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Lst>
  <p:notesMasterIdLst>
    <p:notesMasterId r:id="rId24"/>
  </p:notesMasterIdLst>
  <p:handoutMasterIdLst>
    <p:handoutMasterId r:id="rId25"/>
  </p:handoutMasterIdLst>
  <p:sldIdLst>
    <p:sldId id="256" r:id="rId7"/>
    <p:sldId id="260" r:id="rId8"/>
    <p:sldId id="263" r:id="rId9"/>
    <p:sldId id="262" r:id="rId10"/>
    <p:sldId id="291" r:id="rId11"/>
    <p:sldId id="290" r:id="rId12"/>
    <p:sldId id="292" r:id="rId13"/>
    <p:sldId id="264" r:id="rId14"/>
    <p:sldId id="293" r:id="rId15"/>
    <p:sldId id="294" r:id="rId16"/>
    <p:sldId id="296" r:id="rId17"/>
    <p:sldId id="297" r:id="rId18"/>
    <p:sldId id="298" r:id="rId19"/>
    <p:sldId id="533" r:id="rId20"/>
    <p:sldId id="532" r:id="rId21"/>
    <p:sldId id="301" r:id="rId22"/>
    <p:sldId id="289" r:id="rId2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CA9165A1-C12B-F8B0-B2F6-1F266D661A39}" name="Joe Millward" initials="JM" userId="S::jmillwa2@jh.edu::b155a340-7689-4e99-8dff-d2d82efa4ef8"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178B0"/>
    <a:srgbClr val="7BD4FE"/>
    <a:srgbClr val="BDEAFF"/>
    <a:srgbClr val="00A1DF"/>
    <a:srgbClr val="F0E7FF"/>
    <a:srgbClr val="CFAFFF"/>
    <a:srgbClr val="A366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373"/>
    <p:restoredTop sz="80242" autoAdjust="0"/>
  </p:normalViewPr>
  <p:slideViewPr>
    <p:cSldViewPr snapToGrid="0">
      <p:cViewPr varScale="1">
        <p:scale>
          <a:sx n="81" d="100"/>
          <a:sy n="81" d="100"/>
        </p:scale>
        <p:origin x="1188" y="80"/>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notesMaster" Target="notesMasters/notesMaster1.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theme" Target="theme/theme1.xml"/><Relationship Id="rId10" Type="http://schemas.openxmlformats.org/officeDocument/2006/relationships/slide" Target="slides/slide4.xml"/><Relationship Id="rId19" Type="http://schemas.openxmlformats.org/officeDocument/2006/relationships/slide" Target="slides/slide13.xml"/><Relationship Id="rId31"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viewProps" Target="viewProps.xml"/><Relationship Id="rId30"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e Millward" userId="b155a340-7689-4e99-8dff-d2d82efa4ef8" providerId="ADAL" clId="{57582CD0-7AF0-47D7-BD0B-F2A99161D048}"/>
    <pc:docChg chg="undo custSel modSld">
      <pc:chgData name="Joe Millward" userId="b155a340-7689-4e99-8dff-d2d82efa4ef8" providerId="ADAL" clId="{57582CD0-7AF0-47D7-BD0B-F2A99161D048}" dt="2023-05-19T02:57:38.044" v="207" actId="20577"/>
      <pc:docMkLst>
        <pc:docMk/>
      </pc:docMkLst>
      <pc:sldChg chg="modSp mod modCm">
        <pc:chgData name="Joe Millward" userId="b155a340-7689-4e99-8dff-d2d82efa4ef8" providerId="ADAL" clId="{57582CD0-7AF0-47D7-BD0B-F2A99161D048}" dt="2023-05-19T02:57:38.044" v="207" actId="20577"/>
        <pc:sldMkLst>
          <pc:docMk/>
          <pc:sldMk cId="3475639167" sldId="289"/>
        </pc:sldMkLst>
        <pc:spChg chg="mod">
          <ac:chgData name="Joe Millward" userId="b155a340-7689-4e99-8dff-d2d82efa4ef8" providerId="ADAL" clId="{57582CD0-7AF0-47D7-BD0B-F2A99161D048}" dt="2023-05-19T02:57:38.044" v="207"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mod">
              <pc226:chgData name="Joe Millward" userId="b155a340-7689-4e99-8dff-d2d82efa4ef8" providerId="ADAL" clId="{57582CD0-7AF0-47D7-BD0B-F2A99161D048}" dt="2023-05-19T02:57:38.044" v="207" actId="20577"/>
              <pc2:cmMkLst xmlns:pc2="http://schemas.microsoft.com/office/powerpoint/2019/9/main/command">
                <pc:docMk/>
                <pc:sldMk cId="3475639167" sldId="289"/>
                <pc2:cmMk id="{31B05E6B-ACD7-7B46-8673-B03C8D101539}"/>
              </pc2:cmMkLst>
            </pc226:cmChg>
          </p:ext>
        </pc:extLst>
      </pc:sldChg>
      <pc:sldChg chg="delCm">
        <pc:chgData name="Joe Millward" userId="b155a340-7689-4e99-8dff-d2d82efa4ef8" providerId="ADAL" clId="{57582CD0-7AF0-47D7-BD0B-F2A99161D048}" dt="2023-05-19T02:33:57.112" v="54"/>
        <pc:sldMkLst>
          <pc:docMk/>
          <pc:sldMk cId="1182146475" sldId="298"/>
        </pc:sldMkLst>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57582CD0-7AF0-47D7-BD0B-F2A99161D048}" dt="2023-05-19T02:33:57.112" v="54"/>
              <pc2:cmMkLst xmlns:pc2="http://schemas.microsoft.com/office/powerpoint/2019/9/main/command">
                <pc:docMk/>
                <pc:sldMk cId="1182146475" sldId="298"/>
                <pc2:cmMk id="{56747A90-D215-2949-AAA0-D4A7D53926EC}"/>
              </pc2:cmMkLst>
            </pc226:cmChg>
          </p:ext>
        </pc:extLst>
      </pc:sldChg>
      <pc:sldChg chg="addSp delSp modSp mod modShow delCm">
        <pc:chgData name="Joe Millward" userId="b155a340-7689-4e99-8dff-d2d82efa4ef8" providerId="ADAL" clId="{57582CD0-7AF0-47D7-BD0B-F2A99161D048}" dt="2023-05-19T02:33:41.945" v="53"/>
        <pc:sldMkLst>
          <pc:docMk/>
          <pc:sldMk cId="3286086278" sldId="303"/>
        </pc:sldMkLst>
        <pc:spChg chg="del">
          <ac:chgData name="Joe Millward" userId="b155a340-7689-4e99-8dff-d2d82efa4ef8" providerId="ADAL" clId="{57582CD0-7AF0-47D7-BD0B-F2A99161D048}" dt="2023-05-19T02:31:48.220" v="35" actId="478"/>
          <ac:spMkLst>
            <pc:docMk/>
            <pc:sldMk cId="3286086278" sldId="303"/>
            <ac:spMk id="14" creationId="{82A3C109-5FCF-1BFD-A7E2-0BBAC4A6EA1D}"/>
          </ac:spMkLst>
        </pc:spChg>
        <pc:graphicFrameChg chg="mod">
          <ac:chgData name="Joe Millward" userId="b155a340-7689-4e99-8dff-d2d82efa4ef8" providerId="ADAL" clId="{57582CD0-7AF0-47D7-BD0B-F2A99161D048}" dt="2023-05-19T02:30:36.166" v="26"/>
          <ac:graphicFrameMkLst>
            <pc:docMk/>
            <pc:sldMk cId="3286086278" sldId="303"/>
            <ac:graphicFrameMk id="9" creationId="{16BB2B36-D329-083C-5198-BEEC5AC12CFA}"/>
          </ac:graphicFrameMkLst>
        </pc:graphicFrameChg>
        <pc:graphicFrameChg chg="add del mod">
          <ac:chgData name="Joe Millward" userId="b155a340-7689-4e99-8dff-d2d82efa4ef8" providerId="ADAL" clId="{57582CD0-7AF0-47D7-BD0B-F2A99161D048}" dt="2023-05-19T02:32:44.947" v="48" actId="20577"/>
          <ac:graphicFrameMkLst>
            <pc:docMk/>
            <pc:sldMk cId="3286086278" sldId="303"/>
            <ac:graphicFrameMk id="11" creationId="{7145ECEE-5D5C-74C4-50A5-961A60B3D8D7}"/>
          </ac:graphicFrameMkLst>
        </pc:graphicFrameChg>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57582CD0-7AF0-47D7-BD0B-F2A99161D048}" dt="2023-05-19T02:33:41.945" v="53"/>
              <pc2:cmMkLst xmlns:pc2="http://schemas.microsoft.com/office/powerpoint/2019/9/main/command">
                <pc:docMk/>
                <pc:sldMk cId="3286086278" sldId="303"/>
                <pc2:cmMk id="{E7FA3F8B-6D04-734A-B56A-1246272BA20F}"/>
              </pc2:cmMkLst>
            </pc226:cmChg>
          </p:ext>
        </pc:extLst>
      </pc:sldChg>
      <pc:sldChg chg="modSp mod">
        <pc:chgData name="Joe Millward" userId="b155a340-7689-4e99-8dff-d2d82efa4ef8" providerId="ADAL" clId="{57582CD0-7AF0-47D7-BD0B-F2A99161D048}" dt="2023-05-19T02:56:44.491" v="170" actId="13926"/>
        <pc:sldMkLst>
          <pc:docMk/>
          <pc:sldMk cId="20174078" sldId="533"/>
        </pc:sldMkLst>
        <pc:spChg chg="mod">
          <ac:chgData name="Joe Millward" userId="b155a340-7689-4e99-8dff-d2d82efa4ef8" providerId="ADAL" clId="{57582CD0-7AF0-47D7-BD0B-F2A99161D048}" dt="2023-05-19T02:54:08.005" v="153" actId="207"/>
          <ac:spMkLst>
            <pc:docMk/>
            <pc:sldMk cId="20174078" sldId="533"/>
            <ac:spMk id="12" creationId="{780BCDB9-77B9-A851-910E-F0F2D4611D51}"/>
          </ac:spMkLst>
        </pc:spChg>
        <pc:spChg chg="mod">
          <ac:chgData name="Joe Millward" userId="b155a340-7689-4e99-8dff-d2d82efa4ef8" providerId="ADAL" clId="{57582CD0-7AF0-47D7-BD0B-F2A99161D048}" dt="2023-05-19T02:53:20.359" v="152" actId="207"/>
          <ac:spMkLst>
            <pc:docMk/>
            <pc:sldMk cId="20174078" sldId="533"/>
            <ac:spMk id="13" creationId="{B98330A5-46A4-AD26-CCF8-E2E500BBC3E4}"/>
          </ac:spMkLst>
        </pc:spChg>
        <pc:spChg chg="mod">
          <ac:chgData name="Joe Millward" userId="b155a340-7689-4e99-8dff-d2d82efa4ef8" providerId="ADAL" clId="{57582CD0-7AF0-47D7-BD0B-F2A99161D048}" dt="2023-05-19T02:54:08.005" v="153" actId="207"/>
          <ac:spMkLst>
            <pc:docMk/>
            <pc:sldMk cId="20174078" sldId="533"/>
            <ac:spMk id="14" creationId="{087CEE3A-170D-E269-F4AC-40265F010B51}"/>
          </ac:spMkLst>
        </pc:spChg>
        <pc:spChg chg="mod">
          <ac:chgData name="Joe Millward" userId="b155a340-7689-4e99-8dff-d2d82efa4ef8" providerId="ADAL" clId="{57582CD0-7AF0-47D7-BD0B-F2A99161D048}" dt="2023-05-19T02:53:15.974" v="151" actId="207"/>
          <ac:spMkLst>
            <pc:docMk/>
            <pc:sldMk cId="20174078" sldId="533"/>
            <ac:spMk id="15" creationId="{88844C10-6B79-0C97-9E45-A9B0D340570F}"/>
          </ac:spMkLst>
        </pc:spChg>
        <pc:spChg chg="mod">
          <ac:chgData name="Joe Millward" userId="b155a340-7689-4e99-8dff-d2d82efa4ef8" providerId="ADAL" clId="{57582CD0-7AF0-47D7-BD0B-F2A99161D048}" dt="2023-05-19T02:52:27.476" v="147" actId="207"/>
          <ac:spMkLst>
            <pc:docMk/>
            <pc:sldMk cId="20174078" sldId="533"/>
            <ac:spMk id="16" creationId="{595E94EF-1964-DD19-07D3-282ACC08B81E}"/>
          </ac:spMkLst>
        </pc:spChg>
        <pc:spChg chg="mod">
          <ac:chgData name="Joe Millward" userId="b155a340-7689-4e99-8dff-d2d82efa4ef8" providerId="ADAL" clId="{57582CD0-7AF0-47D7-BD0B-F2A99161D048}" dt="2023-05-19T02:51:30.233" v="141" actId="207"/>
          <ac:spMkLst>
            <pc:docMk/>
            <pc:sldMk cId="20174078" sldId="533"/>
            <ac:spMk id="17" creationId="{C0850D3B-2A13-886A-6885-61EED289CCEE}"/>
          </ac:spMkLst>
        </pc:spChg>
        <pc:spChg chg="mod">
          <ac:chgData name="Joe Millward" userId="b155a340-7689-4e99-8dff-d2d82efa4ef8" providerId="ADAL" clId="{57582CD0-7AF0-47D7-BD0B-F2A99161D048}" dt="2023-05-19T02:54:08.005" v="153" actId="207"/>
          <ac:spMkLst>
            <pc:docMk/>
            <pc:sldMk cId="20174078" sldId="533"/>
            <ac:spMk id="18" creationId="{28BE27C7-BEED-CC9E-3862-EC3672303F11}"/>
          </ac:spMkLst>
        </pc:spChg>
        <pc:spChg chg="mod">
          <ac:chgData name="Joe Millward" userId="b155a340-7689-4e99-8dff-d2d82efa4ef8" providerId="ADAL" clId="{57582CD0-7AF0-47D7-BD0B-F2A99161D048}" dt="2023-05-19T02:51:56.467" v="142" actId="207"/>
          <ac:spMkLst>
            <pc:docMk/>
            <pc:sldMk cId="20174078" sldId="533"/>
            <ac:spMk id="19" creationId="{5AD93251-2900-4D2B-5878-E26F73192014}"/>
          </ac:spMkLst>
        </pc:spChg>
        <pc:spChg chg="mod">
          <ac:chgData name="Joe Millward" userId="b155a340-7689-4e99-8dff-d2d82efa4ef8" providerId="ADAL" clId="{57582CD0-7AF0-47D7-BD0B-F2A99161D048}" dt="2023-05-19T02:51:30.233" v="141" actId="207"/>
          <ac:spMkLst>
            <pc:docMk/>
            <pc:sldMk cId="20174078" sldId="533"/>
            <ac:spMk id="20" creationId="{4157F5E6-EC6D-B979-54DB-65F02006AC2D}"/>
          </ac:spMkLst>
        </pc:spChg>
        <pc:spChg chg="mod">
          <ac:chgData name="Joe Millward" userId="b155a340-7689-4e99-8dff-d2d82efa4ef8" providerId="ADAL" clId="{57582CD0-7AF0-47D7-BD0B-F2A99161D048}" dt="2023-05-19T02:54:08.005" v="153" actId="207"/>
          <ac:spMkLst>
            <pc:docMk/>
            <pc:sldMk cId="20174078" sldId="533"/>
            <ac:spMk id="21" creationId="{322748B4-0AD5-3D3A-D05A-74D7E9E22124}"/>
          </ac:spMkLst>
        </pc:spChg>
        <pc:spChg chg="mod">
          <ac:chgData name="Joe Millward" userId="b155a340-7689-4e99-8dff-d2d82efa4ef8" providerId="ADAL" clId="{57582CD0-7AF0-47D7-BD0B-F2A99161D048}" dt="2023-05-19T02:54:08.005" v="153" actId="207"/>
          <ac:spMkLst>
            <pc:docMk/>
            <pc:sldMk cId="20174078" sldId="533"/>
            <ac:spMk id="22" creationId="{264D5574-5DAF-9DFD-B6F3-780CCFBBCD2B}"/>
          </ac:spMkLst>
        </pc:spChg>
        <pc:spChg chg="mod">
          <ac:chgData name="Joe Millward" userId="b155a340-7689-4e99-8dff-d2d82efa4ef8" providerId="ADAL" clId="{57582CD0-7AF0-47D7-BD0B-F2A99161D048}" dt="2023-05-19T02:54:55.830" v="159" actId="207"/>
          <ac:spMkLst>
            <pc:docMk/>
            <pc:sldMk cId="20174078" sldId="533"/>
            <ac:spMk id="23" creationId="{543D9E5D-5B08-226D-4966-77DCAEB027C5}"/>
          </ac:spMkLst>
        </pc:spChg>
        <pc:spChg chg="mod">
          <ac:chgData name="Joe Millward" userId="b155a340-7689-4e99-8dff-d2d82efa4ef8" providerId="ADAL" clId="{57582CD0-7AF0-47D7-BD0B-F2A99161D048}" dt="2023-05-19T02:51:30.233" v="141" actId="207"/>
          <ac:spMkLst>
            <pc:docMk/>
            <pc:sldMk cId="20174078" sldId="533"/>
            <ac:spMk id="24" creationId="{51ABA779-0162-6C3F-36CE-56ACA1A7953F}"/>
          </ac:spMkLst>
        </pc:spChg>
        <pc:spChg chg="mod">
          <ac:chgData name="Joe Millward" userId="b155a340-7689-4e99-8dff-d2d82efa4ef8" providerId="ADAL" clId="{57582CD0-7AF0-47D7-BD0B-F2A99161D048}" dt="2023-05-19T02:54:55.830" v="159" actId="207"/>
          <ac:spMkLst>
            <pc:docMk/>
            <pc:sldMk cId="20174078" sldId="533"/>
            <ac:spMk id="25" creationId="{CA981538-40C8-3573-8826-CDAA500DE424}"/>
          </ac:spMkLst>
        </pc:spChg>
        <pc:spChg chg="mod">
          <ac:chgData name="Joe Millward" userId="b155a340-7689-4e99-8dff-d2d82efa4ef8" providerId="ADAL" clId="{57582CD0-7AF0-47D7-BD0B-F2A99161D048}" dt="2023-05-19T02:54:08.005" v="153" actId="207"/>
          <ac:spMkLst>
            <pc:docMk/>
            <pc:sldMk cId="20174078" sldId="533"/>
            <ac:spMk id="27" creationId="{350C42BD-BE18-2CE5-A810-1276ED031495}"/>
          </ac:spMkLst>
        </pc:spChg>
        <pc:spChg chg="mod">
          <ac:chgData name="Joe Millward" userId="b155a340-7689-4e99-8dff-d2d82efa4ef8" providerId="ADAL" clId="{57582CD0-7AF0-47D7-BD0B-F2A99161D048}" dt="2023-05-19T02:54:08.005" v="153" actId="207"/>
          <ac:spMkLst>
            <pc:docMk/>
            <pc:sldMk cId="20174078" sldId="533"/>
            <ac:spMk id="30" creationId="{4A24EDC6-9672-72A3-ACFF-E0D8F904216C}"/>
          </ac:spMkLst>
        </pc:spChg>
        <pc:spChg chg="mod">
          <ac:chgData name="Joe Millward" userId="b155a340-7689-4e99-8dff-d2d82efa4ef8" providerId="ADAL" clId="{57582CD0-7AF0-47D7-BD0B-F2A99161D048}" dt="2023-05-19T02:51:30.233" v="141" actId="207"/>
          <ac:spMkLst>
            <pc:docMk/>
            <pc:sldMk cId="20174078" sldId="533"/>
            <ac:spMk id="31" creationId="{8EE99AA8-D053-A1CD-F411-DE81541608B5}"/>
          </ac:spMkLst>
        </pc:spChg>
        <pc:spChg chg="mod">
          <ac:chgData name="Joe Millward" userId="b155a340-7689-4e99-8dff-d2d82efa4ef8" providerId="ADAL" clId="{57582CD0-7AF0-47D7-BD0B-F2A99161D048}" dt="2023-05-19T02:52:27.476" v="147" actId="207"/>
          <ac:spMkLst>
            <pc:docMk/>
            <pc:sldMk cId="20174078" sldId="533"/>
            <ac:spMk id="32" creationId="{4A3F1936-9C9E-BC1F-F114-8534FB4D9C60}"/>
          </ac:spMkLst>
        </pc:spChg>
        <pc:spChg chg="mod">
          <ac:chgData name="Joe Millward" userId="b155a340-7689-4e99-8dff-d2d82efa4ef8" providerId="ADAL" clId="{57582CD0-7AF0-47D7-BD0B-F2A99161D048}" dt="2023-05-19T02:51:30.233" v="141" actId="207"/>
          <ac:spMkLst>
            <pc:docMk/>
            <pc:sldMk cId="20174078" sldId="533"/>
            <ac:spMk id="34" creationId="{5555BA77-02B5-931B-D73F-280391767A2E}"/>
          </ac:spMkLst>
        </pc:spChg>
        <pc:spChg chg="mod">
          <ac:chgData name="Joe Millward" userId="b155a340-7689-4e99-8dff-d2d82efa4ef8" providerId="ADAL" clId="{57582CD0-7AF0-47D7-BD0B-F2A99161D048}" dt="2023-05-19T02:50:30.185" v="139" actId="207"/>
          <ac:spMkLst>
            <pc:docMk/>
            <pc:sldMk cId="20174078" sldId="533"/>
            <ac:spMk id="35" creationId="{8C22EA2B-4B8F-C963-513D-AA7453A2F1D6}"/>
          </ac:spMkLst>
        </pc:spChg>
        <pc:spChg chg="mod">
          <ac:chgData name="Joe Millward" userId="b155a340-7689-4e99-8dff-d2d82efa4ef8" providerId="ADAL" clId="{57582CD0-7AF0-47D7-BD0B-F2A99161D048}" dt="2023-05-19T02:54:55.830" v="159" actId="207"/>
          <ac:spMkLst>
            <pc:docMk/>
            <pc:sldMk cId="20174078" sldId="533"/>
            <ac:spMk id="36" creationId="{779C89AD-E083-8576-2BF7-3CCCDED48298}"/>
          </ac:spMkLst>
        </pc:spChg>
        <pc:spChg chg="mod">
          <ac:chgData name="Joe Millward" userId="b155a340-7689-4e99-8dff-d2d82efa4ef8" providerId="ADAL" clId="{57582CD0-7AF0-47D7-BD0B-F2A99161D048}" dt="2023-05-19T02:54:08.005" v="153" actId="207"/>
          <ac:spMkLst>
            <pc:docMk/>
            <pc:sldMk cId="20174078" sldId="533"/>
            <ac:spMk id="37" creationId="{923B6B36-B4C5-A218-B6FD-900E5B41B1A1}"/>
          </ac:spMkLst>
        </pc:spChg>
        <pc:spChg chg="mod">
          <ac:chgData name="Joe Millward" userId="b155a340-7689-4e99-8dff-d2d82efa4ef8" providerId="ADAL" clId="{57582CD0-7AF0-47D7-BD0B-F2A99161D048}" dt="2023-05-19T02:55:15.907" v="164" actId="207"/>
          <ac:spMkLst>
            <pc:docMk/>
            <pc:sldMk cId="20174078" sldId="533"/>
            <ac:spMk id="38" creationId="{5CCEB400-FDE0-A00F-B3B3-9ACC538583FC}"/>
          </ac:spMkLst>
        </pc:spChg>
        <pc:spChg chg="mod">
          <ac:chgData name="Joe Millward" userId="b155a340-7689-4e99-8dff-d2d82efa4ef8" providerId="ADAL" clId="{57582CD0-7AF0-47D7-BD0B-F2A99161D048}" dt="2023-05-19T02:52:54.982" v="149" actId="207"/>
          <ac:spMkLst>
            <pc:docMk/>
            <pc:sldMk cId="20174078" sldId="533"/>
            <ac:spMk id="39" creationId="{DE86235E-C5DC-F143-2C0A-E9B8E43BDA7F}"/>
          </ac:spMkLst>
        </pc:spChg>
        <pc:spChg chg="mod">
          <ac:chgData name="Joe Millward" userId="b155a340-7689-4e99-8dff-d2d82efa4ef8" providerId="ADAL" clId="{57582CD0-7AF0-47D7-BD0B-F2A99161D048}" dt="2023-05-19T02:53:02.874" v="150" actId="207"/>
          <ac:spMkLst>
            <pc:docMk/>
            <pc:sldMk cId="20174078" sldId="533"/>
            <ac:spMk id="40" creationId="{6B154AFC-2163-5148-3E15-E10E90846F2F}"/>
          </ac:spMkLst>
        </pc:spChg>
        <pc:spChg chg="mod">
          <ac:chgData name="Joe Millward" userId="b155a340-7689-4e99-8dff-d2d82efa4ef8" providerId="ADAL" clId="{57582CD0-7AF0-47D7-BD0B-F2A99161D048}" dt="2023-05-19T02:54:31.600" v="156" actId="207"/>
          <ac:spMkLst>
            <pc:docMk/>
            <pc:sldMk cId="20174078" sldId="533"/>
            <ac:spMk id="41" creationId="{123B538A-CAB9-E5F0-7F39-4504BDF09E2F}"/>
          </ac:spMkLst>
        </pc:spChg>
        <pc:spChg chg="mod">
          <ac:chgData name="Joe Millward" userId="b155a340-7689-4e99-8dff-d2d82efa4ef8" providerId="ADAL" clId="{57582CD0-7AF0-47D7-BD0B-F2A99161D048}" dt="2023-05-19T02:51:30.233" v="141" actId="207"/>
          <ac:spMkLst>
            <pc:docMk/>
            <pc:sldMk cId="20174078" sldId="533"/>
            <ac:spMk id="43" creationId="{1DD44152-2796-0BBD-4EF3-6CB8928E2D5E}"/>
          </ac:spMkLst>
        </pc:spChg>
        <pc:spChg chg="mod">
          <ac:chgData name="Joe Millward" userId="b155a340-7689-4e99-8dff-d2d82efa4ef8" providerId="ADAL" clId="{57582CD0-7AF0-47D7-BD0B-F2A99161D048}" dt="2023-05-19T02:54:08.005" v="153" actId="207"/>
          <ac:spMkLst>
            <pc:docMk/>
            <pc:sldMk cId="20174078" sldId="533"/>
            <ac:spMk id="44" creationId="{4CEEE189-A1F6-96FD-7793-17D8CD73F423}"/>
          </ac:spMkLst>
        </pc:spChg>
        <pc:spChg chg="mod">
          <ac:chgData name="Joe Millward" userId="b155a340-7689-4e99-8dff-d2d82efa4ef8" providerId="ADAL" clId="{57582CD0-7AF0-47D7-BD0B-F2A99161D048}" dt="2023-05-19T02:55:01.475" v="160" actId="207"/>
          <ac:spMkLst>
            <pc:docMk/>
            <pc:sldMk cId="20174078" sldId="533"/>
            <ac:spMk id="45" creationId="{B9C9AD43-D7DE-69D0-4758-6C28C53F3917}"/>
          </ac:spMkLst>
        </pc:spChg>
        <pc:spChg chg="mod">
          <ac:chgData name="Joe Millward" userId="b155a340-7689-4e99-8dff-d2d82efa4ef8" providerId="ADAL" clId="{57582CD0-7AF0-47D7-BD0B-F2A99161D048}" dt="2023-05-19T02:52:50.444" v="148" actId="207"/>
          <ac:spMkLst>
            <pc:docMk/>
            <pc:sldMk cId="20174078" sldId="533"/>
            <ac:spMk id="46" creationId="{81F504F2-6B28-8D13-9CC5-ED6139E5394E}"/>
          </ac:spMkLst>
        </pc:spChg>
        <pc:spChg chg="mod">
          <ac:chgData name="Joe Millward" userId="b155a340-7689-4e99-8dff-d2d82efa4ef8" providerId="ADAL" clId="{57582CD0-7AF0-47D7-BD0B-F2A99161D048}" dt="2023-05-19T02:50:22.069" v="137" actId="207"/>
          <ac:spMkLst>
            <pc:docMk/>
            <pc:sldMk cId="20174078" sldId="533"/>
            <ac:spMk id="47" creationId="{836BA40F-76C2-1A8F-41C1-0597E313BD40}"/>
          </ac:spMkLst>
        </pc:spChg>
        <pc:spChg chg="mod">
          <ac:chgData name="Joe Millward" userId="b155a340-7689-4e99-8dff-d2d82efa4ef8" providerId="ADAL" clId="{57582CD0-7AF0-47D7-BD0B-F2A99161D048}" dt="2023-05-19T02:54:08.005" v="153" actId="207"/>
          <ac:spMkLst>
            <pc:docMk/>
            <pc:sldMk cId="20174078" sldId="533"/>
            <ac:spMk id="48" creationId="{AD2A0018-47DF-D1EC-9E8B-D252D2092FE5}"/>
          </ac:spMkLst>
        </pc:spChg>
        <pc:spChg chg="mod">
          <ac:chgData name="Joe Millward" userId="b155a340-7689-4e99-8dff-d2d82efa4ef8" providerId="ADAL" clId="{57582CD0-7AF0-47D7-BD0B-F2A99161D048}" dt="2023-05-19T02:51:30.233" v="141" actId="207"/>
          <ac:spMkLst>
            <pc:docMk/>
            <pc:sldMk cId="20174078" sldId="533"/>
            <ac:spMk id="49" creationId="{919FFF0E-BE0A-C963-6F07-992856E4E329}"/>
          </ac:spMkLst>
        </pc:spChg>
        <pc:spChg chg="mod">
          <ac:chgData name="Joe Millward" userId="b155a340-7689-4e99-8dff-d2d82efa4ef8" providerId="ADAL" clId="{57582CD0-7AF0-47D7-BD0B-F2A99161D048}" dt="2023-05-19T02:51:30.233" v="141" actId="207"/>
          <ac:spMkLst>
            <pc:docMk/>
            <pc:sldMk cId="20174078" sldId="533"/>
            <ac:spMk id="50" creationId="{51AFEB7E-3CAD-34EF-644D-33AA3D3DB7D0}"/>
          </ac:spMkLst>
        </pc:spChg>
        <pc:spChg chg="mod">
          <ac:chgData name="Joe Millward" userId="b155a340-7689-4e99-8dff-d2d82efa4ef8" providerId="ADAL" clId="{57582CD0-7AF0-47D7-BD0B-F2A99161D048}" dt="2023-05-19T02:54:08.005" v="153" actId="207"/>
          <ac:spMkLst>
            <pc:docMk/>
            <pc:sldMk cId="20174078" sldId="533"/>
            <ac:spMk id="51" creationId="{C00CBD91-FD3F-51AD-7122-DAE1B227559A}"/>
          </ac:spMkLst>
        </pc:spChg>
        <pc:spChg chg="mod">
          <ac:chgData name="Joe Millward" userId="b155a340-7689-4e99-8dff-d2d82efa4ef8" providerId="ADAL" clId="{57582CD0-7AF0-47D7-BD0B-F2A99161D048}" dt="2023-05-19T02:53:15.974" v="151" actId="207"/>
          <ac:spMkLst>
            <pc:docMk/>
            <pc:sldMk cId="20174078" sldId="533"/>
            <ac:spMk id="52" creationId="{A64BB58D-7893-7DF3-CF02-E3BCA5236AF0}"/>
          </ac:spMkLst>
        </pc:spChg>
        <pc:spChg chg="mod">
          <ac:chgData name="Joe Millward" userId="b155a340-7689-4e99-8dff-d2d82efa4ef8" providerId="ADAL" clId="{57582CD0-7AF0-47D7-BD0B-F2A99161D048}" dt="2023-05-19T02:49:41.645" v="135" actId="207"/>
          <ac:spMkLst>
            <pc:docMk/>
            <pc:sldMk cId="20174078" sldId="533"/>
            <ac:spMk id="53" creationId="{0515920A-07A3-F8B0-7967-65F6AA2B832E}"/>
          </ac:spMkLst>
        </pc:spChg>
        <pc:spChg chg="mod">
          <ac:chgData name="Joe Millward" userId="b155a340-7689-4e99-8dff-d2d82efa4ef8" providerId="ADAL" clId="{57582CD0-7AF0-47D7-BD0B-F2A99161D048}" dt="2023-05-19T02:53:20.359" v="152" actId="207"/>
          <ac:spMkLst>
            <pc:docMk/>
            <pc:sldMk cId="20174078" sldId="533"/>
            <ac:spMk id="54" creationId="{E1DB06E2-3491-4813-E9F9-48FAAB892C2B}"/>
          </ac:spMkLst>
        </pc:spChg>
        <pc:spChg chg="mod">
          <ac:chgData name="Joe Millward" userId="b155a340-7689-4e99-8dff-d2d82efa4ef8" providerId="ADAL" clId="{57582CD0-7AF0-47D7-BD0B-F2A99161D048}" dt="2023-05-19T02:51:59.487" v="143" actId="207"/>
          <ac:spMkLst>
            <pc:docMk/>
            <pc:sldMk cId="20174078" sldId="533"/>
            <ac:spMk id="56" creationId="{88B2DE11-BFCF-579B-C6F1-2E8CE4D5FF26}"/>
          </ac:spMkLst>
        </pc:spChg>
        <pc:spChg chg="mod">
          <ac:chgData name="Joe Millward" userId="b155a340-7689-4e99-8dff-d2d82efa4ef8" providerId="ADAL" clId="{57582CD0-7AF0-47D7-BD0B-F2A99161D048}" dt="2023-05-19T02:56:44.491" v="170" actId="13926"/>
          <ac:spMkLst>
            <pc:docMk/>
            <pc:sldMk cId="20174078" sldId="533"/>
            <ac:spMk id="58" creationId="{7F5D9A98-F7B2-A50D-C8F1-FBEAA94E0295}"/>
          </ac:spMkLst>
        </pc:spChg>
        <pc:spChg chg="mod">
          <ac:chgData name="Joe Millward" userId="b155a340-7689-4e99-8dff-d2d82efa4ef8" providerId="ADAL" clId="{57582CD0-7AF0-47D7-BD0B-F2A99161D048}" dt="2023-05-19T02:56:44.491" v="170" actId="13926"/>
          <ac:spMkLst>
            <pc:docMk/>
            <pc:sldMk cId="20174078" sldId="533"/>
            <ac:spMk id="59" creationId="{F791EF8A-0476-960E-A6CE-35CF070591E7}"/>
          </ac:spMkLst>
        </pc:spChg>
        <pc:spChg chg="mod">
          <ac:chgData name="Joe Millward" userId="b155a340-7689-4e99-8dff-d2d82efa4ef8" providerId="ADAL" clId="{57582CD0-7AF0-47D7-BD0B-F2A99161D048}" dt="2023-05-19T02:52:11.217" v="144" actId="207"/>
          <ac:spMkLst>
            <pc:docMk/>
            <pc:sldMk cId="20174078" sldId="533"/>
            <ac:spMk id="60" creationId="{DBA4C4D4-7CC1-505B-0BA7-EE9AD8759B24}"/>
          </ac:spMkLst>
        </pc:spChg>
        <pc:spChg chg="mod">
          <ac:chgData name="Joe Millward" userId="b155a340-7689-4e99-8dff-d2d82efa4ef8" providerId="ADAL" clId="{57582CD0-7AF0-47D7-BD0B-F2A99161D048}" dt="2023-05-19T02:52:11.217" v="144" actId="207"/>
          <ac:spMkLst>
            <pc:docMk/>
            <pc:sldMk cId="20174078" sldId="533"/>
            <ac:spMk id="61" creationId="{8A70531B-364E-0BFA-C970-63E4CC9871E3}"/>
          </ac:spMkLst>
        </pc:spChg>
        <pc:spChg chg="mod">
          <ac:chgData name="Joe Millward" userId="b155a340-7689-4e99-8dff-d2d82efa4ef8" providerId="ADAL" clId="{57582CD0-7AF0-47D7-BD0B-F2A99161D048}" dt="2023-05-19T02:52:11.217" v="144" actId="207"/>
          <ac:spMkLst>
            <pc:docMk/>
            <pc:sldMk cId="20174078" sldId="533"/>
            <ac:spMk id="62" creationId="{EDF97912-F51B-04B8-607C-12DDD38C7252}"/>
          </ac:spMkLst>
        </pc:spChg>
        <pc:spChg chg="mod">
          <ac:chgData name="Joe Millward" userId="b155a340-7689-4e99-8dff-d2d82efa4ef8" providerId="ADAL" clId="{57582CD0-7AF0-47D7-BD0B-F2A99161D048}" dt="2023-05-19T02:52:11.217" v="144" actId="207"/>
          <ac:spMkLst>
            <pc:docMk/>
            <pc:sldMk cId="20174078" sldId="533"/>
            <ac:spMk id="63" creationId="{F74CD645-D1B4-698B-F0F8-51F7E18AE4DE}"/>
          </ac:spMkLst>
        </pc:spChg>
        <pc:spChg chg="mod">
          <ac:chgData name="Joe Millward" userId="b155a340-7689-4e99-8dff-d2d82efa4ef8" providerId="ADAL" clId="{57582CD0-7AF0-47D7-BD0B-F2A99161D048}" dt="2023-05-19T02:56:44.491" v="170" actId="13926"/>
          <ac:spMkLst>
            <pc:docMk/>
            <pc:sldMk cId="20174078" sldId="533"/>
            <ac:spMk id="64" creationId="{98F7064E-C1FB-C06D-1C09-C40F468AC251}"/>
          </ac:spMkLst>
        </pc:spChg>
        <pc:spChg chg="mod">
          <ac:chgData name="Joe Millward" userId="b155a340-7689-4e99-8dff-d2d82efa4ef8" providerId="ADAL" clId="{57582CD0-7AF0-47D7-BD0B-F2A99161D048}" dt="2023-05-19T02:52:11.217" v="144" actId="207"/>
          <ac:spMkLst>
            <pc:docMk/>
            <pc:sldMk cId="20174078" sldId="533"/>
            <ac:spMk id="65" creationId="{90F3E0E9-ED68-2518-8ACD-95A1714742A1}"/>
          </ac:spMkLst>
        </pc:spChg>
        <pc:spChg chg="mod">
          <ac:chgData name="Joe Millward" userId="b155a340-7689-4e99-8dff-d2d82efa4ef8" providerId="ADAL" clId="{57582CD0-7AF0-47D7-BD0B-F2A99161D048}" dt="2023-05-19T02:52:11.217" v="144" actId="207"/>
          <ac:spMkLst>
            <pc:docMk/>
            <pc:sldMk cId="20174078" sldId="533"/>
            <ac:spMk id="67" creationId="{83971C56-04EA-1051-3379-64D3BCF049D9}"/>
          </ac:spMkLst>
        </pc:spChg>
        <pc:spChg chg="mod">
          <ac:chgData name="Joe Millward" userId="b155a340-7689-4e99-8dff-d2d82efa4ef8" providerId="ADAL" clId="{57582CD0-7AF0-47D7-BD0B-F2A99161D048}" dt="2023-05-19T02:45:56.546" v="115" actId="20577"/>
          <ac:spMkLst>
            <pc:docMk/>
            <pc:sldMk cId="20174078" sldId="533"/>
            <ac:spMk id="68" creationId="{6F419703-A402-30E1-E61A-DCDECBD8DDF5}"/>
          </ac:spMkLst>
        </pc:spChg>
        <pc:spChg chg="mod">
          <ac:chgData name="Joe Millward" userId="b155a340-7689-4e99-8dff-d2d82efa4ef8" providerId="ADAL" clId="{57582CD0-7AF0-47D7-BD0B-F2A99161D048}" dt="2023-05-19T02:52:11.217" v="144" actId="207"/>
          <ac:spMkLst>
            <pc:docMk/>
            <pc:sldMk cId="20174078" sldId="533"/>
            <ac:spMk id="69" creationId="{A73D661C-9E97-4630-1E79-A2E36E96BBAA}"/>
          </ac:spMkLst>
        </pc:spChg>
        <pc:spChg chg="mod">
          <ac:chgData name="Joe Millward" userId="b155a340-7689-4e99-8dff-d2d82efa4ef8" providerId="ADAL" clId="{57582CD0-7AF0-47D7-BD0B-F2A99161D048}" dt="2023-05-19T02:46:07.977" v="118" actId="20577"/>
          <ac:spMkLst>
            <pc:docMk/>
            <pc:sldMk cId="20174078" sldId="533"/>
            <ac:spMk id="70" creationId="{C3EEC9BD-3CB2-F2A0-3BFA-354C72A45D8B}"/>
          </ac:spMkLst>
        </pc:spChg>
        <pc:spChg chg="mod">
          <ac:chgData name="Joe Millward" userId="b155a340-7689-4e99-8dff-d2d82efa4ef8" providerId="ADAL" clId="{57582CD0-7AF0-47D7-BD0B-F2A99161D048}" dt="2023-05-19T02:55:19.051" v="165" actId="1076"/>
          <ac:spMkLst>
            <pc:docMk/>
            <pc:sldMk cId="20174078" sldId="533"/>
            <ac:spMk id="72" creationId="{32BE1D80-8B6D-8644-2B97-70F179939006}"/>
          </ac:spMkLst>
        </pc:spChg>
        <pc:spChg chg="mod">
          <ac:chgData name="Joe Millward" userId="b155a340-7689-4e99-8dff-d2d82efa4ef8" providerId="ADAL" clId="{57582CD0-7AF0-47D7-BD0B-F2A99161D048}" dt="2023-05-19T02:52:11.217" v="144" actId="207"/>
          <ac:spMkLst>
            <pc:docMk/>
            <pc:sldMk cId="20174078" sldId="533"/>
            <ac:spMk id="73" creationId="{A890992E-27A2-EA81-6ABA-CEE4432F7442}"/>
          </ac:spMkLst>
        </pc:spChg>
        <pc:spChg chg="mod">
          <ac:chgData name="Joe Millward" userId="b155a340-7689-4e99-8dff-d2d82efa4ef8" providerId="ADAL" clId="{57582CD0-7AF0-47D7-BD0B-F2A99161D048}" dt="2023-05-19T02:45:34.459" v="110" actId="20577"/>
          <ac:spMkLst>
            <pc:docMk/>
            <pc:sldMk cId="20174078" sldId="533"/>
            <ac:spMk id="74" creationId="{A60DBA94-6B4C-6063-CE1E-A5FCAC79295E}"/>
          </ac:spMkLst>
        </pc:spChg>
        <pc:spChg chg="mod">
          <ac:chgData name="Joe Millward" userId="b155a340-7689-4e99-8dff-d2d82efa4ef8" providerId="ADAL" clId="{57582CD0-7AF0-47D7-BD0B-F2A99161D048}" dt="2023-05-19T02:52:11.217" v="144" actId="207"/>
          <ac:spMkLst>
            <pc:docMk/>
            <pc:sldMk cId="20174078" sldId="533"/>
            <ac:spMk id="76" creationId="{7454B3D7-890F-1EDD-FA57-76E09C2C2A50}"/>
          </ac:spMkLst>
        </pc:spChg>
        <pc:spChg chg="mod">
          <ac:chgData name="Joe Millward" userId="b155a340-7689-4e99-8dff-d2d82efa4ef8" providerId="ADAL" clId="{57582CD0-7AF0-47D7-BD0B-F2A99161D048}" dt="2023-05-19T02:52:11.217" v="144" actId="207"/>
          <ac:spMkLst>
            <pc:docMk/>
            <pc:sldMk cId="20174078" sldId="533"/>
            <ac:spMk id="78" creationId="{00D4B6B0-E12B-DB5A-2FFD-4D3587ADB2F4}"/>
          </ac:spMkLst>
        </pc:spChg>
        <pc:spChg chg="mod">
          <ac:chgData name="Joe Millward" userId="b155a340-7689-4e99-8dff-d2d82efa4ef8" providerId="ADAL" clId="{57582CD0-7AF0-47D7-BD0B-F2A99161D048}" dt="2023-05-19T02:55:42.572" v="167" actId="1076"/>
          <ac:spMkLst>
            <pc:docMk/>
            <pc:sldMk cId="20174078" sldId="533"/>
            <ac:spMk id="79" creationId="{1BC2A4E5-AB28-E150-3746-A407C712B786}"/>
          </ac:spMkLst>
        </pc:spChg>
        <pc:spChg chg="mod">
          <ac:chgData name="Joe Millward" userId="b155a340-7689-4e99-8dff-d2d82efa4ef8" providerId="ADAL" clId="{57582CD0-7AF0-47D7-BD0B-F2A99161D048}" dt="2023-05-19T02:55:05.002" v="161" actId="207"/>
          <ac:spMkLst>
            <pc:docMk/>
            <pc:sldMk cId="20174078" sldId="533"/>
            <ac:spMk id="82" creationId="{56A3A438-D5F7-48AB-BE03-68717B13746C}"/>
          </ac:spMkLst>
        </pc:spChg>
        <pc:spChg chg="mod">
          <ac:chgData name="Joe Millward" userId="b155a340-7689-4e99-8dff-d2d82efa4ef8" providerId="ADAL" clId="{57582CD0-7AF0-47D7-BD0B-F2A99161D048}" dt="2023-05-19T02:46:47.616" v="130" actId="20577"/>
          <ac:spMkLst>
            <pc:docMk/>
            <pc:sldMk cId="20174078" sldId="533"/>
            <ac:spMk id="85" creationId="{B814A221-42B1-DFAD-D862-802A4495CEFF}"/>
          </ac:spMkLst>
        </pc:spChg>
        <pc:spChg chg="mod">
          <ac:chgData name="Joe Millward" userId="b155a340-7689-4e99-8dff-d2d82efa4ef8" providerId="ADAL" clId="{57582CD0-7AF0-47D7-BD0B-F2A99161D048}" dt="2023-05-19T02:46:42.612" v="128" actId="20577"/>
          <ac:spMkLst>
            <pc:docMk/>
            <pc:sldMk cId="20174078" sldId="533"/>
            <ac:spMk id="90" creationId="{C98B5443-C603-BC02-72E1-3A710E4E705E}"/>
          </ac:spMkLst>
        </pc:spChg>
        <pc:spChg chg="mod">
          <ac:chgData name="Joe Millward" userId="b155a340-7689-4e99-8dff-d2d82efa4ef8" providerId="ADAL" clId="{57582CD0-7AF0-47D7-BD0B-F2A99161D048}" dt="2023-05-19T02:49:08.043" v="134" actId="20577"/>
          <ac:spMkLst>
            <pc:docMk/>
            <pc:sldMk cId="20174078" sldId="533"/>
            <ac:spMk id="97" creationId="{79533FDC-F41A-DB5F-5E0C-E3FD1A838B3C}"/>
          </ac:spMkLst>
        </pc:spChg>
        <pc:spChg chg="mod">
          <ac:chgData name="Joe Millward" userId="b155a340-7689-4e99-8dff-d2d82efa4ef8" providerId="ADAL" clId="{57582CD0-7AF0-47D7-BD0B-F2A99161D048}" dt="2023-05-19T02:44:32.652" v="93" actId="20577"/>
          <ac:spMkLst>
            <pc:docMk/>
            <pc:sldMk cId="20174078" sldId="533"/>
            <ac:spMk id="103" creationId="{DD27FA09-4E09-0510-4FA7-8CAF622C8588}"/>
          </ac:spMkLst>
        </pc:spChg>
        <pc:spChg chg="mod">
          <ac:chgData name="Joe Millward" userId="b155a340-7689-4e99-8dff-d2d82efa4ef8" providerId="ADAL" clId="{57582CD0-7AF0-47D7-BD0B-F2A99161D048}" dt="2023-05-19T02:55:05.002" v="161" actId="207"/>
          <ac:spMkLst>
            <pc:docMk/>
            <pc:sldMk cId="20174078" sldId="533"/>
            <ac:spMk id="104" creationId="{1A58117E-DE8E-396D-5EC0-ADB41AB39E31}"/>
          </ac:spMkLst>
        </pc:spChg>
        <pc:spChg chg="mod">
          <ac:chgData name="Joe Millward" userId="b155a340-7689-4e99-8dff-d2d82efa4ef8" providerId="ADAL" clId="{57582CD0-7AF0-47D7-BD0B-F2A99161D048}" dt="2023-05-19T02:44:30.420" v="92" actId="20577"/>
          <ac:spMkLst>
            <pc:docMk/>
            <pc:sldMk cId="20174078" sldId="533"/>
            <ac:spMk id="105" creationId="{D1686372-8BDE-3647-8A52-43AF1811D0F9}"/>
          </ac:spMkLst>
        </pc:spChg>
        <pc:spChg chg="mod">
          <ac:chgData name="Joe Millward" userId="b155a340-7689-4e99-8dff-d2d82efa4ef8" providerId="ADAL" clId="{57582CD0-7AF0-47D7-BD0B-F2A99161D048}" dt="2023-05-19T02:45:44.673" v="112" actId="20577"/>
          <ac:spMkLst>
            <pc:docMk/>
            <pc:sldMk cId="20174078" sldId="533"/>
            <ac:spMk id="106" creationId="{72B5EF9F-7B76-C082-7C8A-487E76F7DDDA}"/>
          </ac:spMkLst>
        </pc:spChg>
        <pc:spChg chg="mod">
          <ac:chgData name="Joe Millward" userId="b155a340-7689-4e99-8dff-d2d82efa4ef8" providerId="ADAL" clId="{57582CD0-7AF0-47D7-BD0B-F2A99161D048}" dt="2023-05-19T02:45:38.953" v="111" actId="20577"/>
          <ac:spMkLst>
            <pc:docMk/>
            <pc:sldMk cId="20174078" sldId="533"/>
            <ac:spMk id="107" creationId="{BBC09329-7227-11CA-F6BE-FFCE04127B1D}"/>
          </ac:spMkLst>
        </pc:spChg>
        <pc:spChg chg="mod">
          <ac:chgData name="Joe Millward" userId="b155a340-7689-4e99-8dff-d2d82efa4ef8" providerId="ADAL" clId="{57582CD0-7AF0-47D7-BD0B-F2A99161D048}" dt="2023-05-19T02:44:24.948" v="91" actId="20577"/>
          <ac:spMkLst>
            <pc:docMk/>
            <pc:sldMk cId="20174078" sldId="533"/>
            <ac:spMk id="121" creationId="{ACA12473-50FE-71D2-EB5A-98A0C01CEDD2}"/>
          </ac:spMkLst>
        </pc:spChg>
        <pc:spChg chg="mod">
          <ac:chgData name="Joe Millward" userId="b155a340-7689-4e99-8dff-d2d82efa4ef8" providerId="ADAL" clId="{57582CD0-7AF0-47D7-BD0B-F2A99161D048}" dt="2023-05-19T02:44:12.636" v="88" actId="20577"/>
          <ac:spMkLst>
            <pc:docMk/>
            <pc:sldMk cId="20174078" sldId="533"/>
            <ac:spMk id="125" creationId="{6489D1A9-D3C6-2D27-79FC-3ECD769AB246}"/>
          </ac:spMkLst>
        </pc:spChg>
        <pc:spChg chg="mod">
          <ac:chgData name="Joe Millward" userId="b155a340-7689-4e99-8dff-d2d82efa4ef8" providerId="ADAL" clId="{57582CD0-7AF0-47D7-BD0B-F2A99161D048}" dt="2023-05-19T02:44:14.728" v="89" actId="20577"/>
          <ac:spMkLst>
            <pc:docMk/>
            <pc:sldMk cId="20174078" sldId="533"/>
            <ac:spMk id="129" creationId="{5E9669FC-48BC-147D-1E8A-11249619A34A}"/>
          </ac:spMkLst>
        </pc:spChg>
        <pc:spChg chg="mod">
          <ac:chgData name="Joe Millward" userId="b155a340-7689-4e99-8dff-d2d82efa4ef8" providerId="ADAL" clId="{57582CD0-7AF0-47D7-BD0B-F2A99161D048}" dt="2023-05-19T02:44:01.598" v="83" actId="20577"/>
          <ac:spMkLst>
            <pc:docMk/>
            <pc:sldMk cId="20174078" sldId="533"/>
            <ac:spMk id="133" creationId="{A65D5302-6DEB-8ADF-09E8-3B11E4037EB9}"/>
          </ac:spMkLst>
        </pc:spChg>
        <pc:spChg chg="mod">
          <ac:chgData name="Joe Millward" userId="b155a340-7689-4e99-8dff-d2d82efa4ef8" providerId="ADAL" clId="{57582CD0-7AF0-47D7-BD0B-F2A99161D048}" dt="2023-05-19T02:41:20.480" v="60" actId="20577"/>
          <ac:spMkLst>
            <pc:docMk/>
            <pc:sldMk cId="20174078" sldId="533"/>
            <ac:spMk id="139" creationId="{7DFB5F6E-5CA2-F883-00A8-24C9882DABBE}"/>
          </ac:spMkLst>
        </pc:spChg>
        <pc:spChg chg="mod">
          <ac:chgData name="Joe Millward" userId="b155a340-7689-4e99-8dff-d2d82efa4ef8" providerId="ADAL" clId="{57582CD0-7AF0-47D7-BD0B-F2A99161D048}" dt="2023-05-19T02:40:55.088" v="58" actId="20577"/>
          <ac:spMkLst>
            <pc:docMk/>
            <pc:sldMk cId="20174078" sldId="533"/>
            <ac:spMk id="161" creationId="{3A86F6CD-E651-6EDA-6D86-8E420564385D}"/>
          </ac:spMkLst>
        </pc:spChg>
        <pc:spChg chg="mod">
          <ac:chgData name="Joe Millward" userId="b155a340-7689-4e99-8dff-d2d82efa4ef8" providerId="ADAL" clId="{57582CD0-7AF0-47D7-BD0B-F2A99161D048}" dt="2023-05-19T02:42:47.418" v="69" actId="20577"/>
          <ac:spMkLst>
            <pc:docMk/>
            <pc:sldMk cId="20174078" sldId="533"/>
            <ac:spMk id="162" creationId="{4B9DA9EE-60C5-9542-7B8B-035C7B0B38BD}"/>
          </ac:spMkLst>
        </pc:spChg>
        <pc:spChg chg="mod">
          <ac:chgData name="Joe Millward" userId="b155a340-7689-4e99-8dff-d2d82efa4ef8" providerId="ADAL" clId="{57582CD0-7AF0-47D7-BD0B-F2A99161D048}" dt="2023-05-19T02:43:36.382" v="79" actId="20577"/>
          <ac:spMkLst>
            <pc:docMk/>
            <pc:sldMk cId="20174078" sldId="533"/>
            <ac:spMk id="163" creationId="{960DEA85-367A-876B-C601-80377A2368B9}"/>
          </ac:spMkLst>
        </pc:spChg>
        <pc:spChg chg="mod">
          <ac:chgData name="Joe Millward" userId="b155a340-7689-4e99-8dff-d2d82efa4ef8" providerId="ADAL" clId="{57582CD0-7AF0-47D7-BD0B-F2A99161D048}" dt="2023-05-19T02:41:23.812" v="63" actId="20577"/>
          <ac:spMkLst>
            <pc:docMk/>
            <pc:sldMk cId="20174078" sldId="533"/>
            <ac:spMk id="164" creationId="{CB0A8CF3-C1B9-9AFC-4F5C-6CD0454279F6}"/>
          </ac:spMkLst>
        </pc:spChg>
        <pc:spChg chg="mod">
          <ac:chgData name="Joe Millward" userId="b155a340-7689-4e99-8dff-d2d82efa4ef8" providerId="ADAL" clId="{57582CD0-7AF0-47D7-BD0B-F2A99161D048}" dt="2023-05-19T02:41:50.512" v="65" actId="20577"/>
          <ac:spMkLst>
            <pc:docMk/>
            <pc:sldMk cId="20174078" sldId="533"/>
            <ac:spMk id="165" creationId="{B8793442-F9DC-A6ED-E5C8-76AD6DD777C4}"/>
          </ac:spMkLst>
        </pc:spChg>
        <pc:spChg chg="mod">
          <ac:chgData name="Joe Millward" userId="b155a340-7689-4e99-8dff-d2d82efa4ef8" providerId="ADAL" clId="{57582CD0-7AF0-47D7-BD0B-F2A99161D048}" dt="2023-05-19T02:43:52.432" v="81" actId="20577"/>
          <ac:spMkLst>
            <pc:docMk/>
            <pc:sldMk cId="20174078" sldId="533"/>
            <ac:spMk id="166" creationId="{BEE3FDD8-C78E-CB81-9356-41F3B01E0C02}"/>
          </ac:spMkLst>
        </pc:spChg>
        <pc:spChg chg="mod">
          <ac:chgData name="Joe Millward" userId="b155a340-7689-4e99-8dff-d2d82efa4ef8" providerId="ADAL" clId="{57582CD0-7AF0-47D7-BD0B-F2A99161D048}" dt="2023-05-19T02:55:05.002" v="161" actId="207"/>
          <ac:spMkLst>
            <pc:docMk/>
            <pc:sldMk cId="20174078" sldId="533"/>
            <ac:spMk id="167" creationId="{C4497B52-6DA9-8217-84CE-0CD5502A1CC4}"/>
          </ac:spMkLst>
        </pc:spChg>
        <pc:spChg chg="mod">
          <ac:chgData name="Joe Millward" userId="b155a340-7689-4e99-8dff-d2d82efa4ef8" providerId="ADAL" clId="{57582CD0-7AF0-47D7-BD0B-F2A99161D048}" dt="2023-05-19T02:46:38.452" v="126" actId="20577"/>
          <ac:spMkLst>
            <pc:docMk/>
            <pc:sldMk cId="20174078" sldId="533"/>
            <ac:spMk id="168" creationId="{7EED0B96-979E-CA1E-ADF6-0F15FC233C34}"/>
          </ac:spMkLst>
        </pc:spChg>
        <pc:spChg chg="mod">
          <ac:chgData name="Joe Millward" userId="b155a340-7689-4e99-8dff-d2d82efa4ef8" providerId="ADAL" clId="{57582CD0-7AF0-47D7-BD0B-F2A99161D048}" dt="2023-05-19T02:55:55.932" v="168" actId="1076"/>
          <ac:spMkLst>
            <pc:docMk/>
            <pc:sldMk cId="20174078" sldId="533"/>
            <ac:spMk id="172" creationId="{58A3DD31-6D21-762B-DC72-2115D1B53E4E}"/>
          </ac:spMkLst>
        </pc:spChg>
        <pc:spChg chg="mod">
          <ac:chgData name="Joe Millward" userId="b155a340-7689-4e99-8dff-d2d82efa4ef8" providerId="ADAL" clId="{57582CD0-7AF0-47D7-BD0B-F2A99161D048}" dt="2023-05-19T02:44:09.376" v="87" actId="20577"/>
          <ac:spMkLst>
            <pc:docMk/>
            <pc:sldMk cId="20174078" sldId="533"/>
            <ac:spMk id="189" creationId="{23DD353D-E326-C10E-8F6E-4F07D2525F03}"/>
          </ac:spMkLst>
        </pc:spChg>
        <pc:spChg chg="mod">
          <ac:chgData name="Joe Millward" userId="b155a340-7689-4e99-8dff-d2d82efa4ef8" providerId="ADAL" clId="{57582CD0-7AF0-47D7-BD0B-F2A99161D048}" dt="2023-05-19T02:40:37.252" v="56" actId="20577"/>
          <ac:spMkLst>
            <pc:docMk/>
            <pc:sldMk cId="20174078" sldId="533"/>
            <ac:spMk id="190" creationId="{B56AC990-D98B-D958-142F-4C311E799926}"/>
          </ac:spMkLst>
        </pc:spChg>
        <pc:spChg chg="mod">
          <ac:chgData name="Joe Millward" userId="b155a340-7689-4e99-8dff-d2d82efa4ef8" providerId="ADAL" clId="{57582CD0-7AF0-47D7-BD0B-F2A99161D048}" dt="2023-05-19T02:43:02.985" v="73" actId="20577"/>
          <ac:spMkLst>
            <pc:docMk/>
            <pc:sldMk cId="20174078" sldId="533"/>
            <ac:spMk id="191" creationId="{58C7238F-5264-4744-9A9E-78735368FA86}"/>
          </ac:spMkLst>
        </pc:spChg>
        <pc:spChg chg="mod">
          <ac:chgData name="Joe Millward" userId="b155a340-7689-4e99-8dff-d2d82efa4ef8" providerId="ADAL" clId="{57582CD0-7AF0-47D7-BD0B-F2A99161D048}" dt="2023-05-19T02:42:51.036" v="71" actId="20577"/>
          <ac:spMkLst>
            <pc:docMk/>
            <pc:sldMk cId="20174078" sldId="533"/>
            <ac:spMk id="192" creationId="{34245643-207B-2B8D-0849-E6FD22491BB6}"/>
          </ac:spMkLst>
        </pc:spChg>
        <pc:spChg chg="mod">
          <ac:chgData name="Joe Millward" userId="b155a340-7689-4e99-8dff-d2d82efa4ef8" providerId="ADAL" clId="{57582CD0-7AF0-47D7-BD0B-F2A99161D048}" dt="2023-05-19T02:43:27.652" v="78" actId="20577"/>
          <ac:spMkLst>
            <pc:docMk/>
            <pc:sldMk cId="20174078" sldId="533"/>
            <ac:spMk id="218" creationId="{BC4C3FC7-5A86-0FE0-09E8-B971B70DEF3D}"/>
          </ac:spMkLst>
        </pc:spChg>
        <pc:spChg chg="mod">
          <ac:chgData name="Joe Millward" userId="b155a340-7689-4e99-8dff-d2d82efa4ef8" providerId="ADAL" clId="{57582CD0-7AF0-47D7-BD0B-F2A99161D048}" dt="2023-05-19T02:44:04.941" v="84" actId="20577"/>
          <ac:spMkLst>
            <pc:docMk/>
            <pc:sldMk cId="20174078" sldId="533"/>
            <ac:spMk id="219" creationId="{18905469-9908-63A6-D096-AEA751C96513}"/>
          </ac:spMkLst>
        </pc:spChg>
        <pc:spChg chg="mod">
          <ac:chgData name="Joe Millward" userId="b155a340-7689-4e99-8dff-d2d82efa4ef8" providerId="ADAL" clId="{57582CD0-7AF0-47D7-BD0B-F2A99161D048}" dt="2023-05-19T02:41:11.116" v="59" actId="20577"/>
          <ac:spMkLst>
            <pc:docMk/>
            <pc:sldMk cId="20174078" sldId="533"/>
            <ac:spMk id="236" creationId="{604C40E8-F683-0EEC-C235-FEB83DE3E8D5}"/>
          </ac:spMkLst>
        </pc:spChg>
        <pc:cxnChg chg="mod">
          <ac:chgData name="Joe Millward" userId="b155a340-7689-4e99-8dff-d2d82efa4ef8" providerId="ADAL" clId="{57582CD0-7AF0-47D7-BD0B-F2A99161D048}" dt="2023-05-19T02:42:33.250" v="67" actId="208"/>
          <ac:cxnSpMkLst>
            <pc:docMk/>
            <pc:sldMk cId="20174078" sldId="533"/>
            <ac:cxnSpMk id="71" creationId="{F38E8D7C-8F8C-399B-EA05-6AB8F169B72D}"/>
          </ac:cxnSpMkLst>
        </pc:cxnChg>
        <pc:cxnChg chg="mod">
          <ac:chgData name="Joe Millward" userId="b155a340-7689-4e99-8dff-d2d82efa4ef8" providerId="ADAL" clId="{57582CD0-7AF0-47D7-BD0B-F2A99161D048}" dt="2023-05-19T02:42:33.250" v="67" actId="208"/>
          <ac:cxnSpMkLst>
            <pc:docMk/>
            <pc:sldMk cId="20174078" sldId="533"/>
            <ac:cxnSpMk id="86" creationId="{4EC54454-20D6-966F-6A31-A292AF6280AD}"/>
          </ac:cxnSpMkLst>
        </pc:cxnChg>
        <pc:cxnChg chg="mod">
          <ac:chgData name="Joe Millward" userId="b155a340-7689-4e99-8dff-d2d82efa4ef8" providerId="ADAL" clId="{57582CD0-7AF0-47D7-BD0B-F2A99161D048}" dt="2023-05-19T02:42:33.250" v="67" actId="208"/>
          <ac:cxnSpMkLst>
            <pc:docMk/>
            <pc:sldMk cId="20174078" sldId="533"/>
            <ac:cxnSpMk id="91" creationId="{5DBA388D-061E-6686-0D3A-789B8C470D25}"/>
          </ac:cxnSpMkLst>
        </pc:cxnChg>
        <pc:cxnChg chg="mod">
          <ac:chgData name="Joe Millward" userId="b155a340-7689-4e99-8dff-d2d82efa4ef8" providerId="ADAL" clId="{57582CD0-7AF0-47D7-BD0B-F2A99161D048}" dt="2023-05-19T02:42:33.250" v="67" actId="208"/>
          <ac:cxnSpMkLst>
            <pc:docMk/>
            <pc:sldMk cId="20174078" sldId="533"/>
            <ac:cxnSpMk id="98" creationId="{5DF1ED6D-D68D-FC75-C60E-1C199562E16B}"/>
          </ac:cxnSpMkLst>
        </pc:cxnChg>
        <pc:cxnChg chg="mod">
          <ac:chgData name="Joe Millward" userId="b155a340-7689-4e99-8dff-d2d82efa4ef8" providerId="ADAL" clId="{57582CD0-7AF0-47D7-BD0B-F2A99161D048}" dt="2023-05-19T02:42:33.250" v="67" actId="208"/>
          <ac:cxnSpMkLst>
            <pc:docMk/>
            <pc:sldMk cId="20174078" sldId="533"/>
            <ac:cxnSpMk id="108" creationId="{C7E80B58-D1C9-1BE9-2497-7BC7D60D6B25}"/>
          </ac:cxnSpMkLst>
        </pc:cxnChg>
        <pc:cxnChg chg="mod">
          <ac:chgData name="Joe Millward" userId="b155a340-7689-4e99-8dff-d2d82efa4ef8" providerId="ADAL" clId="{57582CD0-7AF0-47D7-BD0B-F2A99161D048}" dt="2023-05-19T02:42:33.250" v="67" actId="208"/>
          <ac:cxnSpMkLst>
            <pc:docMk/>
            <pc:sldMk cId="20174078" sldId="533"/>
            <ac:cxnSpMk id="119" creationId="{BDC87583-393F-730B-6AE0-88679B009D8E}"/>
          </ac:cxnSpMkLst>
        </pc:cxnChg>
        <pc:cxnChg chg="mod">
          <ac:chgData name="Joe Millward" userId="b155a340-7689-4e99-8dff-d2d82efa4ef8" providerId="ADAL" clId="{57582CD0-7AF0-47D7-BD0B-F2A99161D048}" dt="2023-05-19T02:42:33.250" v="67" actId="208"/>
          <ac:cxnSpMkLst>
            <pc:docMk/>
            <pc:sldMk cId="20174078" sldId="533"/>
            <ac:cxnSpMk id="122" creationId="{47C71274-38D5-B539-6D1E-3209408245CB}"/>
          </ac:cxnSpMkLst>
        </pc:cxnChg>
        <pc:cxnChg chg="mod">
          <ac:chgData name="Joe Millward" userId="b155a340-7689-4e99-8dff-d2d82efa4ef8" providerId="ADAL" clId="{57582CD0-7AF0-47D7-BD0B-F2A99161D048}" dt="2023-05-19T02:42:33.250" v="67" actId="208"/>
          <ac:cxnSpMkLst>
            <pc:docMk/>
            <pc:sldMk cId="20174078" sldId="533"/>
            <ac:cxnSpMk id="126" creationId="{DABAFE45-C1F9-1D1A-8144-90DB5B19CB45}"/>
          </ac:cxnSpMkLst>
        </pc:cxnChg>
        <pc:cxnChg chg="mod">
          <ac:chgData name="Joe Millward" userId="b155a340-7689-4e99-8dff-d2d82efa4ef8" providerId="ADAL" clId="{57582CD0-7AF0-47D7-BD0B-F2A99161D048}" dt="2023-05-19T02:42:33.250" v="67" actId="208"/>
          <ac:cxnSpMkLst>
            <pc:docMk/>
            <pc:sldMk cId="20174078" sldId="533"/>
            <ac:cxnSpMk id="130" creationId="{D6E388FB-A30F-854D-FFE6-2E4CC7988829}"/>
          </ac:cxnSpMkLst>
        </pc:cxnChg>
        <pc:cxnChg chg="mod">
          <ac:chgData name="Joe Millward" userId="b155a340-7689-4e99-8dff-d2d82efa4ef8" providerId="ADAL" clId="{57582CD0-7AF0-47D7-BD0B-F2A99161D048}" dt="2023-05-19T02:42:33.250" v="67" actId="208"/>
          <ac:cxnSpMkLst>
            <pc:docMk/>
            <pc:sldMk cId="20174078" sldId="533"/>
            <ac:cxnSpMk id="134" creationId="{447D38E2-B69A-234B-5A13-578A020C7E56}"/>
          </ac:cxnSpMkLst>
        </pc:cxnChg>
        <pc:cxnChg chg="mod">
          <ac:chgData name="Joe Millward" userId="b155a340-7689-4e99-8dff-d2d82efa4ef8" providerId="ADAL" clId="{57582CD0-7AF0-47D7-BD0B-F2A99161D048}" dt="2023-05-19T02:42:33.250" v="67" actId="208"/>
          <ac:cxnSpMkLst>
            <pc:docMk/>
            <pc:sldMk cId="20174078" sldId="533"/>
            <ac:cxnSpMk id="140" creationId="{0602DBC3-F1F4-8AE9-20D2-DDC7107E8AA8}"/>
          </ac:cxnSpMkLst>
        </pc:cxnChg>
        <pc:cxnChg chg="mod">
          <ac:chgData name="Joe Millward" userId="b155a340-7689-4e99-8dff-d2d82efa4ef8" providerId="ADAL" clId="{57582CD0-7AF0-47D7-BD0B-F2A99161D048}" dt="2023-05-19T02:42:33.250" v="67" actId="208"/>
          <ac:cxnSpMkLst>
            <pc:docMk/>
            <pc:sldMk cId="20174078" sldId="533"/>
            <ac:cxnSpMk id="154" creationId="{DE2D8599-5969-29BC-6039-4726FA9899A3}"/>
          </ac:cxnSpMkLst>
        </pc:cxnChg>
        <pc:cxnChg chg="mod">
          <ac:chgData name="Joe Millward" userId="b155a340-7689-4e99-8dff-d2d82efa4ef8" providerId="ADAL" clId="{57582CD0-7AF0-47D7-BD0B-F2A99161D048}" dt="2023-05-19T02:42:37.582" v="68" actId="208"/>
          <ac:cxnSpMkLst>
            <pc:docMk/>
            <pc:sldMk cId="20174078" sldId="533"/>
            <ac:cxnSpMk id="157" creationId="{847C7E4A-A9E9-EB04-B78B-F89CD0BD9A38}"/>
          </ac:cxnSpMkLst>
        </pc:cxnChg>
        <pc:cxnChg chg="mod">
          <ac:chgData name="Joe Millward" userId="b155a340-7689-4e99-8dff-d2d82efa4ef8" providerId="ADAL" clId="{57582CD0-7AF0-47D7-BD0B-F2A99161D048}" dt="2023-05-19T02:55:05.655" v="162" actId="1076"/>
          <ac:cxnSpMkLst>
            <pc:docMk/>
            <pc:sldMk cId="20174078" sldId="533"/>
            <ac:cxnSpMk id="170" creationId="{32D0F053-B0E8-DFDA-8B80-729C26BDAD38}"/>
          </ac:cxnSpMkLst>
        </pc:cxnChg>
        <pc:cxnChg chg="mod">
          <ac:chgData name="Joe Millward" userId="b155a340-7689-4e99-8dff-d2d82efa4ef8" providerId="ADAL" clId="{57582CD0-7AF0-47D7-BD0B-F2A99161D048}" dt="2023-05-19T02:42:33.250" v="67" actId="208"/>
          <ac:cxnSpMkLst>
            <pc:docMk/>
            <pc:sldMk cId="20174078" sldId="533"/>
            <ac:cxnSpMk id="173" creationId="{9281572A-49E2-D403-BF2E-5224185FFD51}"/>
          </ac:cxnSpMkLst>
        </pc:cxnChg>
        <pc:cxnChg chg="mod">
          <ac:chgData name="Joe Millward" userId="b155a340-7689-4e99-8dff-d2d82efa4ef8" providerId="ADAL" clId="{57582CD0-7AF0-47D7-BD0B-F2A99161D048}" dt="2023-05-19T02:42:33.250" v="67" actId="208"/>
          <ac:cxnSpMkLst>
            <pc:docMk/>
            <pc:sldMk cId="20174078" sldId="533"/>
            <ac:cxnSpMk id="176" creationId="{2DA967EC-344C-4DA5-5188-5C0FA8226E1C}"/>
          </ac:cxnSpMkLst>
        </pc:cxnChg>
        <pc:cxnChg chg="mod">
          <ac:chgData name="Joe Millward" userId="b155a340-7689-4e99-8dff-d2d82efa4ef8" providerId="ADAL" clId="{57582CD0-7AF0-47D7-BD0B-F2A99161D048}" dt="2023-05-19T02:42:33.250" v="67" actId="208"/>
          <ac:cxnSpMkLst>
            <pc:docMk/>
            <pc:sldMk cId="20174078" sldId="533"/>
            <ac:cxnSpMk id="178" creationId="{3B4DEFC2-5C95-7CB7-9AE2-382F740A3F11}"/>
          </ac:cxnSpMkLst>
        </pc:cxnChg>
        <pc:cxnChg chg="mod">
          <ac:chgData name="Joe Millward" userId="b155a340-7689-4e99-8dff-d2d82efa4ef8" providerId="ADAL" clId="{57582CD0-7AF0-47D7-BD0B-F2A99161D048}" dt="2023-05-19T02:42:33.250" v="67" actId="208"/>
          <ac:cxnSpMkLst>
            <pc:docMk/>
            <pc:sldMk cId="20174078" sldId="533"/>
            <ac:cxnSpMk id="180" creationId="{8EC91797-ACF8-E879-C22D-E61E895AA554}"/>
          </ac:cxnSpMkLst>
        </pc:cxnChg>
        <pc:cxnChg chg="mod">
          <ac:chgData name="Joe Millward" userId="b155a340-7689-4e99-8dff-d2d82efa4ef8" providerId="ADAL" clId="{57582CD0-7AF0-47D7-BD0B-F2A99161D048}" dt="2023-05-19T02:42:33.250" v="67" actId="208"/>
          <ac:cxnSpMkLst>
            <pc:docMk/>
            <pc:sldMk cId="20174078" sldId="533"/>
            <ac:cxnSpMk id="193" creationId="{5728956D-65C2-BA26-3E49-E7D8CF6264BD}"/>
          </ac:cxnSpMkLst>
        </pc:cxnChg>
        <pc:cxnChg chg="mod">
          <ac:chgData name="Joe Millward" userId="b155a340-7689-4e99-8dff-d2d82efa4ef8" providerId="ADAL" clId="{57582CD0-7AF0-47D7-BD0B-F2A99161D048}" dt="2023-05-19T02:42:33.250" v="67" actId="208"/>
          <ac:cxnSpMkLst>
            <pc:docMk/>
            <pc:sldMk cId="20174078" sldId="533"/>
            <ac:cxnSpMk id="195" creationId="{F77EAC52-060B-8EFE-ADD5-F75105410A18}"/>
          </ac:cxnSpMkLst>
        </pc:cxnChg>
        <pc:cxnChg chg="mod">
          <ac:chgData name="Joe Millward" userId="b155a340-7689-4e99-8dff-d2d82efa4ef8" providerId="ADAL" clId="{57582CD0-7AF0-47D7-BD0B-F2A99161D048}" dt="2023-05-19T02:42:33.250" v="67" actId="208"/>
          <ac:cxnSpMkLst>
            <pc:docMk/>
            <pc:sldMk cId="20174078" sldId="533"/>
            <ac:cxnSpMk id="198" creationId="{D7C92601-EB65-407C-66C0-C99FFFFF4D61}"/>
          </ac:cxnSpMkLst>
        </pc:cxnChg>
        <pc:cxnChg chg="mod">
          <ac:chgData name="Joe Millward" userId="b155a340-7689-4e99-8dff-d2d82efa4ef8" providerId="ADAL" clId="{57582CD0-7AF0-47D7-BD0B-F2A99161D048}" dt="2023-05-19T02:42:33.250" v="67" actId="208"/>
          <ac:cxnSpMkLst>
            <pc:docMk/>
            <pc:sldMk cId="20174078" sldId="533"/>
            <ac:cxnSpMk id="216" creationId="{9B7E0C67-7661-90E3-B618-41FD090016EC}"/>
          </ac:cxnSpMkLst>
        </pc:cxnChg>
        <pc:cxnChg chg="mod">
          <ac:chgData name="Joe Millward" userId="b155a340-7689-4e99-8dff-d2d82efa4ef8" providerId="ADAL" clId="{57582CD0-7AF0-47D7-BD0B-F2A99161D048}" dt="2023-05-19T02:42:33.250" v="67" actId="208"/>
          <ac:cxnSpMkLst>
            <pc:docMk/>
            <pc:sldMk cId="20174078" sldId="533"/>
            <ac:cxnSpMk id="221" creationId="{7C54C05D-63BA-FD68-3C83-796981C06435}"/>
          </ac:cxnSpMkLst>
        </pc:cxnChg>
        <pc:cxnChg chg="mod">
          <ac:chgData name="Joe Millward" userId="b155a340-7689-4e99-8dff-d2d82efa4ef8" providerId="ADAL" clId="{57582CD0-7AF0-47D7-BD0B-F2A99161D048}" dt="2023-05-19T02:42:33.250" v="67" actId="208"/>
          <ac:cxnSpMkLst>
            <pc:docMk/>
            <pc:sldMk cId="20174078" sldId="533"/>
            <ac:cxnSpMk id="223" creationId="{6BD40DD2-F697-CD2F-5747-0710E1216664}"/>
          </ac:cxnSpMkLst>
        </pc:cxnChg>
        <pc:cxnChg chg="mod">
          <ac:chgData name="Joe Millward" userId="b155a340-7689-4e99-8dff-d2d82efa4ef8" providerId="ADAL" clId="{57582CD0-7AF0-47D7-BD0B-F2A99161D048}" dt="2023-05-19T02:42:33.250" v="67" actId="208"/>
          <ac:cxnSpMkLst>
            <pc:docMk/>
            <pc:sldMk cId="20174078" sldId="533"/>
            <ac:cxnSpMk id="225" creationId="{A1813CC9-1A59-8622-1283-7CEE295D949D}"/>
          </ac:cxnSpMkLst>
        </pc:cxnChg>
      </pc:sldChg>
      <pc:sldChg chg="modSp mod">
        <pc:chgData name="Joe Millward" userId="b155a340-7689-4e99-8dff-d2d82efa4ef8" providerId="ADAL" clId="{57582CD0-7AF0-47D7-BD0B-F2A99161D048}" dt="2023-05-19T02:56:31.673" v="169" actId="208"/>
        <pc:sldMkLst>
          <pc:docMk/>
          <pc:sldMk cId="3392635422" sldId="534"/>
        </pc:sldMkLst>
        <pc:cxnChg chg="mod">
          <ac:chgData name="Joe Millward" userId="b155a340-7689-4e99-8dff-d2d82efa4ef8" providerId="ADAL" clId="{57582CD0-7AF0-47D7-BD0B-F2A99161D048}" dt="2023-05-19T02:56:31.673" v="169" actId="208"/>
          <ac:cxnSpMkLst>
            <pc:docMk/>
            <pc:sldMk cId="3392635422" sldId="534"/>
            <ac:cxnSpMk id="71" creationId="{F38E8D7C-8F8C-399B-EA05-6AB8F169B72D}"/>
          </ac:cxnSpMkLst>
        </pc:cxnChg>
        <pc:cxnChg chg="mod">
          <ac:chgData name="Joe Millward" userId="b155a340-7689-4e99-8dff-d2d82efa4ef8" providerId="ADAL" clId="{57582CD0-7AF0-47D7-BD0B-F2A99161D048}" dt="2023-05-19T02:56:31.673" v="169" actId="208"/>
          <ac:cxnSpMkLst>
            <pc:docMk/>
            <pc:sldMk cId="3392635422" sldId="534"/>
            <ac:cxnSpMk id="86" creationId="{4EC54454-20D6-966F-6A31-A292AF6280AD}"/>
          </ac:cxnSpMkLst>
        </pc:cxnChg>
        <pc:cxnChg chg="mod">
          <ac:chgData name="Joe Millward" userId="b155a340-7689-4e99-8dff-d2d82efa4ef8" providerId="ADAL" clId="{57582CD0-7AF0-47D7-BD0B-F2A99161D048}" dt="2023-05-19T02:56:31.673" v="169" actId="208"/>
          <ac:cxnSpMkLst>
            <pc:docMk/>
            <pc:sldMk cId="3392635422" sldId="534"/>
            <ac:cxnSpMk id="91" creationId="{5DBA388D-061E-6686-0D3A-789B8C470D25}"/>
          </ac:cxnSpMkLst>
        </pc:cxnChg>
        <pc:cxnChg chg="mod">
          <ac:chgData name="Joe Millward" userId="b155a340-7689-4e99-8dff-d2d82efa4ef8" providerId="ADAL" clId="{57582CD0-7AF0-47D7-BD0B-F2A99161D048}" dt="2023-05-19T02:56:31.673" v="169" actId="208"/>
          <ac:cxnSpMkLst>
            <pc:docMk/>
            <pc:sldMk cId="3392635422" sldId="534"/>
            <ac:cxnSpMk id="98" creationId="{5DF1ED6D-D68D-FC75-C60E-1C199562E16B}"/>
          </ac:cxnSpMkLst>
        </pc:cxnChg>
        <pc:cxnChg chg="mod">
          <ac:chgData name="Joe Millward" userId="b155a340-7689-4e99-8dff-d2d82efa4ef8" providerId="ADAL" clId="{57582CD0-7AF0-47D7-BD0B-F2A99161D048}" dt="2023-05-19T02:56:31.673" v="169" actId="208"/>
          <ac:cxnSpMkLst>
            <pc:docMk/>
            <pc:sldMk cId="3392635422" sldId="534"/>
            <ac:cxnSpMk id="108" creationId="{C7E80B58-D1C9-1BE9-2497-7BC7D60D6B25}"/>
          </ac:cxnSpMkLst>
        </pc:cxnChg>
        <pc:cxnChg chg="mod">
          <ac:chgData name="Joe Millward" userId="b155a340-7689-4e99-8dff-d2d82efa4ef8" providerId="ADAL" clId="{57582CD0-7AF0-47D7-BD0B-F2A99161D048}" dt="2023-05-19T02:56:31.673" v="169" actId="208"/>
          <ac:cxnSpMkLst>
            <pc:docMk/>
            <pc:sldMk cId="3392635422" sldId="534"/>
            <ac:cxnSpMk id="119" creationId="{BDC87583-393F-730B-6AE0-88679B009D8E}"/>
          </ac:cxnSpMkLst>
        </pc:cxnChg>
        <pc:cxnChg chg="mod">
          <ac:chgData name="Joe Millward" userId="b155a340-7689-4e99-8dff-d2d82efa4ef8" providerId="ADAL" clId="{57582CD0-7AF0-47D7-BD0B-F2A99161D048}" dt="2023-05-19T02:56:31.673" v="169" actId="208"/>
          <ac:cxnSpMkLst>
            <pc:docMk/>
            <pc:sldMk cId="3392635422" sldId="534"/>
            <ac:cxnSpMk id="122" creationId="{47C71274-38D5-B539-6D1E-3209408245CB}"/>
          </ac:cxnSpMkLst>
        </pc:cxnChg>
        <pc:cxnChg chg="mod">
          <ac:chgData name="Joe Millward" userId="b155a340-7689-4e99-8dff-d2d82efa4ef8" providerId="ADAL" clId="{57582CD0-7AF0-47D7-BD0B-F2A99161D048}" dt="2023-05-19T02:56:31.673" v="169" actId="208"/>
          <ac:cxnSpMkLst>
            <pc:docMk/>
            <pc:sldMk cId="3392635422" sldId="534"/>
            <ac:cxnSpMk id="126" creationId="{DABAFE45-C1F9-1D1A-8144-90DB5B19CB45}"/>
          </ac:cxnSpMkLst>
        </pc:cxnChg>
        <pc:cxnChg chg="mod">
          <ac:chgData name="Joe Millward" userId="b155a340-7689-4e99-8dff-d2d82efa4ef8" providerId="ADAL" clId="{57582CD0-7AF0-47D7-BD0B-F2A99161D048}" dt="2023-05-19T02:56:31.673" v="169" actId="208"/>
          <ac:cxnSpMkLst>
            <pc:docMk/>
            <pc:sldMk cId="3392635422" sldId="534"/>
            <ac:cxnSpMk id="130" creationId="{D6E388FB-A30F-854D-FFE6-2E4CC7988829}"/>
          </ac:cxnSpMkLst>
        </pc:cxnChg>
        <pc:cxnChg chg="mod">
          <ac:chgData name="Joe Millward" userId="b155a340-7689-4e99-8dff-d2d82efa4ef8" providerId="ADAL" clId="{57582CD0-7AF0-47D7-BD0B-F2A99161D048}" dt="2023-05-19T02:56:31.673" v="169" actId="208"/>
          <ac:cxnSpMkLst>
            <pc:docMk/>
            <pc:sldMk cId="3392635422" sldId="534"/>
            <ac:cxnSpMk id="134" creationId="{447D38E2-B69A-234B-5A13-578A020C7E56}"/>
          </ac:cxnSpMkLst>
        </pc:cxnChg>
        <pc:cxnChg chg="mod">
          <ac:chgData name="Joe Millward" userId="b155a340-7689-4e99-8dff-d2d82efa4ef8" providerId="ADAL" clId="{57582CD0-7AF0-47D7-BD0B-F2A99161D048}" dt="2023-05-19T02:56:31.673" v="169" actId="208"/>
          <ac:cxnSpMkLst>
            <pc:docMk/>
            <pc:sldMk cId="3392635422" sldId="534"/>
            <ac:cxnSpMk id="140" creationId="{0602DBC3-F1F4-8AE9-20D2-DDC7107E8AA8}"/>
          </ac:cxnSpMkLst>
        </pc:cxnChg>
        <pc:cxnChg chg="mod">
          <ac:chgData name="Joe Millward" userId="b155a340-7689-4e99-8dff-d2d82efa4ef8" providerId="ADAL" clId="{57582CD0-7AF0-47D7-BD0B-F2A99161D048}" dt="2023-05-19T02:56:31.673" v="169" actId="208"/>
          <ac:cxnSpMkLst>
            <pc:docMk/>
            <pc:sldMk cId="3392635422" sldId="534"/>
            <ac:cxnSpMk id="154" creationId="{DE2D8599-5969-29BC-6039-4726FA9899A3}"/>
          </ac:cxnSpMkLst>
        </pc:cxnChg>
        <pc:cxnChg chg="mod">
          <ac:chgData name="Joe Millward" userId="b155a340-7689-4e99-8dff-d2d82efa4ef8" providerId="ADAL" clId="{57582CD0-7AF0-47D7-BD0B-F2A99161D048}" dt="2023-05-19T02:56:31.673" v="169" actId="208"/>
          <ac:cxnSpMkLst>
            <pc:docMk/>
            <pc:sldMk cId="3392635422" sldId="534"/>
            <ac:cxnSpMk id="157" creationId="{847C7E4A-A9E9-EB04-B78B-F89CD0BD9A38}"/>
          </ac:cxnSpMkLst>
        </pc:cxnChg>
        <pc:cxnChg chg="mod">
          <ac:chgData name="Joe Millward" userId="b155a340-7689-4e99-8dff-d2d82efa4ef8" providerId="ADAL" clId="{57582CD0-7AF0-47D7-BD0B-F2A99161D048}" dt="2023-05-19T02:56:31.673" v="169" actId="208"/>
          <ac:cxnSpMkLst>
            <pc:docMk/>
            <pc:sldMk cId="3392635422" sldId="534"/>
            <ac:cxnSpMk id="170" creationId="{32D0F053-B0E8-DFDA-8B80-729C26BDAD38}"/>
          </ac:cxnSpMkLst>
        </pc:cxnChg>
        <pc:cxnChg chg="mod">
          <ac:chgData name="Joe Millward" userId="b155a340-7689-4e99-8dff-d2d82efa4ef8" providerId="ADAL" clId="{57582CD0-7AF0-47D7-BD0B-F2A99161D048}" dt="2023-05-19T02:56:31.673" v="169" actId="208"/>
          <ac:cxnSpMkLst>
            <pc:docMk/>
            <pc:sldMk cId="3392635422" sldId="534"/>
            <ac:cxnSpMk id="173" creationId="{9281572A-49E2-D403-BF2E-5224185FFD51}"/>
          </ac:cxnSpMkLst>
        </pc:cxnChg>
        <pc:cxnChg chg="mod">
          <ac:chgData name="Joe Millward" userId="b155a340-7689-4e99-8dff-d2d82efa4ef8" providerId="ADAL" clId="{57582CD0-7AF0-47D7-BD0B-F2A99161D048}" dt="2023-05-19T02:56:31.673" v="169" actId="208"/>
          <ac:cxnSpMkLst>
            <pc:docMk/>
            <pc:sldMk cId="3392635422" sldId="534"/>
            <ac:cxnSpMk id="176" creationId="{2DA967EC-344C-4DA5-5188-5C0FA8226E1C}"/>
          </ac:cxnSpMkLst>
        </pc:cxnChg>
        <pc:cxnChg chg="mod">
          <ac:chgData name="Joe Millward" userId="b155a340-7689-4e99-8dff-d2d82efa4ef8" providerId="ADAL" clId="{57582CD0-7AF0-47D7-BD0B-F2A99161D048}" dt="2023-05-19T02:56:31.673" v="169" actId="208"/>
          <ac:cxnSpMkLst>
            <pc:docMk/>
            <pc:sldMk cId="3392635422" sldId="534"/>
            <ac:cxnSpMk id="178" creationId="{3B4DEFC2-5C95-7CB7-9AE2-382F740A3F11}"/>
          </ac:cxnSpMkLst>
        </pc:cxnChg>
        <pc:cxnChg chg="mod">
          <ac:chgData name="Joe Millward" userId="b155a340-7689-4e99-8dff-d2d82efa4ef8" providerId="ADAL" clId="{57582CD0-7AF0-47D7-BD0B-F2A99161D048}" dt="2023-05-19T02:56:31.673" v="169" actId="208"/>
          <ac:cxnSpMkLst>
            <pc:docMk/>
            <pc:sldMk cId="3392635422" sldId="534"/>
            <ac:cxnSpMk id="180" creationId="{8EC91797-ACF8-E879-C22D-E61E895AA554}"/>
          </ac:cxnSpMkLst>
        </pc:cxnChg>
        <pc:cxnChg chg="mod">
          <ac:chgData name="Joe Millward" userId="b155a340-7689-4e99-8dff-d2d82efa4ef8" providerId="ADAL" clId="{57582CD0-7AF0-47D7-BD0B-F2A99161D048}" dt="2023-05-19T02:56:31.673" v="169" actId="208"/>
          <ac:cxnSpMkLst>
            <pc:docMk/>
            <pc:sldMk cId="3392635422" sldId="534"/>
            <ac:cxnSpMk id="193" creationId="{5728956D-65C2-BA26-3E49-E7D8CF6264BD}"/>
          </ac:cxnSpMkLst>
        </pc:cxnChg>
        <pc:cxnChg chg="mod">
          <ac:chgData name="Joe Millward" userId="b155a340-7689-4e99-8dff-d2d82efa4ef8" providerId="ADAL" clId="{57582CD0-7AF0-47D7-BD0B-F2A99161D048}" dt="2023-05-19T02:56:31.673" v="169" actId="208"/>
          <ac:cxnSpMkLst>
            <pc:docMk/>
            <pc:sldMk cId="3392635422" sldId="534"/>
            <ac:cxnSpMk id="195" creationId="{F77EAC52-060B-8EFE-ADD5-F75105410A18}"/>
          </ac:cxnSpMkLst>
        </pc:cxnChg>
        <pc:cxnChg chg="mod">
          <ac:chgData name="Joe Millward" userId="b155a340-7689-4e99-8dff-d2d82efa4ef8" providerId="ADAL" clId="{57582CD0-7AF0-47D7-BD0B-F2A99161D048}" dt="2023-05-19T02:56:31.673" v="169" actId="208"/>
          <ac:cxnSpMkLst>
            <pc:docMk/>
            <pc:sldMk cId="3392635422" sldId="534"/>
            <ac:cxnSpMk id="198" creationId="{D7C92601-EB65-407C-66C0-C99FFFFF4D61}"/>
          </ac:cxnSpMkLst>
        </pc:cxnChg>
        <pc:cxnChg chg="mod">
          <ac:chgData name="Joe Millward" userId="b155a340-7689-4e99-8dff-d2d82efa4ef8" providerId="ADAL" clId="{57582CD0-7AF0-47D7-BD0B-F2A99161D048}" dt="2023-05-19T02:56:31.673" v="169" actId="208"/>
          <ac:cxnSpMkLst>
            <pc:docMk/>
            <pc:sldMk cId="3392635422" sldId="534"/>
            <ac:cxnSpMk id="216" creationId="{9B7E0C67-7661-90E3-B618-41FD090016EC}"/>
          </ac:cxnSpMkLst>
        </pc:cxnChg>
        <pc:cxnChg chg="mod">
          <ac:chgData name="Joe Millward" userId="b155a340-7689-4e99-8dff-d2d82efa4ef8" providerId="ADAL" clId="{57582CD0-7AF0-47D7-BD0B-F2A99161D048}" dt="2023-05-19T02:56:31.673" v="169" actId="208"/>
          <ac:cxnSpMkLst>
            <pc:docMk/>
            <pc:sldMk cId="3392635422" sldId="534"/>
            <ac:cxnSpMk id="221" creationId="{7C54C05D-63BA-FD68-3C83-796981C06435}"/>
          </ac:cxnSpMkLst>
        </pc:cxnChg>
        <pc:cxnChg chg="mod">
          <ac:chgData name="Joe Millward" userId="b155a340-7689-4e99-8dff-d2d82efa4ef8" providerId="ADAL" clId="{57582CD0-7AF0-47D7-BD0B-F2A99161D048}" dt="2023-05-19T02:56:31.673" v="169" actId="208"/>
          <ac:cxnSpMkLst>
            <pc:docMk/>
            <pc:sldMk cId="3392635422" sldId="534"/>
            <ac:cxnSpMk id="223" creationId="{6BD40DD2-F697-CD2F-5747-0710E1216664}"/>
          </ac:cxnSpMkLst>
        </pc:cxnChg>
        <pc:cxnChg chg="mod">
          <ac:chgData name="Joe Millward" userId="b155a340-7689-4e99-8dff-d2d82efa4ef8" providerId="ADAL" clId="{57582CD0-7AF0-47D7-BD0B-F2A99161D048}" dt="2023-05-19T02:56:31.673" v="169" actId="208"/>
          <ac:cxnSpMkLst>
            <pc:docMk/>
            <pc:sldMk cId="3392635422" sldId="534"/>
            <ac:cxnSpMk id="225" creationId="{A1813CC9-1A59-8622-1283-7CEE295D949D}"/>
          </ac:cxnSpMkLst>
        </pc:cxnChg>
      </pc:sldChg>
    </pc:docChg>
  </pc:docChgLst>
  <pc:docChgLst>
    <pc:chgData name="McFarland, Annette (CNTR)" userId="e93d1f50-85ab-41a8-a34a-185a53159573" providerId="ADAL" clId="{CEEF0672-38E9-4987-B620-1B5606111977}"/>
    <pc:docChg chg="modSld">
      <pc:chgData name="McFarland, Annette (CNTR)" userId="e93d1f50-85ab-41a8-a34a-185a53159573" providerId="ADAL" clId="{CEEF0672-38E9-4987-B620-1B5606111977}" dt="2023-06-27T13:57:23.784" v="3" actId="14100"/>
      <pc:docMkLst>
        <pc:docMk/>
      </pc:docMkLst>
      <pc:sldChg chg="modSp mod">
        <pc:chgData name="McFarland, Annette (CNTR)" userId="e93d1f50-85ab-41a8-a34a-185a53159573" providerId="ADAL" clId="{CEEF0672-38E9-4987-B620-1B5606111977}" dt="2023-06-27T13:38:04.758" v="0" actId="14100"/>
        <pc:sldMkLst>
          <pc:docMk/>
          <pc:sldMk cId="4205298638" sldId="292"/>
        </pc:sldMkLst>
        <pc:graphicFrameChg chg="mod">
          <ac:chgData name="McFarland, Annette (CNTR)" userId="e93d1f50-85ab-41a8-a34a-185a53159573" providerId="ADAL" clId="{CEEF0672-38E9-4987-B620-1B5606111977}" dt="2023-06-27T13:38:04.758" v="0" actId="14100"/>
          <ac:graphicFrameMkLst>
            <pc:docMk/>
            <pc:sldMk cId="4205298638" sldId="292"/>
            <ac:graphicFrameMk id="9" creationId="{16BB2B36-D329-083C-5198-BEEC5AC12CFA}"/>
          </ac:graphicFrameMkLst>
        </pc:graphicFrameChg>
      </pc:sldChg>
      <pc:sldChg chg="modSp mod">
        <pc:chgData name="McFarland, Annette (CNTR)" userId="e93d1f50-85ab-41a8-a34a-185a53159573" providerId="ADAL" clId="{CEEF0672-38E9-4987-B620-1B5606111977}" dt="2023-06-27T13:39:54" v="1" actId="14100"/>
        <pc:sldMkLst>
          <pc:docMk/>
          <pc:sldMk cId="1925132525" sldId="294"/>
        </pc:sldMkLst>
        <pc:graphicFrameChg chg="mod">
          <ac:chgData name="McFarland, Annette (CNTR)" userId="e93d1f50-85ab-41a8-a34a-185a53159573" providerId="ADAL" clId="{CEEF0672-38E9-4987-B620-1B5606111977}" dt="2023-06-27T13:39:54" v="1" actId="14100"/>
          <ac:graphicFrameMkLst>
            <pc:docMk/>
            <pc:sldMk cId="1925132525" sldId="294"/>
            <ac:graphicFrameMk id="5" creationId="{D7D24A12-2DCA-6D40-3966-5A328E7B424D}"/>
          </ac:graphicFrameMkLst>
        </pc:graphicFrameChg>
      </pc:sldChg>
      <pc:sldChg chg="modSp mod">
        <pc:chgData name="McFarland, Annette (CNTR)" userId="e93d1f50-85ab-41a8-a34a-185a53159573" providerId="ADAL" clId="{CEEF0672-38E9-4987-B620-1B5606111977}" dt="2023-06-27T13:57:23.784" v="3" actId="14100"/>
        <pc:sldMkLst>
          <pc:docMk/>
          <pc:sldMk cId="545205739" sldId="301"/>
        </pc:sldMkLst>
        <pc:graphicFrameChg chg="mod">
          <ac:chgData name="McFarland, Annette (CNTR)" userId="e93d1f50-85ab-41a8-a34a-185a53159573" providerId="ADAL" clId="{CEEF0672-38E9-4987-B620-1B5606111977}" dt="2023-06-27T13:57:23.784" v="3" actId="14100"/>
          <ac:graphicFrameMkLst>
            <pc:docMk/>
            <pc:sldMk cId="545205739" sldId="301"/>
            <ac:graphicFrameMk id="9" creationId="{16BB2B36-D329-083C-5198-BEEC5AC12CFA}"/>
          </ac:graphicFrameMkLst>
        </pc:graphicFrameChg>
      </pc:sldChg>
      <pc:sldChg chg="modSp mod">
        <pc:chgData name="McFarland, Annette (CNTR)" userId="e93d1f50-85ab-41a8-a34a-185a53159573" providerId="ADAL" clId="{CEEF0672-38E9-4987-B620-1B5606111977}" dt="2023-06-27T13:53:53.293" v="2" actId="1076"/>
        <pc:sldMkLst>
          <pc:docMk/>
          <pc:sldMk cId="611023142" sldId="532"/>
        </pc:sldMkLst>
        <pc:spChg chg="mod">
          <ac:chgData name="McFarland, Annette (CNTR)" userId="e93d1f50-85ab-41a8-a34a-185a53159573" providerId="ADAL" clId="{CEEF0672-38E9-4987-B620-1B5606111977}" dt="2023-06-27T13:53:53.293" v="2" actId="1076"/>
          <ac:spMkLst>
            <pc:docMk/>
            <pc:sldMk cId="611023142" sldId="532"/>
            <ac:spMk id="74" creationId="{A60DBA94-6B4C-6063-CE1E-A5FCAC79295E}"/>
          </ac:spMkLst>
        </pc:spChg>
      </pc:sldChg>
    </pc:docChg>
  </pc:docChgLst>
  <pc:docChgLst>
    <pc:chgData name="Annette McFarland" userId="e93d1f50-85ab-41a8-a34a-185a53159573" providerId="ADAL" clId="{CEEF0672-38E9-4987-B620-1B5606111977}"/>
    <pc:docChg chg="modSld">
      <pc:chgData name="Annette McFarland" userId="e93d1f50-85ab-41a8-a34a-185a53159573" providerId="ADAL" clId="{CEEF0672-38E9-4987-B620-1B5606111977}" dt="2023-07-03T11:25:54.167" v="1" actId="20577"/>
      <pc:docMkLst>
        <pc:docMk/>
      </pc:docMkLst>
      <pc:sldChg chg="modSp mod">
        <pc:chgData name="Annette McFarland" userId="e93d1f50-85ab-41a8-a34a-185a53159573" providerId="ADAL" clId="{CEEF0672-38E9-4987-B620-1B5606111977}" dt="2023-07-03T11:25:54.167" v="1" actId="20577"/>
        <pc:sldMkLst>
          <pc:docMk/>
          <pc:sldMk cId="611023142" sldId="532"/>
        </pc:sldMkLst>
        <pc:spChg chg="mod">
          <ac:chgData name="Annette McFarland" userId="e93d1f50-85ab-41a8-a34a-185a53159573" providerId="ADAL" clId="{CEEF0672-38E9-4987-B620-1B5606111977}" dt="2023-07-03T11:25:54.167" v="1" actId="20577"/>
          <ac:spMkLst>
            <pc:docMk/>
            <pc:sldMk cId="611023142" sldId="532"/>
            <ac:spMk id="236" creationId="{604C40E8-F683-0EEC-C235-FEB83DE3E8D5}"/>
          </ac:spMkLst>
        </pc:spChg>
      </pc:sldChg>
    </pc:docChg>
  </pc:docChgLst>
  <pc:docChgLst>
    <pc:chgData name="Balian, Sarah (CNTR)" userId="b3b060d9-4d34-479b-ad68-688eaebf93c5" providerId="ADAL" clId="{B4B90C68-7365-4CA9-AAA3-440CA031D580}"/>
    <pc:docChg chg="custSel delSld modSld modMainMaster">
      <pc:chgData name="Balian, Sarah (CNTR)" userId="b3b060d9-4d34-479b-ad68-688eaebf93c5" providerId="ADAL" clId="{B4B90C68-7365-4CA9-AAA3-440CA031D580}" dt="2023-06-15T02:04:59.405" v="205" actId="208"/>
      <pc:docMkLst>
        <pc:docMk/>
      </pc:docMkLst>
      <pc:sldChg chg="modSp mod">
        <pc:chgData name="Balian, Sarah (CNTR)" userId="b3b060d9-4d34-479b-ad68-688eaebf93c5" providerId="ADAL" clId="{B4B90C68-7365-4CA9-AAA3-440CA031D580}" dt="2023-06-15T02:04:45.430" v="202" actId="208"/>
        <pc:sldMkLst>
          <pc:docMk/>
          <pc:sldMk cId="2163988523" sldId="260"/>
        </pc:sldMkLst>
        <pc:spChg chg="mod">
          <ac:chgData name="Balian, Sarah (CNTR)" userId="b3b060d9-4d34-479b-ad68-688eaebf93c5" providerId="ADAL" clId="{B4B90C68-7365-4CA9-AAA3-440CA031D580}" dt="2023-06-02T06:25:32.006" v="131" actId="20577"/>
          <ac:spMkLst>
            <pc:docMk/>
            <pc:sldMk cId="2163988523" sldId="260"/>
            <ac:spMk id="3" creationId="{7F10B6DC-6AF4-BFD9-E1D5-B98AA266289F}"/>
          </ac:spMkLst>
        </pc:spChg>
        <pc:picChg chg="mod">
          <ac:chgData name="Balian, Sarah (CNTR)" userId="b3b060d9-4d34-479b-ad68-688eaebf93c5" providerId="ADAL" clId="{B4B90C68-7365-4CA9-AAA3-440CA031D580}" dt="2023-06-15T02:04:45.430" v="202" actId="208"/>
          <ac:picMkLst>
            <pc:docMk/>
            <pc:sldMk cId="2163988523" sldId="260"/>
            <ac:picMk id="2" creationId="{6EE00459-04C7-C11E-28D7-EDC6DDB83B54}"/>
          </ac:picMkLst>
        </pc:picChg>
      </pc:sldChg>
      <pc:sldChg chg="mod delCm">
        <pc:chgData name="Balian, Sarah (CNTR)" userId="b3b060d9-4d34-479b-ad68-688eaebf93c5" providerId="ADAL" clId="{B4B90C68-7365-4CA9-AAA3-440CA031D580}" dt="2023-06-02T05:47:07.822" v="7"/>
        <pc:sldMkLst>
          <pc:docMk/>
          <pc:sldMk cId="1887431401" sldId="263"/>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5:47:07.822" v="7"/>
              <pc2:cmMkLst xmlns:pc2="http://schemas.microsoft.com/office/powerpoint/2019/9/main/command">
                <pc:docMk/>
                <pc:sldMk cId="1887431401" sldId="263"/>
                <pc2:cmMk id="{2667EF2A-6FC5-4DA6-BF77-8FF54A429908}"/>
              </pc2:cmMkLst>
            </pc226:cmChg>
          </p:ext>
        </pc:extLst>
      </pc:sldChg>
      <pc:sldChg chg="mod delCm">
        <pc:chgData name="Balian, Sarah (CNTR)" userId="b3b060d9-4d34-479b-ad68-688eaebf93c5" providerId="ADAL" clId="{B4B90C68-7365-4CA9-AAA3-440CA031D580}" dt="2023-06-02T05:52:31.092" v="18"/>
        <pc:sldMkLst>
          <pc:docMk/>
          <pc:sldMk cId="2479953464" sldId="264"/>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5:52:31.092" v="18"/>
              <pc2:cmMkLst xmlns:pc2="http://schemas.microsoft.com/office/powerpoint/2019/9/main/command">
                <pc:docMk/>
                <pc:sldMk cId="2479953464" sldId="264"/>
                <pc2:cmMk id="{7B7A080C-8B12-41D0-A112-B84E32953534}"/>
              </pc2:cmMkLst>
            </pc226:cmChg>
          </p:ext>
        </pc:extLst>
      </pc:sldChg>
      <pc:sldChg chg="modSp mod delCm modCm">
        <pc:chgData name="Balian, Sarah (CNTR)" userId="b3b060d9-4d34-479b-ad68-688eaebf93c5" providerId="ADAL" clId="{B4B90C68-7365-4CA9-AAA3-440CA031D580}" dt="2023-06-02T06:38:27.415" v="171"/>
        <pc:sldMkLst>
          <pc:docMk/>
          <pc:sldMk cId="3475639167" sldId="289"/>
        </pc:sldMkLst>
        <pc:spChg chg="mod">
          <ac:chgData name="Balian, Sarah (CNTR)" userId="b3b060d9-4d34-479b-ad68-688eaebf93c5" providerId="ADAL" clId="{B4B90C68-7365-4CA9-AAA3-440CA031D580}" dt="2023-06-02T06:38:17.008" v="170"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38:27.415" v="171"/>
              <pc2:cmMkLst xmlns:pc2="http://schemas.microsoft.com/office/powerpoint/2019/9/main/command">
                <pc:docMk/>
                <pc:sldMk cId="3475639167" sldId="289"/>
                <pc2:cmMk id="{DAF7644A-59EC-441D-B25E-14AF0532B0C2}"/>
              </pc2:cmMkLst>
            </pc226:cmChg>
            <pc226:cmChg xmlns:pc226="http://schemas.microsoft.com/office/powerpoint/2022/06/main/command" chg="del mod">
              <pc226:chgData name="Balian, Sarah (CNTR)" userId="b3b060d9-4d34-479b-ad68-688eaebf93c5" providerId="ADAL" clId="{B4B90C68-7365-4CA9-AAA3-440CA031D580}" dt="2023-06-02T06:37:25.968" v="166"/>
              <pc2:cmMkLst xmlns:pc2="http://schemas.microsoft.com/office/powerpoint/2019/9/main/command">
                <pc:docMk/>
                <pc:sldMk cId="3475639167" sldId="289"/>
                <pc2:cmMk id="{6E5AC34C-4BDD-422F-BB85-BCD305D04375}"/>
              </pc2:cmMkLst>
            </pc226:cmChg>
            <pc226:cmChg xmlns:pc226="http://schemas.microsoft.com/office/powerpoint/2022/06/main/command" chg="del mod">
              <pc226:chgData name="Balian, Sarah (CNTR)" userId="b3b060d9-4d34-479b-ad68-688eaebf93c5" providerId="ADAL" clId="{B4B90C68-7365-4CA9-AAA3-440CA031D580}" dt="2023-06-02T06:37:14.742" v="164"/>
              <pc2:cmMkLst xmlns:pc2="http://schemas.microsoft.com/office/powerpoint/2019/9/main/command">
                <pc:docMk/>
                <pc:sldMk cId="3475639167" sldId="289"/>
                <pc2:cmMk id="{31B05E6B-ACD7-7B46-8673-B03C8D101539}"/>
              </pc2:cmMkLst>
            </pc226:cmChg>
          </p:ext>
        </pc:extLst>
      </pc:sldChg>
      <pc:sldChg chg="modSp mod">
        <pc:chgData name="Balian, Sarah (CNTR)" userId="b3b060d9-4d34-479b-ad68-688eaebf93c5" providerId="ADAL" clId="{B4B90C68-7365-4CA9-AAA3-440CA031D580}" dt="2023-06-15T02:04:50.204" v="203" actId="208"/>
        <pc:sldMkLst>
          <pc:docMk/>
          <pc:sldMk cId="3822647193" sldId="291"/>
        </pc:sldMkLst>
        <pc:spChg chg="mod">
          <ac:chgData name="Balian, Sarah (CNTR)" userId="b3b060d9-4d34-479b-ad68-688eaebf93c5" providerId="ADAL" clId="{B4B90C68-7365-4CA9-AAA3-440CA031D580}" dt="2023-06-02T06:25:28.131" v="130" actId="20577"/>
          <ac:spMkLst>
            <pc:docMk/>
            <pc:sldMk cId="3822647193" sldId="291"/>
            <ac:spMk id="3" creationId="{7F10B6DC-6AF4-BFD9-E1D5-B98AA266289F}"/>
          </ac:spMkLst>
        </pc:spChg>
        <pc:picChg chg="mod">
          <ac:chgData name="Balian, Sarah (CNTR)" userId="b3b060d9-4d34-479b-ad68-688eaebf93c5" providerId="ADAL" clId="{B4B90C68-7365-4CA9-AAA3-440CA031D580}" dt="2023-06-15T02:04:50.204" v="203" actId="208"/>
          <ac:picMkLst>
            <pc:docMk/>
            <pc:sldMk cId="3822647193" sldId="291"/>
            <ac:picMk id="2" creationId="{9E62DE53-ADE1-D591-77D7-91A509C90834}"/>
          </ac:picMkLst>
        </pc:picChg>
      </pc:sldChg>
      <pc:sldChg chg="mod modCm modNotesTx">
        <pc:chgData name="Balian, Sarah (CNTR)" userId="b3b060d9-4d34-479b-ad68-688eaebf93c5" providerId="ADAL" clId="{B4B90C68-7365-4CA9-AAA3-440CA031D580}" dt="2023-06-14T10:17:40.069" v="175" actId="20577"/>
        <pc:sldMkLst>
          <pc:docMk/>
          <pc:sldMk cId="4205298638" sldId="292"/>
        </pc:sldMkLst>
        <pc:extLst>
          <p:ext xmlns:p="http://schemas.openxmlformats.org/presentationml/2006/main" uri="{D6D511B9-2390-475A-947B-AFAB55BFBCF1}">
            <pc226:cmChg xmlns:pc226="http://schemas.microsoft.com/office/powerpoint/2022/06/main/command" chg="mod">
              <pc226:chgData name="Balian, Sarah (CNTR)" userId="b3b060d9-4d34-479b-ad68-688eaebf93c5" providerId="ADAL" clId="{B4B90C68-7365-4CA9-AAA3-440CA031D580}" dt="2023-06-02T05:49:56.160" v="11"/>
              <pc2:cmMkLst xmlns:pc2="http://schemas.microsoft.com/office/powerpoint/2019/9/main/command">
                <pc:docMk/>
                <pc:sldMk cId="4205298638" sldId="292"/>
                <pc2:cmMk id="{218CE072-EE50-46E7-BCDC-E109119DD3F6}"/>
              </pc2:cmMkLst>
              <pc226:cmRplyChg chg="add">
                <pc226:chgData name="Balian, Sarah (CNTR)" userId="b3b060d9-4d34-479b-ad68-688eaebf93c5" providerId="ADAL" clId="{B4B90C68-7365-4CA9-AAA3-440CA031D580}" dt="2023-06-02T05:49:52.926" v="10"/>
                <pc2:cmRplyMkLst xmlns:pc2="http://schemas.microsoft.com/office/powerpoint/2019/9/main/command">
                  <pc:docMk/>
                  <pc:sldMk cId="4205298638" sldId="292"/>
                  <pc2:cmMk id="{218CE072-EE50-46E7-BCDC-E109119DD3F6}"/>
                  <pc2:cmRplyMk id="{86C75010-8BE5-4A3E-8BFD-6043773158B5}"/>
                </pc2:cmRplyMkLst>
              </pc226:cmRplyChg>
            </pc226:cmChg>
          </p:ext>
        </pc:extLst>
      </pc:sldChg>
      <pc:sldChg chg="modSp mod">
        <pc:chgData name="Balian, Sarah (CNTR)" userId="b3b060d9-4d34-479b-ad68-688eaebf93c5" providerId="ADAL" clId="{B4B90C68-7365-4CA9-AAA3-440CA031D580}" dt="2023-06-15T02:04:54.997" v="204" actId="208"/>
        <pc:sldMkLst>
          <pc:docMk/>
          <pc:sldMk cId="3986907055" sldId="293"/>
        </pc:sldMkLst>
        <pc:spChg chg="mod">
          <ac:chgData name="Balian, Sarah (CNTR)" userId="b3b060d9-4d34-479b-ad68-688eaebf93c5" providerId="ADAL" clId="{B4B90C68-7365-4CA9-AAA3-440CA031D580}" dt="2023-06-02T06:25:24.005" v="129" actId="27636"/>
          <ac:spMkLst>
            <pc:docMk/>
            <pc:sldMk cId="3986907055" sldId="293"/>
            <ac:spMk id="3" creationId="{7F10B6DC-6AF4-BFD9-E1D5-B98AA266289F}"/>
          </ac:spMkLst>
        </pc:spChg>
        <pc:picChg chg="mod">
          <ac:chgData name="Balian, Sarah (CNTR)" userId="b3b060d9-4d34-479b-ad68-688eaebf93c5" providerId="ADAL" clId="{B4B90C68-7365-4CA9-AAA3-440CA031D580}" dt="2023-06-15T02:04:54.997" v="204" actId="208"/>
          <ac:picMkLst>
            <pc:docMk/>
            <pc:sldMk cId="3986907055" sldId="293"/>
            <ac:picMk id="2" creationId="{A3E2FFD8-3419-A0B4-54E0-13F4B320C020}"/>
          </ac:picMkLst>
        </pc:picChg>
      </pc:sldChg>
      <pc:sldChg chg="addSp delSp modSp mod delCm modNotesTx">
        <pc:chgData name="Balian, Sarah (CNTR)" userId="b3b060d9-4d34-479b-ad68-688eaebf93c5" providerId="ADAL" clId="{B4B90C68-7365-4CA9-AAA3-440CA031D580}" dt="2023-06-14T10:17:59.837" v="176" actId="20577"/>
        <pc:sldMkLst>
          <pc:docMk/>
          <pc:sldMk cId="1925132525" sldId="294"/>
        </pc:sldMkLst>
        <pc:graphicFrameChg chg="add mod">
          <ac:chgData name="Balian, Sarah (CNTR)" userId="b3b060d9-4d34-479b-ad68-688eaebf93c5" providerId="ADAL" clId="{B4B90C68-7365-4CA9-AAA3-440CA031D580}" dt="2023-06-02T06:10:11.765" v="60" actId="1076"/>
          <ac:graphicFrameMkLst>
            <pc:docMk/>
            <pc:sldMk cId="1925132525" sldId="294"/>
            <ac:graphicFrameMk id="5" creationId="{D7D24A12-2DCA-6D40-3966-5A328E7B424D}"/>
          </ac:graphicFrameMkLst>
        </pc:graphicFrameChg>
        <pc:graphicFrameChg chg="del">
          <ac:chgData name="Balian, Sarah (CNTR)" userId="b3b060d9-4d34-479b-ad68-688eaebf93c5" providerId="ADAL" clId="{B4B90C68-7365-4CA9-AAA3-440CA031D580}" dt="2023-06-02T06:02:37.750" v="54" actId="478"/>
          <ac:graphicFrameMkLst>
            <pc:docMk/>
            <pc:sldMk cId="1925132525" sldId="294"/>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01:32.797" v="47"/>
              <pc2:cmMkLst xmlns:pc2="http://schemas.microsoft.com/office/powerpoint/2019/9/main/command">
                <pc:docMk/>
                <pc:sldMk cId="1925132525" sldId="294"/>
                <pc2:cmMk id="{A095D5F3-23B1-412E-885A-9ADFB814ECA4}"/>
              </pc2:cmMkLst>
            </pc226:cmChg>
          </p:ext>
        </pc:extLst>
      </pc:sldChg>
      <pc:sldChg chg="modSp del mod">
        <pc:chgData name="Balian, Sarah (CNTR)" userId="b3b060d9-4d34-479b-ad68-688eaebf93c5" providerId="ADAL" clId="{B4B90C68-7365-4CA9-AAA3-440CA031D580}" dt="2023-06-02T06:25:17.211" v="126" actId="47"/>
        <pc:sldMkLst>
          <pc:docMk/>
          <pc:sldMk cId="1062889223" sldId="295"/>
        </pc:sldMkLst>
        <pc:spChg chg="mod">
          <ac:chgData name="Balian, Sarah (CNTR)" userId="b3b060d9-4d34-479b-ad68-688eaebf93c5" providerId="ADAL" clId="{B4B90C68-7365-4CA9-AAA3-440CA031D580}" dt="2023-06-02T06:25:11.100" v="125" actId="20577"/>
          <ac:spMkLst>
            <pc:docMk/>
            <pc:sldMk cId="1062889223" sldId="295"/>
            <ac:spMk id="3" creationId="{7F10B6DC-6AF4-BFD9-E1D5-B98AA266289F}"/>
          </ac:spMkLst>
        </pc:spChg>
      </pc:sldChg>
      <pc:sldChg chg="modSp mod delCm modCm">
        <pc:chgData name="Balian, Sarah (CNTR)" userId="b3b060d9-4d34-479b-ad68-688eaebf93c5" providerId="ADAL" clId="{B4B90C68-7365-4CA9-AAA3-440CA031D580}" dt="2023-06-02T06:25:48.204" v="132"/>
        <pc:sldMkLst>
          <pc:docMk/>
          <pc:sldMk cId="476875324" sldId="296"/>
        </pc:sldMkLst>
        <pc:spChg chg="mod">
          <ac:chgData name="Balian, Sarah (CNTR)" userId="b3b060d9-4d34-479b-ad68-688eaebf93c5" providerId="ADAL" clId="{B4B90C68-7365-4CA9-AAA3-440CA031D580}" dt="2023-06-02T06:11:35.570" v="61" actId="1076"/>
          <ac:spMkLst>
            <pc:docMk/>
            <pc:sldMk cId="476875324" sldId="296"/>
            <ac:spMk id="2" creationId="{F6245169-1799-41CD-B28E-D2D20D16AD73}"/>
          </ac:spMkLst>
        </pc:spChg>
        <pc:spChg chg="mod">
          <ac:chgData name="Balian, Sarah (CNTR)" userId="b3b060d9-4d34-479b-ad68-688eaebf93c5" providerId="ADAL" clId="{B4B90C68-7365-4CA9-AAA3-440CA031D580}" dt="2023-06-02T06:11:37.696" v="62" actId="1076"/>
          <ac:spMkLst>
            <pc:docMk/>
            <pc:sldMk cId="476875324" sldId="296"/>
            <ac:spMk id="3" creationId="{E4FD1E92-5DBC-B105-F246-2355E4FF9A74}"/>
          </ac:spMkLst>
        </pc:spChg>
        <pc:graphicFrameChg chg="mod">
          <ac:chgData name="Balian, Sarah (CNTR)" userId="b3b060d9-4d34-479b-ad68-688eaebf93c5" providerId="ADAL" clId="{B4B90C68-7365-4CA9-AAA3-440CA031D580}" dt="2023-06-02T06:12:49.555" v="76" actId="404"/>
          <ac:graphicFrameMkLst>
            <pc:docMk/>
            <pc:sldMk cId="476875324" sldId="296"/>
            <ac:graphicFrameMk id="7" creationId="{BAE287F8-D626-0727-B8AA-36BF55EA7C9D}"/>
          </ac:graphicFrameMkLst>
        </pc:graphicFrameChg>
        <pc:extLst>
          <p:ext xmlns:p="http://schemas.openxmlformats.org/presentationml/2006/main" uri="{D6D511B9-2390-475A-947B-AFAB55BFBCF1}">
            <pc226:cmChg xmlns:pc226="http://schemas.microsoft.com/office/powerpoint/2022/06/main/command" chg="del mod">
              <pc226:chgData name="Balian, Sarah (CNTR)" userId="b3b060d9-4d34-479b-ad68-688eaebf93c5" providerId="ADAL" clId="{B4B90C68-7365-4CA9-AAA3-440CA031D580}" dt="2023-06-02T06:25:48.204" v="132"/>
              <pc2:cmMkLst xmlns:pc2="http://schemas.microsoft.com/office/powerpoint/2019/9/main/command">
                <pc:docMk/>
                <pc:sldMk cId="476875324" sldId="296"/>
                <pc2:cmMk id="{EF2586BD-EFF8-AA4D-A358-1902F2FEA7DA}"/>
              </pc2:cmMkLst>
            </pc226:cmChg>
          </p:ext>
        </pc:extLst>
      </pc:sldChg>
      <pc:sldChg chg="modSp mod">
        <pc:chgData name="Balian, Sarah (CNTR)" userId="b3b060d9-4d34-479b-ad68-688eaebf93c5" providerId="ADAL" clId="{B4B90C68-7365-4CA9-AAA3-440CA031D580}" dt="2023-06-15T02:04:59.405" v="205" actId="208"/>
        <pc:sldMkLst>
          <pc:docMk/>
          <pc:sldMk cId="2516764295" sldId="297"/>
        </pc:sldMkLst>
        <pc:spChg chg="mod">
          <ac:chgData name="Balian, Sarah (CNTR)" userId="b3b060d9-4d34-479b-ad68-688eaebf93c5" providerId="ADAL" clId="{B4B90C68-7365-4CA9-AAA3-440CA031D580}" dt="2023-06-02T06:25:19.780" v="127" actId="20577"/>
          <ac:spMkLst>
            <pc:docMk/>
            <pc:sldMk cId="2516764295" sldId="297"/>
            <ac:spMk id="3" creationId="{7F10B6DC-6AF4-BFD9-E1D5-B98AA266289F}"/>
          </ac:spMkLst>
        </pc:spChg>
        <pc:picChg chg="mod">
          <ac:chgData name="Balian, Sarah (CNTR)" userId="b3b060d9-4d34-479b-ad68-688eaebf93c5" providerId="ADAL" clId="{B4B90C68-7365-4CA9-AAA3-440CA031D580}" dt="2023-06-15T02:04:59.405" v="205" actId="208"/>
          <ac:picMkLst>
            <pc:docMk/>
            <pc:sldMk cId="2516764295" sldId="297"/>
            <ac:picMk id="2" creationId="{3CD38D7C-12CC-B18A-62B1-C93B54EF4FF0}"/>
          </ac:picMkLst>
        </pc:picChg>
      </pc:sldChg>
      <pc:sldChg chg="modSp mod delCm">
        <pc:chgData name="Balian, Sarah (CNTR)" userId="b3b060d9-4d34-479b-ad68-688eaebf93c5" providerId="ADAL" clId="{B4B90C68-7365-4CA9-AAA3-440CA031D580}" dt="2023-06-02T06:27:45.507" v="140" actId="1076"/>
        <pc:sldMkLst>
          <pc:docMk/>
          <pc:sldMk cId="1182146475" sldId="298"/>
        </pc:sldMkLst>
        <pc:spChg chg="mod">
          <ac:chgData name="Balian, Sarah (CNTR)" userId="b3b060d9-4d34-479b-ad68-688eaebf93c5" providerId="ADAL" clId="{B4B90C68-7365-4CA9-AAA3-440CA031D580}" dt="2023-06-02T06:27:45.507" v="140" actId="1076"/>
          <ac:spMkLst>
            <pc:docMk/>
            <pc:sldMk cId="1182146475" sldId="298"/>
            <ac:spMk id="7" creationId="{EC5E0466-D164-5808-2EFA-11709A96B338}"/>
          </ac:spMkLst>
        </pc:spChg>
        <pc:graphicFrameChg chg="mod">
          <ac:chgData name="Balian, Sarah (CNTR)" userId="b3b060d9-4d34-479b-ad68-688eaebf93c5" providerId="ADAL" clId="{B4B90C68-7365-4CA9-AAA3-440CA031D580}" dt="2023-06-02T06:27:29.737" v="137"/>
          <ac:graphicFrameMkLst>
            <pc:docMk/>
            <pc:sldMk cId="1182146475" sldId="298"/>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27:14.287" v="136"/>
              <pc2:cmMkLst xmlns:pc2="http://schemas.microsoft.com/office/powerpoint/2019/9/main/command">
                <pc:docMk/>
                <pc:sldMk cId="1182146475" sldId="298"/>
                <pc2:cmMk id="{41E4CEC2-8062-492E-A291-71F59C33298C}"/>
              </pc2:cmMkLst>
            </pc226:cmChg>
          </p:ext>
        </pc:extLst>
      </pc:sldChg>
      <pc:sldChg chg="mod delCm">
        <pc:chgData name="Balian, Sarah (CNTR)" userId="b3b060d9-4d34-479b-ad68-688eaebf93c5" providerId="ADAL" clId="{B4B90C68-7365-4CA9-AAA3-440CA031D580}" dt="2023-06-02T06:36:37.316" v="162"/>
        <pc:sldMkLst>
          <pc:docMk/>
          <pc:sldMk cId="545205739" sldId="301"/>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36:37.316" v="162"/>
              <pc2:cmMkLst xmlns:pc2="http://schemas.microsoft.com/office/powerpoint/2019/9/main/command">
                <pc:docMk/>
                <pc:sldMk cId="545205739" sldId="301"/>
                <pc2:cmMk id="{285DE1F9-5E0D-4712-851F-2247F0D5855B}"/>
              </pc2:cmMkLst>
            </pc226:cmChg>
          </p:ext>
        </pc:extLst>
      </pc:sldChg>
      <pc:sldChg chg="modSp del mod">
        <pc:chgData name="Balian, Sarah (CNTR)" userId="b3b060d9-4d34-479b-ad68-688eaebf93c5" providerId="ADAL" clId="{B4B90C68-7365-4CA9-AAA3-440CA031D580}" dt="2023-06-02T06:25:07.992" v="124" actId="47"/>
        <pc:sldMkLst>
          <pc:docMk/>
          <pc:sldMk cId="3286086278" sldId="303"/>
        </pc:sldMkLst>
        <pc:spChg chg="mod">
          <ac:chgData name="Balian, Sarah (CNTR)" userId="b3b060d9-4d34-479b-ad68-688eaebf93c5" providerId="ADAL" clId="{B4B90C68-7365-4CA9-AAA3-440CA031D580}" dt="2023-06-02T06:20:47.840" v="118" actId="20577"/>
          <ac:spMkLst>
            <pc:docMk/>
            <pc:sldMk cId="3286086278" sldId="303"/>
            <ac:spMk id="3" creationId="{E4FD1E92-5DBC-B105-F246-2355E4FF9A74}"/>
          </ac:spMkLst>
        </pc:spChg>
        <pc:graphicFrameChg chg="mod">
          <ac:chgData name="Balian, Sarah (CNTR)" userId="b3b060d9-4d34-479b-ad68-688eaebf93c5" providerId="ADAL" clId="{B4B90C68-7365-4CA9-AAA3-440CA031D580}" dt="2023-06-02T06:21:03.977" v="123" actId="404"/>
          <ac:graphicFrameMkLst>
            <pc:docMk/>
            <pc:sldMk cId="3286086278" sldId="303"/>
            <ac:graphicFrameMk id="11" creationId="{7145ECEE-5D5C-74C4-50A5-961A60B3D8D7}"/>
          </ac:graphicFrameMkLst>
        </pc:graphicFrameChg>
      </pc:sldChg>
      <pc:sldChg chg="modSp mod addCm delCm">
        <pc:chgData name="Balian, Sarah (CNTR)" userId="b3b060d9-4d34-479b-ad68-688eaebf93c5" providerId="ADAL" clId="{B4B90C68-7365-4CA9-AAA3-440CA031D580}" dt="2023-06-02T06:35:28.946" v="158"/>
        <pc:sldMkLst>
          <pc:docMk/>
          <pc:sldMk cId="611023142" sldId="532"/>
        </pc:sldMkLst>
        <pc:spChg chg="mod">
          <ac:chgData name="Balian, Sarah (CNTR)" userId="b3b060d9-4d34-479b-ad68-688eaebf93c5" providerId="ADAL" clId="{B4B90C68-7365-4CA9-AAA3-440CA031D580}" dt="2023-06-02T06:34:22.071" v="153" actId="1076"/>
          <ac:spMkLst>
            <pc:docMk/>
            <pc:sldMk cId="611023142" sldId="532"/>
            <ac:spMk id="10" creationId="{EB841A4B-45A0-0791-8FB0-46D3CB6D8DC5}"/>
          </ac:spMkLst>
        </pc:spChg>
        <pc:spChg chg="mod">
          <ac:chgData name="Balian, Sarah (CNTR)" userId="b3b060d9-4d34-479b-ad68-688eaebf93c5" providerId="ADAL" clId="{B4B90C68-7365-4CA9-AAA3-440CA031D580}" dt="2023-06-02T06:34:27.858" v="154" actId="13926"/>
          <ac:spMkLst>
            <pc:docMk/>
            <pc:sldMk cId="611023142" sldId="532"/>
            <ac:spMk id="58" creationId="{7F5D9A98-F7B2-A50D-C8F1-FBEAA94E0295}"/>
          </ac:spMkLst>
        </pc:spChg>
        <pc:spChg chg="mod">
          <ac:chgData name="Balian, Sarah (CNTR)" userId="b3b060d9-4d34-479b-ad68-688eaebf93c5" providerId="ADAL" clId="{B4B90C68-7365-4CA9-AAA3-440CA031D580}" dt="2023-06-02T06:34:31.041" v="155" actId="13926"/>
          <ac:spMkLst>
            <pc:docMk/>
            <pc:sldMk cId="611023142" sldId="532"/>
            <ac:spMk id="59" creationId="{F791EF8A-0476-960E-A6CE-35CF070591E7}"/>
          </ac:spMkLst>
        </pc:spChg>
        <pc:spChg chg="mod">
          <ac:chgData name="Balian, Sarah (CNTR)" userId="b3b060d9-4d34-479b-ad68-688eaebf93c5" providerId="ADAL" clId="{B4B90C68-7365-4CA9-AAA3-440CA031D580}" dt="2023-06-02T06:34:34.547" v="156" actId="13926"/>
          <ac:spMkLst>
            <pc:docMk/>
            <pc:sldMk cId="611023142" sldId="532"/>
            <ac:spMk id="64" creationId="{98F7064E-C1FB-C06D-1C09-C40F468AC251}"/>
          </ac:spMkLst>
        </pc:spChg>
        <pc:spChg chg="mod">
          <ac:chgData name="Balian, Sarah (CNTR)" userId="b3b060d9-4d34-479b-ad68-688eaebf93c5" providerId="ADAL" clId="{B4B90C68-7365-4CA9-AAA3-440CA031D580}" dt="2023-06-02T06:33:42.484" v="148" actId="20577"/>
          <ac:spMkLst>
            <pc:docMk/>
            <pc:sldMk cId="611023142" sldId="532"/>
            <ac:spMk id="65" creationId="{90F3E0E9-ED68-2518-8ACD-95A1714742A1}"/>
          </ac:spMkLst>
        </pc:spChg>
        <pc:spChg chg="mod">
          <ac:chgData name="Balian, Sarah (CNTR)" userId="b3b060d9-4d34-479b-ad68-688eaebf93c5" providerId="ADAL" clId="{B4B90C68-7365-4CA9-AAA3-440CA031D580}" dt="2023-06-02T06:34:08.741" v="151" actId="20577"/>
          <ac:spMkLst>
            <pc:docMk/>
            <pc:sldMk cId="611023142" sldId="532"/>
            <ac:spMk id="168" creationId="{7EED0B96-979E-CA1E-ADF6-0F15FC233C34}"/>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35:02.594" v="157"/>
              <pc2:cmMkLst xmlns:pc2="http://schemas.microsoft.com/office/powerpoint/2019/9/main/command">
                <pc:docMk/>
                <pc:sldMk cId="611023142" sldId="532"/>
                <pc2:cmMk id="{04C63F1A-9E56-4F6A-90F0-BE58502346F9}"/>
              </pc2:cmMkLst>
            </pc226:cmChg>
            <pc226:cmChg xmlns:pc226="http://schemas.microsoft.com/office/powerpoint/2022/06/main/command" chg="add">
              <pc226:chgData name="Balian, Sarah (CNTR)" userId="b3b060d9-4d34-479b-ad68-688eaebf93c5" providerId="ADAL" clId="{B4B90C68-7365-4CA9-AAA3-440CA031D580}" dt="2023-06-02T06:35:28.946" v="158"/>
              <pc2:cmMkLst xmlns:pc2="http://schemas.microsoft.com/office/powerpoint/2019/9/main/command">
                <pc:docMk/>
                <pc:sldMk cId="611023142" sldId="532"/>
                <pc2:cmMk id="{38502B27-1404-4ABC-8BFC-AF6BA8A15A5E}"/>
              </pc2:cmMkLst>
            </pc226:cmChg>
            <pc226:cmChg xmlns:pc226="http://schemas.microsoft.com/office/powerpoint/2022/06/main/command" chg="del">
              <pc226:chgData name="Balian, Sarah (CNTR)" userId="b3b060d9-4d34-479b-ad68-688eaebf93c5" providerId="ADAL" clId="{B4B90C68-7365-4CA9-AAA3-440CA031D580}" dt="2023-06-02T06:32:16.068" v="147"/>
              <pc2:cmMkLst xmlns:pc2="http://schemas.microsoft.com/office/powerpoint/2019/9/main/command">
                <pc:docMk/>
                <pc:sldMk cId="611023142" sldId="532"/>
                <pc2:cmMk id="{11A250D2-10D0-4144-8576-86A49AE9F8D5}"/>
              </pc2:cmMkLst>
            </pc226:cmChg>
          </p:ext>
        </pc:extLst>
      </pc:sldChg>
      <pc:sldChg chg="modSp mod modCm">
        <pc:chgData name="Balian, Sarah (CNTR)" userId="b3b060d9-4d34-479b-ad68-688eaebf93c5" providerId="ADAL" clId="{B4B90C68-7365-4CA9-AAA3-440CA031D580}" dt="2023-06-02T06:31:48.595" v="146" actId="13926"/>
        <pc:sldMkLst>
          <pc:docMk/>
          <pc:sldMk cId="20174078" sldId="533"/>
        </pc:sldMkLst>
        <pc:spChg chg="mod">
          <ac:chgData name="Balian, Sarah (CNTR)" userId="b3b060d9-4d34-479b-ad68-688eaebf93c5" providerId="ADAL" clId="{B4B90C68-7365-4CA9-AAA3-440CA031D580}" dt="2023-06-02T06:31:41.019" v="144" actId="13926"/>
          <ac:spMkLst>
            <pc:docMk/>
            <pc:sldMk cId="20174078" sldId="533"/>
            <ac:spMk id="58" creationId="{7F5D9A98-F7B2-A50D-C8F1-FBEAA94E0295}"/>
          </ac:spMkLst>
        </pc:spChg>
        <pc:spChg chg="mod">
          <ac:chgData name="Balian, Sarah (CNTR)" userId="b3b060d9-4d34-479b-ad68-688eaebf93c5" providerId="ADAL" clId="{B4B90C68-7365-4CA9-AAA3-440CA031D580}" dt="2023-06-02T06:31:48.595" v="146" actId="13926"/>
          <ac:spMkLst>
            <pc:docMk/>
            <pc:sldMk cId="20174078" sldId="533"/>
            <ac:spMk id="59" creationId="{F791EF8A-0476-960E-A6CE-35CF070591E7}"/>
          </ac:spMkLst>
        </pc:spChg>
        <pc:spChg chg="mod">
          <ac:chgData name="Balian, Sarah (CNTR)" userId="b3b060d9-4d34-479b-ad68-688eaebf93c5" providerId="ADAL" clId="{B4B90C68-7365-4CA9-AAA3-440CA031D580}" dt="2023-06-02T06:31:44.703" v="145" actId="13926"/>
          <ac:spMkLst>
            <pc:docMk/>
            <pc:sldMk cId="20174078" sldId="533"/>
            <ac:spMk id="64" creationId="{98F7064E-C1FB-C06D-1C09-C40F468AC251}"/>
          </ac:spMkLst>
        </pc:spChg>
        <pc:extLst>
          <p:ext xmlns:p="http://schemas.openxmlformats.org/presentationml/2006/main" uri="{D6D511B9-2390-475A-947B-AFAB55BFBCF1}">
            <pc226:cmChg xmlns:pc226="http://schemas.microsoft.com/office/powerpoint/2022/06/main/command" chg="">
              <pc226:chgData name="Balian, Sarah (CNTR)" userId="b3b060d9-4d34-479b-ad68-688eaebf93c5" providerId="ADAL" clId="{B4B90C68-7365-4CA9-AAA3-440CA031D580}" dt="2023-06-02T06:31:27.102" v="143"/>
              <pc2:cmMkLst xmlns:pc2="http://schemas.microsoft.com/office/powerpoint/2019/9/main/command">
                <pc:docMk/>
                <pc:sldMk cId="20174078" sldId="533"/>
                <pc2:cmMk id="{4766427C-8078-FC4D-A634-445E08695596}"/>
              </pc2:cmMkLst>
              <pc226:cmRplyChg chg="add">
                <pc226:chgData name="Balian, Sarah (CNTR)" userId="b3b060d9-4d34-479b-ad68-688eaebf93c5" providerId="ADAL" clId="{B4B90C68-7365-4CA9-AAA3-440CA031D580}" dt="2023-06-02T06:31:27.102" v="143"/>
                <pc2:cmRplyMkLst xmlns:pc2="http://schemas.microsoft.com/office/powerpoint/2019/9/main/command">
                  <pc:docMk/>
                  <pc:sldMk cId="20174078" sldId="533"/>
                  <pc2:cmMk id="{4766427C-8078-FC4D-A634-445E08695596}"/>
                  <pc2:cmRplyMk id="{BEA02D60-6ED4-4D1E-88F7-CB66573C184C}"/>
                </pc2:cmRplyMkLst>
              </pc226:cmRplyChg>
            </pc226:cmChg>
          </p:ext>
        </pc:extLst>
      </pc:sldChg>
      <pc:sldChg chg="del delCm">
        <pc:chgData name="Balian, Sarah (CNTR)" userId="b3b060d9-4d34-479b-ad68-688eaebf93c5" providerId="ADAL" clId="{B4B90C68-7365-4CA9-AAA3-440CA031D580}" dt="2023-06-02T06:28:17.496" v="142" actId="47"/>
        <pc:sldMkLst>
          <pc:docMk/>
          <pc:sldMk cId="3392635422" sldId="534"/>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B4B90C68-7365-4CA9-AAA3-440CA031D580}" dt="2023-06-02T06:28:12.995" v="141"/>
              <pc2:cmMkLst xmlns:pc2="http://schemas.microsoft.com/office/powerpoint/2019/9/main/command">
                <pc:docMk/>
                <pc:sldMk cId="3392635422" sldId="534"/>
                <pc2:cmMk id="{A67BCD06-1F23-D44C-9290-D1785ADC50A4}"/>
              </pc2:cmMkLst>
            </pc226:cmChg>
          </p:ext>
        </pc:extLst>
      </pc:sldChg>
      <pc:sldMasterChg chg="modSp mod modSldLayout">
        <pc:chgData name="Balian, Sarah (CNTR)" userId="b3b060d9-4d34-479b-ad68-688eaebf93c5" providerId="ADAL" clId="{B4B90C68-7365-4CA9-AAA3-440CA031D580}" dt="2023-06-14T13:26:16.056" v="201" actId="20577"/>
        <pc:sldMasterMkLst>
          <pc:docMk/>
          <pc:sldMasterMk cId="3850865728" sldId="2147483662"/>
        </pc:sldMasterMkLst>
        <pc:spChg chg="mod">
          <ac:chgData name="Balian, Sarah (CNTR)" userId="b3b060d9-4d34-479b-ad68-688eaebf93c5" providerId="ADAL" clId="{B4B90C68-7365-4CA9-AAA3-440CA031D580}" dt="2023-06-14T13:26:09.465" v="193" actId="20577"/>
          <ac:spMkLst>
            <pc:docMk/>
            <pc:sldMasterMk cId="3850865728" sldId="2147483662"/>
            <ac:spMk id="2" creationId="{A1AF6A25-C05E-275F-43E1-F8E93E3EEC0C}"/>
          </ac:spMkLst>
        </pc:spChg>
        <pc:sldLayoutChg chg="modSp mod">
          <pc:chgData name="Balian, Sarah (CNTR)" userId="b3b060d9-4d34-479b-ad68-688eaebf93c5" providerId="ADAL" clId="{B4B90C68-7365-4CA9-AAA3-440CA031D580}" dt="2023-06-14T13:26:16.056" v="201" actId="20577"/>
          <pc:sldLayoutMkLst>
            <pc:docMk/>
            <pc:sldMasterMk cId="3850865728" sldId="2147483662"/>
            <pc:sldLayoutMk cId="3824787925" sldId="2147483686"/>
          </pc:sldLayoutMkLst>
          <pc:spChg chg="mod">
            <ac:chgData name="Balian, Sarah (CNTR)" userId="b3b060d9-4d34-479b-ad68-688eaebf93c5" providerId="ADAL" clId="{B4B90C68-7365-4CA9-AAA3-440CA031D580}" dt="2023-06-14T13:26:16.056" v="201" actId="20577"/>
            <ac:spMkLst>
              <pc:docMk/>
              <pc:sldMasterMk cId="3850865728" sldId="2147483662"/>
              <pc:sldLayoutMk cId="3824787925" sldId="2147483686"/>
              <ac:spMk id="4" creationId="{EC71831F-1B8F-EA98-3184-E4EB3C6D8FB1}"/>
            </ac:spMkLst>
          </pc:spChg>
        </pc:sldLayoutChg>
      </pc:sldMasterChg>
    </pc:docChg>
  </pc:docChgLst>
  <pc:docChgLst>
    <pc:chgData name="Behague, Sabina" userId="2f9f8379-56ce-455c-81be-d1dc66b28ae7" providerId="ADAL" clId="{E7EE10C2-01D2-4E39-B5C6-9463230A88CE}"/>
    <pc:docChg chg="undo custSel modSld modMainMaster">
      <pc:chgData name="Behague, Sabina" userId="2f9f8379-56ce-455c-81be-d1dc66b28ae7" providerId="ADAL" clId="{E7EE10C2-01D2-4E39-B5C6-9463230A88CE}" dt="2023-06-27T10:54:24.287" v="2414"/>
      <pc:docMkLst>
        <pc:docMk/>
      </pc:docMkLst>
      <pc:sldChg chg="addSp delSp modSp mod">
        <pc:chgData name="Behague, Sabina" userId="2f9f8379-56ce-455c-81be-d1dc66b28ae7" providerId="ADAL" clId="{E7EE10C2-01D2-4E39-B5C6-9463230A88CE}" dt="2023-05-23T22:13:51.833" v="39"/>
        <pc:sldMkLst>
          <pc:docMk/>
          <pc:sldMk cId="2163988523" sldId="260"/>
        </pc:sldMkLst>
        <pc:spChg chg="del">
          <ac:chgData name="Behague, Sabina" userId="2f9f8379-56ce-455c-81be-d1dc66b28ae7" providerId="ADAL" clId="{E7EE10C2-01D2-4E39-B5C6-9463230A88CE}" dt="2023-05-23T22:13:47.636" v="36" actId="478"/>
          <ac:spMkLst>
            <pc:docMk/>
            <pc:sldMk cId="2163988523" sldId="260"/>
            <ac:spMk id="6" creationId="{5D0F14F3-1A09-3E96-BCB2-D8B940E469DA}"/>
          </ac:spMkLst>
        </pc:spChg>
        <pc:spChg chg="del">
          <ac:chgData name="Behague, Sabina" userId="2f9f8379-56ce-455c-81be-d1dc66b28ae7" providerId="ADAL" clId="{E7EE10C2-01D2-4E39-B5C6-9463230A88CE}" dt="2023-05-23T22:13:49.749" v="37" actId="478"/>
          <ac:spMkLst>
            <pc:docMk/>
            <pc:sldMk cId="2163988523" sldId="260"/>
            <ac:spMk id="7" creationId="{CE64F085-394F-89FE-55C1-94E5F28AFADD}"/>
          </ac:spMkLst>
        </pc:spChg>
        <pc:spChg chg="del">
          <ac:chgData name="Behague, Sabina" userId="2f9f8379-56ce-455c-81be-d1dc66b28ae7" providerId="ADAL" clId="{E7EE10C2-01D2-4E39-B5C6-9463230A88CE}" dt="2023-05-23T22:13:50.498" v="38" actId="478"/>
          <ac:spMkLst>
            <pc:docMk/>
            <pc:sldMk cId="2163988523" sldId="260"/>
            <ac:spMk id="8" creationId="{E39DAA33-FEFE-A8BD-BBEA-A8F3D8B80ECE}"/>
          </ac:spMkLst>
        </pc:spChg>
        <pc:picChg chg="add mod">
          <ac:chgData name="Behague, Sabina" userId="2f9f8379-56ce-455c-81be-d1dc66b28ae7" providerId="ADAL" clId="{E7EE10C2-01D2-4E39-B5C6-9463230A88CE}" dt="2023-05-23T22:13:51.833" v="39"/>
          <ac:picMkLst>
            <pc:docMk/>
            <pc:sldMk cId="2163988523" sldId="260"/>
            <ac:picMk id="2" creationId="{6EE00459-04C7-C11E-28D7-EDC6DDB83B54}"/>
          </ac:picMkLst>
        </pc:picChg>
      </pc:sldChg>
      <pc:sldChg chg="modSp mod modNotesTx">
        <pc:chgData name="Behague, Sabina" userId="2f9f8379-56ce-455c-81be-d1dc66b28ae7" providerId="ADAL" clId="{E7EE10C2-01D2-4E39-B5C6-9463230A88CE}" dt="2023-06-27T10:54:24.287" v="2414"/>
        <pc:sldMkLst>
          <pc:docMk/>
          <pc:sldMk cId="1428788921" sldId="262"/>
        </pc:sldMkLst>
        <pc:graphicFrameChg chg="mod">
          <ac:chgData name="Behague, Sabina" userId="2f9f8379-56ce-455c-81be-d1dc66b28ae7" providerId="ADAL" clId="{E7EE10C2-01D2-4E39-B5C6-9463230A88CE}" dt="2023-06-27T10:54:24.287" v="2414"/>
          <ac:graphicFrameMkLst>
            <pc:docMk/>
            <pc:sldMk cId="1428788921" sldId="262"/>
            <ac:graphicFrameMk id="9" creationId="{16BB2B36-D329-083C-5198-BEEC5AC12CFA}"/>
          </ac:graphicFrameMkLst>
        </pc:graphicFrameChg>
      </pc:sldChg>
      <pc:sldChg chg="addSp delSp modSp mod modNotesTx">
        <pc:chgData name="Behague, Sabina" userId="2f9f8379-56ce-455c-81be-d1dc66b28ae7" providerId="ADAL" clId="{E7EE10C2-01D2-4E39-B5C6-9463230A88CE}" dt="2023-06-06T16:39:41.359" v="318" actId="20577"/>
        <pc:sldMkLst>
          <pc:docMk/>
          <pc:sldMk cId="1887431401" sldId="263"/>
        </pc:sldMkLst>
        <pc:spChg chg="add mod">
          <ac:chgData name="Behague, Sabina" userId="2f9f8379-56ce-455c-81be-d1dc66b28ae7" providerId="ADAL" clId="{E7EE10C2-01D2-4E39-B5C6-9463230A88CE}" dt="2023-05-27T15:40:16.029" v="103"/>
          <ac:spMkLst>
            <pc:docMk/>
            <pc:sldMk cId="1887431401" sldId="263"/>
            <ac:spMk id="4" creationId="{31794BB7-927C-10AA-4148-701F26D3A559}"/>
          </ac:spMkLst>
        </pc:spChg>
        <pc:graphicFrameChg chg="mod">
          <ac:chgData name="Behague, Sabina" userId="2f9f8379-56ce-455c-81be-d1dc66b28ae7" providerId="ADAL" clId="{E7EE10C2-01D2-4E39-B5C6-9463230A88CE}" dt="2023-05-23T22:16:28.244" v="48" actId="207"/>
          <ac:graphicFrameMkLst>
            <pc:docMk/>
            <pc:sldMk cId="1887431401" sldId="263"/>
            <ac:graphicFrameMk id="11" creationId="{77C748B8-A357-4913-EC73-5F373BAF98C1}"/>
          </ac:graphicFrameMkLst>
        </pc:graphicFrameChg>
        <pc:picChg chg="del">
          <ac:chgData name="Behague, Sabina" userId="2f9f8379-56ce-455c-81be-d1dc66b28ae7" providerId="ADAL" clId="{E7EE10C2-01D2-4E39-B5C6-9463230A88CE}" dt="2023-05-27T15:39:40.354" v="102" actId="478"/>
          <ac:picMkLst>
            <pc:docMk/>
            <pc:sldMk cId="1887431401" sldId="263"/>
            <ac:picMk id="5" creationId="{ACB155DE-7E06-6753-2CEF-A5592F81B033}"/>
          </ac:picMkLst>
        </pc:picChg>
      </pc:sldChg>
      <pc:sldChg chg="modSp modNotesTx">
        <pc:chgData name="Behague, Sabina" userId="2f9f8379-56ce-455c-81be-d1dc66b28ae7" providerId="ADAL" clId="{E7EE10C2-01D2-4E39-B5C6-9463230A88CE}" dt="2023-06-06T17:01:21.503" v="764" actId="20577"/>
        <pc:sldMkLst>
          <pc:docMk/>
          <pc:sldMk cId="2479953464" sldId="264"/>
        </pc:sldMkLst>
        <pc:graphicFrameChg chg="mod">
          <ac:chgData name="Behague, Sabina" userId="2f9f8379-56ce-455c-81be-d1dc66b28ae7" providerId="ADAL" clId="{E7EE10C2-01D2-4E39-B5C6-9463230A88CE}" dt="2023-05-23T22:17:57.852" v="60" actId="207"/>
          <ac:graphicFrameMkLst>
            <pc:docMk/>
            <pc:sldMk cId="2479953464" sldId="264"/>
            <ac:graphicFrameMk id="9" creationId="{16BB2B36-D329-083C-5198-BEEC5AC12CFA}"/>
          </ac:graphicFrameMkLst>
        </pc:graphicFrameChg>
      </pc:sldChg>
      <pc:sldChg chg="modCm">
        <pc:chgData name="Behague, Sabina" userId="2f9f8379-56ce-455c-81be-d1dc66b28ae7" providerId="ADAL" clId="{E7EE10C2-01D2-4E39-B5C6-9463230A88CE}" dt="2023-05-25T13:44:09.231" v="101"/>
        <pc:sldMkLst>
          <pc:docMk/>
          <pc:sldMk cId="3475639167" sldId="289"/>
        </pc:sldMkLst>
        <pc:extLst>
          <p:ext xmlns:p="http://schemas.openxmlformats.org/presentationml/2006/main" uri="{D6D511B9-2390-475A-947B-AFAB55BFBCF1}">
            <pc226:cmChg xmlns:pc226="http://schemas.microsoft.com/office/powerpoint/2022/06/main/command" chg="mod">
              <pc226:chgData name="Behague, Sabina" userId="2f9f8379-56ce-455c-81be-d1dc66b28ae7" providerId="ADAL" clId="{E7EE10C2-01D2-4E39-B5C6-9463230A88CE}" dt="2023-05-25T13:44:09.231" v="101"/>
              <pc2:cmMkLst xmlns:pc2="http://schemas.microsoft.com/office/powerpoint/2019/9/main/command">
                <pc:docMk/>
                <pc:sldMk cId="3475639167" sldId="289"/>
                <pc2:cmMk id="{31B05E6B-ACD7-7B46-8673-B03C8D101539}"/>
              </pc2:cmMkLst>
            </pc226:cmChg>
          </p:ext>
        </pc:extLst>
      </pc:sldChg>
      <pc:sldChg chg="modSp mod modNotesTx">
        <pc:chgData name="Behague, Sabina" userId="2f9f8379-56ce-455c-81be-d1dc66b28ae7" providerId="ADAL" clId="{E7EE10C2-01D2-4E39-B5C6-9463230A88CE}" dt="2023-06-06T16:42:57.525" v="401" actId="27918"/>
        <pc:sldMkLst>
          <pc:docMk/>
          <pc:sldMk cId="61370533" sldId="290"/>
        </pc:sldMkLst>
        <pc:graphicFrameChg chg="mod">
          <ac:chgData name="Behague, Sabina" userId="2f9f8379-56ce-455c-81be-d1dc66b28ae7" providerId="ADAL" clId="{E7EE10C2-01D2-4E39-B5C6-9463230A88CE}" dt="2023-05-23T22:17:20.976" v="56" actId="207"/>
          <ac:graphicFrameMkLst>
            <pc:docMk/>
            <pc:sldMk cId="61370533" sldId="290"/>
            <ac:graphicFrameMk id="9" creationId="{16BB2B36-D329-083C-5198-BEEC5AC12CFA}"/>
          </ac:graphicFrameMkLst>
        </pc:graphicFrameChg>
      </pc:sldChg>
      <pc:sldChg chg="addSp delSp modSp mod">
        <pc:chgData name="Behague, Sabina" userId="2f9f8379-56ce-455c-81be-d1dc66b28ae7" providerId="ADAL" clId="{E7EE10C2-01D2-4E39-B5C6-9463230A88CE}" dt="2023-05-23T22:17:07.821" v="54"/>
        <pc:sldMkLst>
          <pc:docMk/>
          <pc:sldMk cId="3822647193" sldId="291"/>
        </pc:sldMkLst>
        <pc:spChg chg="del">
          <ac:chgData name="Behague, Sabina" userId="2f9f8379-56ce-455c-81be-d1dc66b28ae7" providerId="ADAL" clId="{E7EE10C2-01D2-4E39-B5C6-9463230A88CE}" dt="2023-05-23T22:17:04.378" v="51" actId="478"/>
          <ac:spMkLst>
            <pc:docMk/>
            <pc:sldMk cId="3822647193" sldId="291"/>
            <ac:spMk id="6" creationId="{5D0F14F3-1A09-3E96-BCB2-D8B940E469DA}"/>
          </ac:spMkLst>
        </pc:spChg>
        <pc:spChg chg="del">
          <ac:chgData name="Behague, Sabina" userId="2f9f8379-56ce-455c-81be-d1dc66b28ae7" providerId="ADAL" clId="{E7EE10C2-01D2-4E39-B5C6-9463230A88CE}" dt="2023-05-23T22:17:06.413" v="53" actId="478"/>
          <ac:spMkLst>
            <pc:docMk/>
            <pc:sldMk cId="3822647193" sldId="291"/>
            <ac:spMk id="7" creationId="{CE64F085-394F-89FE-55C1-94E5F28AFADD}"/>
          </ac:spMkLst>
        </pc:spChg>
        <pc:spChg chg="del">
          <ac:chgData name="Behague, Sabina" userId="2f9f8379-56ce-455c-81be-d1dc66b28ae7" providerId="ADAL" clId="{E7EE10C2-01D2-4E39-B5C6-9463230A88CE}" dt="2023-05-23T22:17:05.280" v="52" actId="478"/>
          <ac:spMkLst>
            <pc:docMk/>
            <pc:sldMk cId="3822647193" sldId="291"/>
            <ac:spMk id="8" creationId="{E39DAA33-FEFE-A8BD-BBEA-A8F3D8B80ECE}"/>
          </ac:spMkLst>
        </pc:spChg>
        <pc:picChg chg="add mod">
          <ac:chgData name="Behague, Sabina" userId="2f9f8379-56ce-455c-81be-d1dc66b28ae7" providerId="ADAL" clId="{E7EE10C2-01D2-4E39-B5C6-9463230A88CE}" dt="2023-05-23T22:17:07.821" v="54"/>
          <ac:picMkLst>
            <pc:docMk/>
            <pc:sldMk cId="3822647193" sldId="291"/>
            <ac:picMk id="2" creationId="{9E62DE53-ADE1-D591-77D7-91A509C90834}"/>
          </ac:picMkLst>
        </pc:picChg>
      </pc:sldChg>
      <pc:sldChg chg="modSp delCm modNotesTx">
        <pc:chgData name="Behague, Sabina" userId="2f9f8379-56ce-455c-81be-d1dc66b28ae7" providerId="ADAL" clId="{E7EE10C2-01D2-4E39-B5C6-9463230A88CE}" dt="2023-06-06T17:00:12.598" v="581" actId="20577"/>
        <pc:sldMkLst>
          <pc:docMk/>
          <pc:sldMk cId="4205298638" sldId="292"/>
        </pc:sldMkLst>
        <pc:graphicFrameChg chg="mod">
          <ac:chgData name="Behague, Sabina" userId="2f9f8379-56ce-455c-81be-d1dc66b28ae7" providerId="ADAL" clId="{E7EE10C2-01D2-4E39-B5C6-9463230A88CE}" dt="2023-05-23T22:17:42.544" v="58" actId="207"/>
          <ac:graphicFrameMkLst>
            <pc:docMk/>
            <pc:sldMk cId="4205298638" sldId="292"/>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del">
              <pc226:chgData name="Behague, Sabina" userId="2f9f8379-56ce-455c-81be-d1dc66b28ae7" providerId="ADAL" clId="{E7EE10C2-01D2-4E39-B5C6-9463230A88CE}" dt="2023-06-06T16:59:27.191" v="464"/>
              <pc2:cmMkLst xmlns:pc2="http://schemas.microsoft.com/office/powerpoint/2019/9/main/command">
                <pc:docMk/>
                <pc:sldMk cId="4205298638" sldId="292"/>
                <pc2:cmMk id="{218CE072-EE50-46E7-BCDC-E109119DD3F6}"/>
              </pc2:cmMkLst>
            </pc226:cmChg>
          </p:ext>
        </pc:extLst>
      </pc:sldChg>
      <pc:sldChg chg="addSp delSp modSp mod">
        <pc:chgData name="Behague, Sabina" userId="2f9f8379-56ce-455c-81be-d1dc66b28ae7" providerId="ADAL" clId="{E7EE10C2-01D2-4E39-B5C6-9463230A88CE}" dt="2023-05-23T22:18:05.955" v="64"/>
        <pc:sldMkLst>
          <pc:docMk/>
          <pc:sldMk cId="3986907055" sldId="293"/>
        </pc:sldMkLst>
        <pc:spChg chg="del">
          <ac:chgData name="Behague, Sabina" userId="2f9f8379-56ce-455c-81be-d1dc66b28ae7" providerId="ADAL" clId="{E7EE10C2-01D2-4E39-B5C6-9463230A88CE}" dt="2023-05-23T22:18:03.022" v="61" actId="478"/>
          <ac:spMkLst>
            <pc:docMk/>
            <pc:sldMk cId="3986907055" sldId="293"/>
            <ac:spMk id="6" creationId="{5D0F14F3-1A09-3E96-BCB2-D8B940E469DA}"/>
          </ac:spMkLst>
        </pc:spChg>
        <pc:spChg chg="del">
          <ac:chgData name="Behague, Sabina" userId="2f9f8379-56ce-455c-81be-d1dc66b28ae7" providerId="ADAL" clId="{E7EE10C2-01D2-4E39-B5C6-9463230A88CE}" dt="2023-05-23T22:18:03.848" v="62" actId="478"/>
          <ac:spMkLst>
            <pc:docMk/>
            <pc:sldMk cId="3986907055" sldId="293"/>
            <ac:spMk id="7" creationId="{CE64F085-394F-89FE-55C1-94E5F28AFADD}"/>
          </ac:spMkLst>
        </pc:spChg>
        <pc:spChg chg="del">
          <ac:chgData name="Behague, Sabina" userId="2f9f8379-56ce-455c-81be-d1dc66b28ae7" providerId="ADAL" clId="{E7EE10C2-01D2-4E39-B5C6-9463230A88CE}" dt="2023-05-23T22:18:04.611" v="63" actId="478"/>
          <ac:spMkLst>
            <pc:docMk/>
            <pc:sldMk cId="3986907055" sldId="293"/>
            <ac:spMk id="8" creationId="{E39DAA33-FEFE-A8BD-BBEA-A8F3D8B80ECE}"/>
          </ac:spMkLst>
        </pc:spChg>
        <pc:picChg chg="add mod">
          <ac:chgData name="Behague, Sabina" userId="2f9f8379-56ce-455c-81be-d1dc66b28ae7" providerId="ADAL" clId="{E7EE10C2-01D2-4E39-B5C6-9463230A88CE}" dt="2023-05-23T22:18:05.955" v="64"/>
          <ac:picMkLst>
            <pc:docMk/>
            <pc:sldMk cId="3986907055" sldId="293"/>
            <ac:picMk id="2" creationId="{A3E2FFD8-3419-A0B4-54E0-13F4B320C020}"/>
          </ac:picMkLst>
        </pc:picChg>
      </pc:sldChg>
      <pc:sldChg chg="modSp mod modNotesTx">
        <pc:chgData name="Behague, Sabina" userId="2f9f8379-56ce-455c-81be-d1dc66b28ae7" providerId="ADAL" clId="{E7EE10C2-01D2-4E39-B5C6-9463230A88CE}" dt="2023-06-06T20:20:27.054" v="895" actId="20577"/>
        <pc:sldMkLst>
          <pc:docMk/>
          <pc:sldMk cId="1925132525" sldId="294"/>
        </pc:sldMkLst>
        <pc:spChg chg="mod">
          <ac:chgData name="Behague, Sabina" userId="2f9f8379-56ce-455c-81be-d1dc66b28ae7" providerId="ADAL" clId="{E7EE10C2-01D2-4E39-B5C6-9463230A88CE}" dt="2023-05-24T22:02:28.156" v="100" actId="6549"/>
          <ac:spMkLst>
            <pc:docMk/>
            <pc:sldMk cId="1925132525" sldId="294"/>
            <ac:spMk id="4" creationId="{87E0FD17-000E-F917-D7E1-AFF7CACBF13D}"/>
          </ac:spMkLst>
        </pc:spChg>
        <pc:graphicFrameChg chg="mod">
          <ac:chgData name="Behague, Sabina" userId="2f9f8379-56ce-455c-81be-d1dc66b28ae7" providerId="ADAL" clId="{E7EE10C2-01D2-4E39-B5C6-9463230A88CE}" dt="2023-05-23T22:18:17.389" v="66" actId="207"/>
          <ac:graphicFrameMkLst>
            <pc:docMk/>
            <pc:sldMk cId="1925132525" sldId="294"/>
            <ac:graphicFrameMk id="9" creationId="{16BB2B36-D329-083C-5198-BEEC5AC12CFA}"/>
          </ac:graphicFrameMkLst>
        </pc:graphicFrameChg>
      </pc:sldChg>
      <pc:sldChg chg="addSp delSp modSp mod">
        <pc:chgData name="Behague, Sabina" userId="2f9f8379-56ce-455c-81be-d1dc66b28ae7" providerId="ADAL" clId="{E7EE10C2-01D2-4E39-B5C6-9463230A88CE}" dt="2023-05-23T22:18:34.715" v="72"/>
        <pc:sldMkLst>
          <pc:docMk/>
          <pc:sldMk cId="1062889223" sldId="295"/>
        </pc:sldMkLst>
        <pc:spChg chg="del">
          <ac:chgData name="Behague, Sabina" userId="2f9f8379-56ce-455c-81be-d1dc66b28ae7" providerId="ADAL" clId="{E7EE10C2-01D2-4E39-B5C6-9463230A88CE}" dt="2023-05-23T22:18:31.426" v="69" actId="478"/>
          <ac:spMkLst>
            <pc:docMk/>
            <pc:sldMk cId="1062889223" sldId="295"/>
            <ac:spMk id="6" creationId="{5D0F14F3-1A09-3E96-BCB2-D8B940E469DA}"/>
          </ac:spMkLst>
        </pc:spChg>
        <pc:spChg chg="del">
          <ac:chgData name="Behague, Sabina" userId="2f9f8379-56ce-455c-81be-d1dc66b28ae7" providerId="ADAL" clId="{E7EE10C2-01D2-4E39-B5C6-9463230A88CE}" dt="2023-05-23T22:18:32.558" v="70" actId="478"/>
          <ac:spMkLst>
            <pc:docMk/>
            <pc:sldMk cId="1062889223" sldId="295"/>
            <ac:spMk id="7" creationId="{CE64F085-394F-89FE-55C1-94E5F28AFADD}"/>
          </ac:spMkLst>
        </pc:spChg>
        <pc:spChg chg="del">
          <ac:chgData name="Behague, Sabina" userId="2f9f8379-56ce-455c-81be-d1dc66b28ae7" providerId="ADAL" clId="{E7EE10C2-01D2-4E39-B5C6-9463230A88CE}" dt="2023-05-23T22:18:33.391" v="71" actId="478"/>
          <ac:spMkLst>
            <pc:docMk/>
            <pc:sldMk cId="1062889223" sldId="295"/>
            <ac:spMk id="8" creationId="{E39DAA33-FEFE-A8BD-BBEA-A8F3D8B80ECE}"/>
          </ac:spMkLst>
        </pc:spChg>
        <pc:picChg chg="add mod">
          <ac:chgData name="Behague, Sabina" userId="2f9f8379-56ce-455c-81be-d1dc66b28ae7" providerId="ADAL" clId="{E7EE10C2-01D2-4E39-B5C6-9463230A88CE}" dt="2023-05-23T22:18:34.715" v="72"/>
          <ac:picMkLst>
            <pc:docMk/>
            <pc:sldMk cId="1062889223" sldId="295"/>
            <ac:picMk id="2" creationId="{6E50BA35-3A73-3454-4587-6712CCF53836}"/>
          </ac:picMkLst>
        </pc:picChg>
      </pc:sldChg>
      <pc:sldChg chg="modSp modNotesTx">
        <pc:chgData name="Behague, Sabina" userId="2f9f8379-56ce-455c-81be-d1dc66b28ae7" providerId="ADAL" clId="{E7EE10C2-01D2-4E39-B5C6-9463230A88CE}" dt="2023-06-06T20:23:33.539" v="1053" actId="20577"/>
        <pc:sldMkLst>
          <pc:docMk/>
          <pc:sldMk cId="476875324" sldId="296"/>
        </pc:sldMkLst>
        <pc:graphicFrameChg chg="mod">
          <ac:chgData name="Behague, Sabina" userId="2f9f8379-56ce-455c-81be-d1dc66b28ae7" providerId="ADAL" clId="{E7EE10C2-01D2-4E39-B5C6-9463230A88CE}" dt="2023-06-06T20:22:20.538" v="967"/>
          <ac:graphicFrameMkLst>
            <pc:docMk/>
            <pc:sldMk cId="476875324" sldId="296"/>
            <ac:graphicFrameMk id="7" creationId="{BAE287F8-D626-0727-B8AA-36BF55EA7C9D}"/>
          </ac:graphicFrameMkLst>
        </pc:graphicFrameChg>
      </pc:sldChg>
      <pc:sldChg chg="addSp delSp modSp mod">
        <pc:chgData name="Behague, Sabina" userId="2f9f8379-56ce-455c-81be-d1dc66b28ae7" providerId="ADAL" clId="{E7EE10C2-01D2-4E39-B5C6-9463230A88CE}" dt="2023-05-23T22:19:16.079" v="78"/>
        <pc:sldMkLst>
          <pc:docMk/>
          <pc:sldMk cId="2516764295" sldId="297"/>
        </pc:sldMkLst>
        <pc:spChg chg="del">
          <ac:chgData name="Behague, Sabina" userId="2f9f8379-56ce-455c-81be-d1dc66b28ae7" providerId="ADAL" clId="{E7EE10C2-01D2-4E39-B5C6-9463230A88CE}" dt="2023-05-23T22:19:13.059" v="75" actId="478"/>
          <ac:spMkLst>
            <pc:docMk/>
            <pc:sldMk cId="2516764295" sldId="297"/>
            <ac:spMk id="6" creationId="{5D0F14F3-1A09-3E96-BCB2-D8B940E469DA}"/>
          </ac:spMkLst>
        </pc:spChg>
        <pc:spChg chg="del">
          <ac:chgData name="Behague, Sabina" userId="2f9f8379-56ce-455c-81be-d1dc66b28ae7" providerId="ADAL" clId="{E7EE10C2-01D2-4E39-B5C6-9463230A88CE}" dt="2023-05-23T22:19:13.828" v="76" actId="478"/>
          <ac:spMkLst>
            <pc:docMk/>
            <pc:sldMk cId="2516764295" sldId="297"/>
            <ac:spMk id="7" creationId="{CE64F085-394F-89FE-55C1-94E5F28AFADD}"/>
          </ac:spMkLst>
        </pc:spChg>
        <pc:spChg chg="del">
          <ac:chgData name="Behague, Sabina" userId="2f9f8379-56ce-455c-81be-d1dc66b28ae7" providerId="ADAL" clId="{E7EE10C2-01D2-4E39-B5C6-9463230A88CE}" dt="2023-05-23T22:19:14.680" v="77" actId="478"/>
          <ac:spMkLst>
            <pc:docMk/>
            <pc:sldMk cId="2516764295" sldId="297"/>
            <ac:spMk id="8" creationId="{E39DAA33-FEFE-A8BD-BBEA-A8F3D8B80ECE}"/>
          </ac:spMkLst>
        </pc:spChg>
        <pc:picChg chg="add mod">
          <ac:chgData name="Behague, Sabina" userId="2f9f8379-56ce-455c-81be-d1dc66b28ae7" providerId="ADAL" clId="{E7EE10C2-01D2-4E39-B5C6-9463230A88CE}" dt="2023-05-23T22:19:16.079" v="78"/>
          <ac:picMkLst>
            <pc:docMk/>
            <pc:sldMk cId="2516764295" sldId="297"/>
            <ac:picMk id="2" creationId="{3CD38D7C-12CC-B18A-62B1-C93B54EF4FF0}"/>
          </ac:picMkLst>
        </pc:picChg>
      </pc:sldChg>
      <pc:sldChg chg="modSp mod modNotesTx">
        <pc:chgData name="Behague, Sabina" userId="2f9f8379-56ce-455c-81be-d1dc66b28ae7" providerId="ADAL" clId="{E7EE10C2-01D2-4E39-B5C6-9463230A88CE}" dt="2023-06-06T22:50:15.867" v="1877" actId="20577"/>
        <pc:sldMkLst>
          <pc:docMk/>
          <pc:sldMk cId="1182146475" sldId="298"/>
        </pc:sldMkLst>
        <pc:spChg chg="mod">
          <ac:chgData name="Behague, Sabina" userId="2f9f8379-56ce-455c-81be-d1dc66b28ae7" providerId="ADAL" clId="{E7EE10C2-01D2-4E39-B5C6-9463230A88CE}" dt="2023-06-06T22:38:41.730" v="1768" actId="14100"/>
          <ac:spMkLst>
            <pc:docMk/>
            <pc:sldMk cId="1182146475" sldId="298"/>
            <ac:spMk id="3" creationId="{E4FD1E92-5DBC-B105-F246-2355E4FF9A74}"/>
          </ac:spMkLst>
        </pc:spChg>
        <pc:spChg chg="mod">
          <ac:chgData name="Behague, Sabina" userId="2f9f8379-56ce-455c-81be-d1dc66b28ae7" providerId="ADAL" clId="{E7EE10C2-01D2-4E39-B5C6-9463230A88CE}" dt="2023-05-27T17:00:32.310" v="113" actId="20577"/>
          <ac:spMkLst>
            <pc:docMk/>
            <pc:sldMk cId="1182146475" sldId="298"/>
            <ac:spMk id="4" creationId="{87E0FD17-000E-F917-D7E1-AFF7CACBF13D}"/>
          </ac:spMkLst>
        </pc:spChg>
        <pc:graphicFrameChg chg="mod">
          <ac:chgData name="Behague, Sabina" userId="2f9f8379-56ce-455c-81be-d1dc66b28ae7" providerId="ADAL" clId="{E7EE10C2-01D2-4E39-B5C6-9463230A88CE}" dt="2023-05-27T15:41:25.640" v="112"/>
          <ac:graphicFrameMkLst>
            <pc:docMk/>
            <pc:sldMk cId="1182146475" sldId="298"/>
            <ac:graphicFrameMk id="9" creationId="{16BB2B36-D329-083C-5198-BEEC5AC12CFA}"/>
          </ac:graphicFrameMkLst>
        </pc:graphicFrameChg>
      </pc:sldChg>
      <pc:sldChg chg="modSp modNotesTx">
        <pc:chgData name="Behague, Sabina" userId="2f9f8379-56ce-455c-81be-d1dc66b28ae7" providerId="ADAL" clId="{E7EE10C2-01D2-4E39-B5C6-9463230A88CE}" dt="2023-06-06T22:53:31.034" v="2401" actId="20577"/>
        <pc:sldMkLst>
          <pc:docMk/>
          <pc:sldMk cId="545205739" sldId="301"/>
        </pc:sldMkLst>
        <pc:graphicFrameChg chg="mod">
          <ac:chgData name="Behague, Sabina" userId="2f9f8379-56ce-455c-81be-d1dc66b28ae7" providerId="ADAL" clId="{E7EE10C2-01D2-4E39-B5C6-9463230A88CE}" dt="2023-05-23T22:22:00.998" v="93" actId="207"/>
          <ac:graphicFrameMkLst>
            <pc:docMk/>
            <pc:sldMk cId="545205739" sldId="301"/>
            <ac:graphicFrameMk id="9" creationId="{16BB2B36-D329-083C-5198-BEEC5AC12CFA}"/>
          </ac:graphicFrameMkLst>
        </pc:graphicFrameChg>
      </pc:sldChg>
      <pc:sldChg chg="modSp">
        <pc:chgData name="Behague, Sabina" userId="2f9f8379-56ce-455c-81be-d1dc66b28ae7" providerId="ADAL" clId="{E7EE10C2-01D2-4E39-B5C6-9463230A88CE}" dt="2023-05-23T22:19:09.651" v="74" actId="207"/>
        <pc:sldMkLst>
          <pc:docMk/>
          <pc:sldMk cId="3286086278" sldId="303"/>
        </pc:sldMkLst>
        <pc:graphicFrameChg chg="mod">
          <ac:chgData name="Behague, Sabina" userId="2f9f8379-56ce-455c-81be-d1dc66b28ae7" providerId="ADAL" clId="{E7EE10C2-01D2-4E39-B5C6-9463230A88CE}" dt="2023-05-23T22:18:51.643" v="73" actId="207"/>
          <ac:graphicFrameMkLst>
            <pc:docMk/>
            <pc:sldMk cId="3286086278" sldId="303"/>
            <ac:graphicFrameMk id="9" creationId="{16BB2B36-D329-083C-5198-BEEC5AC12CFA}"/>
          </ac:graphicFrameMkLst>
        </pc:graphicFrameChg>
        <pc:graphicFrameChg chg="mod">
          <ac:chgData name="Behague, Sabina" userId="2f9f8379-56ce-455c-81be-d1dc66b28ae7" providerId="ADAL" clId="{E7EE10C2-01D2-4E39-B5C6-9463230A88CE}" dt="2023-05-23T22:19:09.651" v="74" actId="207"/>
          <ac:graphicFrameMkLst>
            <pc:docMk/>
            <pc:sldMk cId="3286086278" sldId="303"/>
            <ac:graphicFrameMk id="11" creationId="{7145ECEE-5D5C-74C4-50A5-961A60B3D8D7}"/>
          </ac:graphicFrameMkLst>
        </pc:graphicFrameChg>
      </pc:sldChg>
      <pc:sldChg chg="modSp mod delCm modNotesTx">
        <pc:chgData name="Behague, Sabina" userId="2f9f8379-56ce-455c-81be-d1dc66b28ae7" providerId="ADAL" clId="{E7EE10C2-01D2-4E39-B5C6-9463230A88CE}" dt="2023-06-14T18:50:54.012" v="2404" actId="20577"/>
        <pc:sldMkLst>
          <pc:docMk/>
          <pc:sldMk cId="611023142" sldId="532"/>
        </pc:sldMkLst>
        <pc:spChg chg="mod">
          <ac:chgData name="Behague, Sabina" userId="2f9f8379-56ce-455c-81be-d1dc66b28ae7" providerId="ADAL" clId="{E7EE10C2-01D2-4E39-B5C6-9463230A88CE}" dt="2023-06-06T22:19:12.011" v="1571" actId="207"/>
          <ac:spMkLst>
            <pc:docMk/>
            <pc:sldMk cId="611023142" sldId="532"/>
            <ac:spMk id="11" creationId="{DCB7606B-3F64-C855-41E1-BA58F4851739}"/>
          </ac:spMkLst>
        </pc:spChg>
        <pc:spChg chg="mod">
          <ac:chgData name="Behague, Sabina" userId="2f9f8379-56ce-455c-81be-d1dc66b28ae7" providerId="ADAL" clId="{E7EE10C2-01D2-4E39-B5C6-9463230A88CE}" dt="2023-06-06T22:21:24.453" v="1586" actId="207"/>
          <ac:spMkLst>
            <pc:docMk/>
            <pc:sldMk cId="611023142" sldId="532"/>
            <ac:spMk id="12" creationId="{780BCDB9-77B9-A851-910E-F0F2D4611D51}"/>
          </ac:spMkLst>
        </pc:spChg>
        <pc:spChg chg="mod">
          <ac:chgData name="Behague, Sabina" userId="2f9f8379-56ce-455c-81be-d1dc66b28ae7" providerId="ADAL" clId="{E7EE10C2-01D2-4E39-B5C6-9463230A88CE}" dt="2023-06-06T22:20:36.209" v="1579" actId="207"/>
          <ac:spMkLst>
            <pc:docMk/>
            <pc:sldMk cId="611023142" sldId="532"/>
            <ac:spMk id="13" creationId="{B98330A5-46A4-AD26-CCF8-E2E500BBC3E4}"/>
          </ac:spMkLst>
        </pc:spChg>
        <pc:spChg chg="mod">
          <ac:chgData name="Behague, Sabina" userId="2f9f8379-56ce-455c-81be-d1dc66b28ae7" providerId="ADAL" clId="{E7EE10C2-01D2-4E39-B5C6-9463230A88CE}" dt="2023-06-06T22:20:59.741" v="1582" actId="207"/>
          <ac:spMkLst>
            <pc:docMk/>
            <pc:sldMk cId="611023142" sldId="532"/>
            <ac:spMk id="14" creationId="{087CEE3A-170D-E269-F4AC-40265F010B51}"/>
          </ac:spMkLst>
        </pc:spChg>
        <pc:spChg chg="mod">
          <ac:chgData name="Behague, Sabina" userId="2f9f8379-56ce-455c-81be-d1dc66b28ae7" providerId="ADAL" clId="{E7EE10C2-01D2-4E39-B5C6-9463230A88CE}" dt="2023-06-06T22:20:31.234" v="1578" actId="207"/>
          <ac:spMkLst>
            <pc:docMk/>
            <pc:sldMk cId="611023142" sldId="532"/>
            <ac:spMk id="15" creationId="{88844C10-6B79-0C97-9E45-A9B0D340570F}"/>
          </ac:spMkLst>
        </pc:spChg>
        <pc:spChg chg="mod">
          <ac:chgData name="Behague, Sabina" userId="2f9f8379-56ce-455c-81be-d1dc66b28ae7" providerId="ADAL" clId="{E7EE10C2-01D2-4E39-B5C6-9463230A88CE}" dt="2023-06-06T22:15:55.499" v="1543" actId="207"/>
          <ac:spMkLst>
            <pc:docMk/>
            <pc:sldMk cId="611023142" sldId="532"/>
            <ac:spMk id="16" creationId="{595E94EF-1964-DD19-07D3-282ACC08B81E}"/>
          </ac:spMkLst>
        </pc:spChg>
        <pc:spChg chg="mod">
          <ac:chgData name="Behague, Sabina" userId="2f9f8379-56ce-455c-81be-d1dc66b28ae7" providerId="ADAL" clId="{E7EE10C2-01D2-4E39-B5C6-9463230A88CE}" dt="2023-06-06T22:22:15.482" v="1596" actId="207"/>
          <ac:spMkLst>
            <pc:docMk/>
            <pc:sldMk cId="611023142" sldId="532"/>
            <ac:spMk id="17" creationId="{C0850D3B-2A13-886A-6885-61EED289CCEE}"/>
          </ac:spMkLst>
        </pc:spChg>
        <pc:spChg chg="mod">
          <ac:chgData name="Behague, Sabina" userId="2f9f8379-56ce-455c-81be-d1dc66b28ae7" providerId="ADAL" clId="{E7EE10C2-01D2-4E39-B5C6-9463230A88CE}" dt="2023-06-06T22:21:11.311" v="1584" actId="207"/>
          <ac:spMkLst>
            <pc:docMk/>
            <pc:sldMk cId="611023142" sldId="532"/>
            <ac:spMk id="18" creationId="{28BE27C7-BEED-CC9E-3862-EC3672303F11}"/>
          </ac:spMkLst>
        </pc:spChg>
        <pc:spChg chg="mod">
          <ac:chgData name="Behague, Sabina" userId="2f9f8379-56ce-455c-81be-d1dc66b28ae7" providerId="ADAL" clId="{E7EE10C2-01D2-4E39-B5C6-9463230A88CE}" dt="2023-06-06T22:13:43.674" v="1530" actId="207"/>
          <ac:spMkLst>
            <pc:docMk/>
            <pc:sldMk cId="611023142" sldId="532"/>
            <ac:spMk id="19" creationId="{5AD93251-2900-4D2B-5878-E26F73192014}"/>
          </ac:spMkLst>
        </pc:spChg>
        <pc:spChg chg="mod">
          <ac:chgData name="Behague, Sabina" userId="2f9f8379-56ce-455c-81be-d1dc66b28ae7" providerId="ADAL" clId="{E7EE10C2-01D2-4E39-B5C6-9463230A88CE}" dt="2023-06-06T22:19:01.086" v="1570" actId="207"/>
          <ac:spMkLst>
            <pc:docMk/>
            <pc:sldMk cId="611023142" sldId="532"/>
            <ac:spMk id="20" creationId="{4157F5E6-EC6D-B979-54DB-65F02006AC2D}"/>
          </ac:spMkLst>
        </pc:spChg>
        <pc:spChg chg="mod">
          <ac:chgData name="Behague, Sabina" userId="2f9f8379-56ce-455c-81be-d1dc66b28ae7" providerId="ADAL" clId="{E7EE10C2-01D2-4E39-B5C6-9463230A88CE}" dt="2023-06-06T22:20:45.575" v="1580" actId="207"/>
          <ac:spMkLst>
            <pc:docMk/>
            <pc:sldMk cId="611023142" sldId="532"/>
            <ac:spMk id="21" creationId="{322748B4-0AD5-3D3A-D05A-74D7E9E22124}"/>
          </ac:spMkLst>
        </pc:spChg>
        <pc:spChg chg="mod">
          <ac:chgData name="Behague, Sabina" userId="2f9f8379-56ce-455c-81be-d1dc66b28ae7" providerId="ADAL" clId="{E7EE10C2-01D2-4E39-B5C6-9463230A88CE}" dt="2023-06-06T22:21:20.103" v="1585" actId="207"/>
          <ac:spMkLst>
            <pc:docMk/>
            <pc:sldMk cId="611023142" sldId="532"/>
            <ac:spMk id="22" creationId="{264D5574-5DAF-9DFD-B6F3-780CCFBBCD2B}"/>
          </ac:spMkLst>
        </pc:spChg>
        <pc:spChg chg="mod">
          <ac:chgData name="Behague, Sabina" userId="2f9f8379-56ce-455c-81be-d1dc66b28ae7" providerId="ADAL" clId="{E7EE10C2-01D2-4E39-B5C6-9463230A88CE}" dt="2023-06-06T22:18:21.082" v="1566" actId="207"/>
          <ac:spMkLst>
            <pc:docMk/>
            <pc:sldMk cId="611023142" sldId="532"/>
            <ac:spMk id="23" creationId="{543D9E5D-5B08-226D-4966-77DCAEB027C5}"/>
          </ac:spMkLst>
        </pc:spChg>
        <pc:spChg chg="mod">
          <ac:chgData name="Behague, Sabina" userId="2f9f8379-56ce-455c-81be-d1dc66b28ae7" providerId="ADAL" clId="{E7EE10C2-01D2-4E39-B5C6-9463230A88CE}" dt="2023-06-06T22:16:46.035" v="1551" actId="207"/>
          <ac:spMkLst>
            <pc:docMk/>
            <pc:sldMk cId="611023142" sldId="532"/>
            <ac:spMk id="24" creationId="{51ABA779-0162-6C3F-36CE-56ACA1A7953F}"/>
          </ac:spMkLst>
        </pc:spChg>
        <pc:spChg chg="mod">
          <ac:chgData name="Behague, Sabina" userId="2f9f8379-56ce-455c-81be-d1dc66b28ae7" providerId="ADAL" clId="{E7EE10C2-01D2-4E39-B5C6-9463230A88CE}" dt="2023-06-06T22:16:26.557" v="1548" actId="207"/>
          <ac:spMkLst>
            <pc:docMk/>
            <pc:sldMk cId="611023142" sldId="532"/>
            <ac:spMk id="25" creationId="{CA981538-40C8-3573-8826-CDAA500DE424}"/>
          </ac:spMkLst>
        </pc:spChg>
        <pc:spChg chg="mod">
          <ac:chgData name="Behague, Sabina" userId="2f9f8379-56ce-455c-81be-d1dc66b28ae7" providerId="ADAL" clId="{E7EE10C2-01D2-4E39-B5C6-9463230A88CE}" dt="2023-06-06T22:21:34.273" v="1588" actId="207"/>
          <ac:spMkLst>
            <pc:docMk/>
            <pc:sldMk cId="611023142" sldId="532"/>
            <ac:spMk id="26" creationId="{59EBB5A7-2577-0DE7-146B-8C1987169540}"/>
          </ac:spMkLst>
        </pc:spChg>
        <pc:spChg chg="mod">
          <ac:chgData name="Behague, Sabina" userId="2f9f8379-56ce-455c-81be-d1dc66b28ae7" providerId="ADAL" clId="{E7EE10C2-01D2-4E39-B5C6-9463230A88CE}" dt="2023-06-06T22:21:04.852" v="1583" actId="207"/>
          <ac:spMkLst>
            <pc:docMk/>
            <pc:sldMk cId="611023142" sldId="532"/>
            <ac:spMk id="27" creationId="{350C42BD-BE18-2CE5-A810-1276ED031495}"/>
          </ac:spMkLst>
        </pc:spChg>
        <pc:spChg chg="mod">
          <ac:chgData name="Behague, Sabina" userId="2f9f8379-56ce-455c-81be-d1dc66b28ae7" providerId="ADAL" clId="{E7EE10C2-01D2-4E39-B5C6-9463230A88CE}" dt="2023-06-06T22:14:35.964" v="1537" actId="207"/>
          <ac:spMkLst>
            <pc:docMk/>
            <pc:sldMk cId="611023142" sldId="532"/>
            <ac:spMk id="28" creationId="{BDD510F1-FB42-E318-E641-94BEBC95CE0B}"/>
          </ac:spMkLst>
        </pc:spChg>
        <pc:spChg chg="mod">
          <ac:chgData name="Behague, Sabina" userId="2f9f8379-56ce-455c-81be-d1dc66b28ae7" providerId="ADAL" clId="{E7EE10C2-01D2-4E39-B5C6-9463230A88CE}" dt="2023-06-06T22:16:57.179" v="1554" actId="207"/>
          <ac:spMkLst>
            <pc:docMk/>
            <pc:sldMk cId="611023142" sldId="532"/>
            <ac:spMk id="29" creationId="{288020AC-8EC4-16CC-9D1D-F591CEF4057A}"/>
          </ac:spMkLst>
        </pc:spChg>
        <pc:spChg chg="mod">
          <ac:chgData name="Behague, Sabina" userId="2f9f8379-56ce-455c-81be-d1dc66b28ae7" providerId="ADAL" clId="{E7EE10C2-01D2-4E39-B5C6-9463230A88CE}" dt="2023-06-06T22:16:17.929" v="1546" actId="207"/>
          <ac:spMkLst>
            <pc:docMk/>
            <pc:sldMk cId="611023142" sldId="532"/>
            <ac:spMk id="30" creationId="{4A24EDC6-9672-72A3-ACFF-E0D8F904216C}"/>
          </ac:spMkLst>
        </pc:spChg>
        <pc:spChg chg="mod">
          <ac:chgData name="Behague, Sabina" userId="2f9f8379-56ce-455c-81be-d1dc66b28ae7" providerId="ADAL" clId="{E7EE10C2-01D2-4E39-B5C6-9463230A88CE}" dt="2023-06-06T22:16:34.106" v="1549" actId="207"/>
          <ac:spMkLst>
            <pc:docMk/>
            <pc:sldMk cId="611023142" sldId="532"/>
            <ac:spMk id="31" creationId="{8EE99AA8-D053-A1CD-F411-DE81541608B5}"/>
          </ac:spMkLst>
        </pc:spChg>
        <pc:spChg chg="mod">
          <ac:chgData name="Behague, Sabina" userId="2f9f8379-56ce-455c-81be-d1dc66b28ae7" providerId="ADAL" clId="{E7EE10C2-01D2-4E39-B5C6-9463230A88CE}" dt="2023-06-06T22:18:10.561" v="1565" actId="207"/>
          <ac:spMkLst>
            <pc:docMk/>
            <pc:sldMk cId="611023142" sldId="532"/>
            <ac:spMk id="32" creationId="{4A3F1936-9C9E-BC1F-F114-8534FB4D9C60}"/>
          </ac:spMkLst>
        </pc:spChg>
        <pc:spChg chg="mod">
          <ac:chgData name="Behague, Sabina" userId="2f9f8379-56ce-455c-81be-d1dc66b28ae7" providerId="ADAL" clId="{E7EE10C2-01D2-4E39-B5C6-9463230A88CE}" dt="2023-06-06T22:18:02.496" v="1564" actId="207"/>
          <ac:spMkLst>
            <pc:docMk/>
            <pc:sldMk cId="611023142" sldId="532"/>
            <ac:spMk id="33" creationId="{5C257590-6ED3-5352-8BB4-C08B629EFA6D}"/>
          </ac:spMkLst>
        </pc:spChg>
        <pc:spChg chg="mod">
          <ac:chgData name="Behague, Sabina" userId="2f9f8379-56ce-455c-81be-d1dc66b28ae7" providerId="ADAL" clId="{E7EE10C2-01D2-4E39-B5C6-9463230A88CE}" dt="2023-06-06T22:22:05.606" v="1594" actId="207"/>
          <ac:spMkLst>
            <pc:docMk/>
            <pc:sldMk cId="611023142" sldId="532"/>
            <ac:spMk id="34" creationId="{5555BA77-02B5-931B-D73F-280391767A2E}"/>
          </ac:spMkLst>
        </pc:spChg>
        <pc:spChg chg="mod">
          <ac:chgData name="Behague, Sabina" userId="2f9f8379-56ce-455c-81be-d1dc66b28ae7" providerId="ADAL" clId="{E7EE10C2-01D2-4E39-B5C6-9463230A88CE}" dt="2023-06-06T22:13:38.113" v="1529" actId="207"/>
          <ac:spMkLst>
            <pc:docMk/>
            <pc:sldMk cId="611023142" sldId="532"/>
            <ac:spMk id="35" creationId="{8C22EA2B-4B8F-C963-513D-AA7453A2F1D6}"/>
          </ac:spMkLst>
        </pc:spChg>
        <pc:spChg chg="mod">
          <ac:chgData name="Behague, Sabina" userId="2f9f8379-56ce-455c-81be-d1dc66b28ae7" providerId="ADAL" clId="{E7EE10C2-01D2-4E39-B5C6-9463230A88CE}" dt="2023-06-06T22:14:04.886" v="1534" actId="207"/>
          <ac:spMkLst>
            <pc:docMk/>
            <pc:sldMk cId="611023142" sldId="532"/>
            <ac:spMk id="36" creationId="{779C89AD-E083-8576-2BF7-3CCCDED48298}"/>
          </ac:spMkLst>
        </pc:spChg>
        <pc:spChg chg="mod">
          <ac:chgData name="Behague, Sabina" userId="2f9f8379-56ce-455c-81be-d1dc66b28ae7" providerId="ADAL" clId="{E7EE10C2-01D2-4E39-B5C6-9463230A88CE}" dt="2023-06-06T22:19:35.040" v="1573" actId="207"/>
          <ac:spMkLst>
            <pc:docMk/>
            <pc:sldMk cId="611023142" sldId="532"/>
            <ac:spMk id="37" creationId="{923B6B36-B4C5-A218-B6FD-900E5B41B1A1}"/>
          </ac:spMkLst>
        </pc:spChg>
        <pc:spChg chg="mod">
          <ac:chgData name="Behague, Sabina" userId="2f9f8379-56ce-455c-81be-d1dc66b28ae7" providerId="ADAL" clId="{E7EE10C2-01D2-4E39-B5C6-9463230A88CE}" dt="2023-06-06T22:16:53.044" v="1553" actId="207"/>
          <ac:spMkLst>
            <pc:docMk/>
            <pc:sldMk cId="611023142" sldId="532"/>
            <ac:spMk id="38" creationId="{5CCEB400-FDE0-A00F-B3B3-9ACC538583FC}"/>
          </ac:spMkLst>
        </pc:spChg>
        <pc:spChg chg="mod">
          <ac:chgData name="Behague, Sabina" userId="2f9f8379-56ce-455c-81be-d1dc66b28ae7" providerId="ADAL" clId="{E7EE10C2-01D2-4E39-B5C6-9463230A88CE}" dt="2023-06-06T22:15:48.754" v="1542" actId="207"/>
          <ac:spMkLst>
            <pc:docMk/>
            <pc:sldMk cId="611023142" sldId="532"/>
            <ac:spMk id="39" creationId="{DE86235E-C5DC-F143-2C0A-E9B8E43BDA7F}"/>
          </ac:spMkLst>
        </pc:spChg>
        <pc:spChg chg="mod">
          <ac:chgData name="Behague, Sabina" userId="2f9f8379-56ce-455c-81be-d1dc66b28ae7" providerId="ADAL" clId="{E7EE10C2-01D2-4E39-B5C6-9463230A88CE}" dt="2023-06-06T22:18:33.888" v="1568" actId="207"/>
          <ac:spMkLst>
            <pc:docMk/>
            <pc:sldMk cId="611023142" sldId="532"/>
            <ac:spMk id="40" creationId="{6B154AFC-2163-5148-3E15-E10E90846F2F}"/>
          </ac:spMkLst>
        </pc:spChg>
        <pc:spChg chg="mod">
          <ac:chgData name="Behague, Sabina" userId="2f9f8379-56ce-455c-81be-d1dc66b28ae7" providerId="ADAL" clId="{E7EE10C2-01D2-4E39-B5C6-9463230A88CE}" dt="2023-06-06T22:17:30.491" v="1559" actId="207"/>
          <ac:spMkLst>
            <pc:docMk/>
            <pc:sldMk cId="611023142" sldId="532"/>
            <ac:spMk id="41" creationId="{123B538A-CAB9-E5F0-7F39-4504BDF09E2F}"/>
          </ac:spMkLst>
        </pc:spChg>
        <pc:spChg chg="mod">
          <ac:chgData name="Behague, Sabina" userId="2f9f8379-56ce-455c-81be-d1dc66b28ae7" providerId="ADAL" clId="{E7EE10C2-01D2-4E39-B5C6-9463230A88CE}" dt="2023-06-06T22:19:44.703" v="1574" actId="207"/>
          <ac:spMkLst>
            <pc:docMk/>
            <pc:sldMk cId="611023142" sldId="532"/>
            <ac:spMk id="42" creationId="{FB73BBD8-70DB-87A9-1BDC-9FB16C2C8079}"/>
          </ac:spMkLst>
        </pc:spChg>
        <pc:spChg chg="mod">
          <ac:chgData name="Behague, Sabina" userId="2f9f8379-56ce-455c-81be-d1dc66b28ae7" providerId="ADAL" clId="{E7EE10C2-01D2-4E39-B5C6-9463230A88CE}" dt="2023-06-06T22:50:37.314" v="1878" actId="1037"/>
          <ac:spMkLst>
            <pc:docMk/>
            <pc:sldMk cId="611023142" sldId="532"/>
            <ac:spMk id="43" creationId="{1DD44152-2796-0BBD-4EF3-6CB8928E2D5E}"/>
          </ac:spMkLst>
        </pc:spChg>
        <pc:spChg chg="mod">
          <ac:chgData name="Behague, Sabina" userId="2f9f8379-56ce-455c-81be-d1dc66b28ae7" providerId="ADAL" clId="{E7EE10C2-01D2-4E39-B5C6-9463230A88CE}" dt="2023-06-06T22:21:29.063" v="1587" actId="207"/>
          <ac:spMkLst>
            <pc:docMk/>
            <pc:sldMk cId="611023142" sldId="532"/>
            <ac:spMk id="44" creationId="{4CEEE189-A1F6-96FD-7793-17D8CD73F423}"/>
          </ac:spMkLst>
        </pc:spChg>
        <pc:spChg chg="mod">
          <ac:chgData name="Behague, Sabina" userId="2f9f8379-56ce-455c-81be-d1dc66b28ae7" providerId="ADAL" clId="{E7EE10C2-01D2-4E39-B5C6-9463230A88CE}" dt="2023-06-06T22:17:23.983" v="1558" actId="207"/>
          <ac:spMkLst>
            <pc:docMk/>
            <pc:sldMk cId="611023142" sldId="532"/>
            <ac:spMk id="45" creationId="{B9C9AD43-D7DE-69D0-4758-6C28C53F3917}"/>
          </ac:spMkLst>
        </pc:spChg>
        <pc:spChg chg="mod">
          <ac:chgData name="Behague, Sabina" userId="2f9f8379-56ce-455c-81be-d1dc66b28ae7" providerId="ADAL" clId="{E7EE10C2-01D2-4E39-B5C6-9463230A88CE}" dt="2023-06-06T22:16:02.114" v="1544" actId="207"/>
          <ac:spMkLst>
            <pc:docMk/>
            <pc:sldMk cId="611023142" sldId="532"/>
            <ac:spMk id="46" creationId="{81F504F2-6B28-8D13-9CC5-ED6139E5394E}"/>
          </ac:spMkLst>
        </pc:spChg>
        <pc:spChg chg="mod">
          <ac:chgData name="Behague, Sabina" userId="2f9f8379-56ce-455c-81be-d1dc66b28ae7" providerId="ADAL" clId="{E7EE10C2-01D2-4E39-B5C6-9463230A88CE}" dt="2023-06-06T22:13:48.172" v="1531" actId="207"/>
          <ac:spMkLst>
            <pc:docMk/>
            <pc:sldMk cId="611023142" sldId="532"/>
            <ac:spMk id="47" creationId="{836BA40F-76C2-1A8F-41C1-0597E313BD40}"/>
          </ac:spMkLst>
        </pc:spChg>
        <pc:spChg chg="mod">
          <ac:chgData name="Behague, Sabina" userId="2f9f8379-56ce-455c-81be-d1dc66b28ae7" providerId="ADAL" clId="{E7EE10C2-01D2-4E39-B5C6-9463230A88CE}" dt="2023-06-06T22:20:53.105" v="1581" actId="207"/>
          <ac:spMkLst>
            <pc:docMk/>
            <pc:sldMk cId="611023142" sldId="532"/>
            <ac:spMk id="48" creationId="{AD2A0018-47DF-D1EC-9E8B-D252D2092FE5}"/>
          </ac:spMkLst>
        </pc:spChg>
        <pc:spChg chg="mod">
          <ac:chgData name="Behague, Sabina" userId="2f9f8379-56ce-455c-81be-d1dc66b28ae7" providerId="ADAL" clId="{E7EE10C2-01D2-4E39-B5C6-9463230A88CE}" dt="2023-06-06T22:14:43.177" v="1538" actId="207"/>
          <ac:spMkLst>
            <pc:docMk/>
            <pc:sldMk cId="611023142" sldId="532"/>
            <ac:spMk id="49" creationId="{919FFF0E-BE0A-C963-6F07-992856E4E329}"/>
          </ac:spMkLst>
        </pc:spChg>
        <pc:spChg chg="mod">
          <ac:chgData name="Behague, Sabina" userId="2f9f8379-56ce-455c-81be-d1dc66b28ae7" providerId="ADAL" clId="{E7EE10C2-01D2-4E39-B5C6-9463230A88CE}" dt="2023-06-06T22:16:40.305" v="1550" actId="207"/>
          <ac:spMkLst>
            <pc:docMk/>
            <pc:sldMk cId="611023142" sldId="532"/>
            <ac:spMk id="50" creationId="{51AFEB7E-3CAD-34EF-644D-33AA3D3DB7D0}"/>
          </ac:spMkLst>
        </pc:spChg>
        <pc:spChg chg="mod">
          <ac:chgData name="Behague, Sabina" userId="2f9f8379-56ce-455c-81be-d1dc66b28ae7" providerId="ADAL" clId="{E7EE10C2-01D2-4E39-B5C6-9463230A88CE}" dt="2023-06-06T22:14:16.963" v="1536" actId="207"/>
          <ac:spMkLst>
            <pc:docMk/>
            <pc:sldMk cId="611023142" sldId="532"/>
            <ac:spMk id="51" creationId="{C00CBD91-FD3F-51AD-7122-DAE1B227559A}"/>
          </ac:spMkLst>
        </pc:spChg>
        <pc:spChg chg="mod">
          <ac:chgData name="Behague, Sabina" userId="2f9f8379-56ce-455c-81be-d1dc66b28ae7" providerId="ADAL" clId="{E7EE10C2-01D2-4E39-B5C6-9463230A88CE}" dt="2023-06-06T22:19:51.809" v="1575" actId="207"/>
          <ac:spMkLst>
            <pc:docMk/>
            <pc:sldMk cId="611023142" sldId="532"/>
            <ac:spMk id="52" creationId="{A64BB58D-7893-7DF3-CF02-E3BCA5236AF0}"/>
          </ac:spMkLst>
        </pc:spChg>
        <pc:spChg chg="mod">
          <ac:chgData name="Behague, Sabina" userId="2f9f8379-56ce-455c-81be-d1dc66b28ae7" providerId="ADAL" clId="{E7EE10C2-01D2-4E39-B5C6-9463230A88CE}" dt="2023-06-06T22:13:32.473" v="1528" actId="207"/>
          <ac:spMkLst>
            <pc:docMk/>
            <pc:sldMk cId="611023142" sldId="532"/>
            <ac:spMk id="53" creationId="{0515920A-07A3-F8B0-7967-65F6AA2B832E}"/>
          </ac:spMkLst>
        </pc:spChg>
        <pc:spChg chg="mod">
          <ac:chgData name="Behague, Sabina" userId="2f9f8379-56ce-455c-81be-d1dc66b28ae7" providerId="ADAL" clId="{E7EE10C2-01D2-4E39-B5C6-9463230A88CE}" dt="2023-06-06T22:20:02.772" v="1576" actId="207"/>
          <ac:spMkLst>
            <pc:docMk/>
            <pc:sldMk cId="611023142" sldId="532"/>
            <ac:spMk id="54" creationId="{E1DB06E2-3491-4813-E9F9-48FAAB892C2B}"/>
          </ac:spMkLst>
        </pc:spChg>
        <pc:spChg chg="mod">
          <ac:chgData name="Behague, Sabina" userId="2f9f8379-56ce-455c-81be-d1dc66b28ae7" providerId="ADAL" clId="{E7EE10C2-01D2-4E39-B5C6-9463230A88CE}" dt="2023-06-06T22:20:18.717" v="1577" actId="207"/>
          <ac:spMkLst>
            <pc:docMk/>
            <pc:sldMk cId="611023142" sldId="532"/>
            <ac:spMk id="55" creationId="{E5B65146-A73F-043C-2D3A-235127507C59}"/>
          </ac:spMkLst>
        </pc:spChg>
        <pc:spChg chg="mod">
          <ac:chgData name="Behague, Sabina" userId="2f9f8379-56ce-455c-81be-d1dc66b28ae7" providerId="ADAL" clId="{E7EE10C2-01D2-4E39-B5C6-9463230A88CE}" dt="2023-06-06T22:22:10.555" v="1595" actId="207"/>
          <ac:spMkLst>
            <pc:docMk/>
            <pc:sldMk cId="611023142" sldId="532"/>
            <ac:spMk id="56" creationId="{88B2DE11-BFCF-579B-C6F1-2E8CE4D5FF26}"/>
          </ac:spMkLst>
        </pc:spChg>
        <pc:spChg chg="mod">
          <ac:chgData name="Behague, Sabina" userId="2f9f8379-56ce-455c-81be-d1dc66b28ae7" providerId="ADAL" clId="{E7EE10C2-01D2-4E39-B5C6-9463230A88CE}" dt="2023-06-06T22:17:45.629" v="1561" actId="207"/>
          <ac:spMkLst>
            <pc:docMk/>
            <pc:sldMk cId="611023142" sldId="532"/>
            <ac:spMk id="57" creationId="{2BE4A281-4CB8-1A3F-A62F-FA7F9B9B65D0}"/>
          </ac:spMkLst>
        </pc:spChg>
        <pc:spChg chg="mod">
          <ac:chgData name="Behague, Sabina" userId="2f9f8379-56ce-455c-81be-d1dc66b28ae7" providerId="ADAL" clId="{E7EE10C2-01D2-4E39-B5C6-9463230A88CE}" dt="2023-06-06T22:48:26.228" v="1867" actId="20577"/>
          <ac:spMkLst>
            <pc:docMk/>
            <pc:sldMk cId="611023142" sldId="532"/>
            <ac:spMk id="59" creationId="{F791EF8A-0476-960E-A6CE-35CF070591E7}"/>
          </ac:spMkLst>
        </pc:spChg>
        <pc:spChg chg="mod">
          <ac:chgData name="Behague, Sabina" userId="2f9f8379-56ce-455c-81be-d1dc66b28ae7" providerId="ADAL" clId="{E7EE10C2-01D2-4E39-B5C6-9463230A88CE}" dt="2023-06-06T22:22:19.318" v="1597" actId="207"/>
          <ac:spMkLst>
            <pc:docMk/>
            <pc:sldMk cId="611023142" sldId="532"/>
            <ac:spMk id="60" creationId="{DBA4C4D4-7CC1-505B-0BA7-EE9AD8759B24}"/>
          </ac:spMkLst>
        </pc:spChg>
        <pc:spChg chg="mod">
          <ac:chgData name="Behague, Sabina" userId="2f9f8379-56ce-455c-81be-d1dc66b28ae7" providerId="ADAL" clId="{E7EE10C2-01D2-4E39-B5C6-9463230A88CE}" dt="2023-06-06T22:22:22.708" v="1598" actId="207"/>
          <ac:spMkLst>
            <pc:docMk/>
            <pc:sldMk cId="611023142" sldId="532"/>
            <ac:spMk id="61" creationId="{8A70531B-364E-0BFA-C970-63E4CC9871E3}"/>
          </ac:spMkLst>
        </pc:spChg>
        <pc:spChg chg="mod">
          <ac:chgData name="Behague, Sabina" userId="2f9f8379-56ce-455c-81be-d1dc66b28ae7" providerId="ADAL" clId="{E7EE10C2-01D2-4E39-B5C6-9463230A88CE}" dt="2023-06-06T22:48:08.904" v="1865" actId="20577"/>
          <ac:spMkLst>
            <pc:docMk/>
            <pc:sldMk cId="611023142" sldId="532"/>
            <ac:spMk id="62" creationId="{EDF97912-F51B-04B8-607C-12DDD38C7252}"/>
          </ac:spMkLst>
        </pc:spChg>
        <pc:spChg chg="mod">
          <ac:chgData name="Behague, Sabina" userId="2f9f8379-56ce-455c-81be-d1dc66b28ae7" providerId="ADAL" clId="{E7EE10C2-01D2-4E39-B5C6-9463230A88CE}" dt="2023-06-06T22:48:34.392" v="1868" actId="20577"/>
          <ac:spMkLst>
            <pc:docMk/>
            <pc:sldMk cId="611023142" sldId="532"/>
            <ac:spMk id="63" creationId="{F74CD645-D1B4-698B-F0F8-51F7E18AE4DE}"/>
          </ac:spMkLst>
        </pc:spChg>
        <pc:spChg chg="mod">
          <ac:chgData name="Behague, Sabina" userId="2f9f8379-56ce-455c-81be-d1dc66b28ae7" providerId="ADAL" clId="{E7EE10C2-01D2-4E39-B5C6-9463230A88CE}" dt="2023-06-06T22:22:38.884" v="1601" actId="207"/>
          <ac:spMkLst>
            <pc:docMk/>
            <pc:sldMk cId="611023142" sldId="532"/>
            <ac:spMk id="64" creationId="{98F7064E-C1FB-C06D-1C09-C40F468AC251}"/>
          </ac:spMkLst>
        </pc:spChg>
        <pc:spChg chg="mod">
          <ac:chgData name="Behague, Sabina" userId="2f9f8379-56ce-455c-81be-d1dc66b28ae7" providerId="ADAL" clId="{E7EE10C2-01D2-4E39-B5C6-9463230A88CE}" dt="2023-06-06T22:47:50.646" v="1862" actId="20577"/>
          <ac:spMkLst>
            <pc:docMk/>
            <pc:sldMk cId="611023142" sldId="532"/>
            <ac:spMk id="65" creationId="{90F3E0E9-ED68-2518-8ACD-95A1714742A1}"/>
          </ac:spMkLst>
        </pc:spChg>
        <pc:spChg chg="mod">
          <ac:chgData name="Behague, Sabina" userId="2f9f8379-56ce-455c-81be-d1dc66b28ae7" providerId="ADAL" clId="{E7EE10C2-01D2-4E39-B5C6-9463230A88CE}" dt="2023-06-12T01:04:42.724" v="2402" actId="1076"/>
          <ac:spMkLst>
            <pc:docMk/>
            <pc:sldMk cId="611023142" sldId="532"/>
            <ac:spMk id="66" creationId="{4E7FD29C-55D3-61C3-71C9-CAF80D6655EA}"/>
          </ac:spMkLst>
        </pc:spChg>
        <pc:spChg chg="mod">
          <ac:chgData name="Behague, Sabina" userId="2f9f8379-56ce-455c-81be-d1dc66b28ae7" providerId="ADAL" clId="{E7EE10C2-01D2-4E39-B5C6-9463230A88CE}" dt="2023-06-06T22:47:42.091" v="1861" actId="20577"/>
          <ac:spMkLst>
            <pc:docMk/>
            <pc:sldMk cId="611023142" sldId="532"/>
            <ac:spMk id="67" creationId="{83971C56-04EA-1051-3379-64D3BCF049D9}"/>
          </ac:spMkLst>
        </pc:spChg>
        <pc:spChg chg="mod">
          <ac:chgData name="Behague, Sabina" userId="2f9f8379-56ce-455c-81be-d1dc66b28ae7" providerId="ADAL" clId="{E7EE10C2-01D2-4E39-B5C6-9463230A88CE}" dt="2023-06-06T22:23:32.231" v="1609" actId="1076"/>
          <ac:spMkLst>
            <pc:docMk/>
            <pc:sldMk cId="611023142" sldId="532"/>
            <ac:spMk id="68" creationId="{6F419703-A402-30E1-E61A-DCDECBD8DDF5}"/>
          </ac:spMkLst>
        </pc:spChg>
        <pc:spChg chg="mod">
          <ac:chgData name="Behague, Sabina" userId="2f9f8379-56ce-455c-81be-d1dc66b28ae7" providerId="ADAL" clId="{E7EE10C2-01D2-4E39-B5C6-9463230A88CE}" dt="2023-06-06T22:47:34.319" v="1860" actId="20577"/>
          <ac:spMkLst>
            <pc:docMk/>
            <pc:sldMk cId="611023142" sldId="532"/>
            <ac:spMk id="69" creationId="{A73D661C-9E97-4630-1E79-A2E36E96BBAA}"/>
          </ac:spMkLst>
        </pc:spChg>
        <pc:spChg chg="mod">
          <ac:chgData name="Behague, Sabina" userId="2f9f8379-56ce-455c-81be-d1dc66b28ae7" providerId="ADAL" clId="{E7EE10C2-01D2-4E39-B5C6-9463230A88CE}" dt="2023-06-06T22:47:22.292" v="1859" actId="20577"/>
          <ac:spMkLst>
            <pc:docMk/>
            <pc:sldMk cId="611023142" sldId="532"/>
            <ac:spMk id="70" creationId="{C3EEC9BD-3CB2-F2A0-3BFA-354C72A45D8B}"/>
          </ac:spMkLst>
        </pc:spChg>
        <pc:spChg chg="mod">
          <ac:chgData name="Behague, Sabina" userId="2f9f8379-56ce-455c-81be-d1dc66b28ae7" providerId="ADAL" clId="{E7EE10C2-01D2-4E39-B5C6-9463230A88CE}" dt="2023-06-06T22:17:02.797" v="1555" actId="1076"/>
          <ac:spMkLst>
            <pc:docMk/>
            <pc:sldMk cId="611023142" sldId="532"/>
            <ac:spMk id="72" creationId="{32BE1D80-8B6D-8644-2B97-70F179939006}"/>
          </ac:spMkLst>
        </pc:spChg>
        <pc:spChg chg="mod">
          <ac:chgData name="Behague, Sabina" userId="2f9f8379-56ce-455c-81be-d1dc66b28ae7" providerId="ADAL" clId="{E7EE10C2-01D2-4E39-B5C6-9463230A88CE}" dt="2023-06-06T22:47:59.158" v="1864" actId="20577"/>
          <ac:spMkLst>
            <pc:docMk/>
            <pc:sldMk cId="611023142" sldId="532"/>
            <ac:spMk id="73" creationId="{A890992E-27A2-EA81-6ABA-CEE4432F7442}"/>
          </ac:spMkLst>
        </pc:spChg>
        <pc:spChg chg="mod">
          <ac:chgData name="Behague, Sabina" userId="2f9f8379-56ce-455c-81be-d1dc66b28ae7" providerId="ADAL" clId="{E7EE10C2-01D2-4E39-B5C6-9463230A88CE}" dt="2023-06-06T22:23:18.875" v="1607" actId="207"/>
          <ac:spMkLst>
            <pc:docMk/>
            <pc:sldMk cId="611023142" sldId="532"/>
            <ac:spMk id="74" creationId="{A60DBA94-6B4C-6063-CE1E-A5FCAC79295E}"/>
          </ac:spMkLst>
        </pc:spChg>
        <pc:spChg chg="mod">
          <ac:chgData name="Behague, Sabina" userId="2f9f8379-56ce-455c-81be-d1dc66b28ae7" providerId="ADAL" clId="{E7EE10C2-01D2-4E39-B5C6-9463230A88CE}" dt="2023-06-06T22:21:58.947" v="1593" actId="207"/>
          <ac:spMkLst>
            <pc:docMk/>
            <pc:sldMk cId="611023142" sldId="532"/>
            <ac:spMk id="76" creationId="{7454B3D7-890F-1EDD-FA57-76E09C2C2A50}"/>
          </ac:spMkLst>
        </pc:spChg>
        <pc:spChg chg="mod">
          <ac:chgData name="Behague, Sabina" userId="2f9f8379-56ce-455c-81be-d1dc66b28ae7" providerId="ADAL" clId="{E7EE10C2-01D2-4E39-B5C6-9463230A88CE}" dt="2023-06-06T22:21:55.339" v="1592" actId="207"/>
          <ac:spMkLst>
            <pc:docMk/>
            <pc:sldMk cId="611023142" sldId="532"/>
            <ac:spMk id="78" creationId="{00D4B6B0-E12B-DB5A-2FFD-4D3587ADB2F4}"/>
          </ac:spMkLst>
        </pc:spChg>
        <pc:spChg chg="mod">
          <ac:chgData name="Behague, Sabina" userId="2f9f8379-56ce-455c-81be-d1dc66b28ae7" providerId="ADAL" clId="{E7EE10C2-01D2-4E39-B5C6-9463230A88CE}" dt="2023-06-06T22:23:41.815" v="1612" actId="1076"/>
          <ac:spMkLst>
            <pc:docMk/>
            <pc:sldMk cId="611023142" sldId="532"/>
            <ac:spMk id="79" creationId="{1BC2A4E5-AB28-E150-3746-A407C712B786}"/>
          </ac:spMkLst>
        </pc:spChg>
        <pc:spChg chg="mod">
          <ac:chgData name="Behague, Sabina" userId="2f9f8379-56ce-455c-81be-d1dc66b28ae7" providerId="ADAL" clId="{E7EE10C2-01D2-4E39-B5C6-9463230A88CE}" dt="2023-06-06T22:48:44.470" v="1870" actId="20577"/>
          <ac:spMkLst>
            <pc:docMk/>
            <pc:sldMk cId="611023142" sldId="532"/>
            <ac:spMk id="82" creationId="{56A3A438-D5F7-48AB-BE03-68717B13746C}"/>
          </ac:spMkLst>
        </pc:spChg>
        <pc:spChg chg="mod">
          <ac:chgData name="Behague, Sabina" userId="2f9f8379-56ce-455c-81be-d1dc66b28ae7" providerId="ADAL" clId="{E7EE10C2-01D2-4E39-B5C6-9463230A88CE}" dt="2023-06-06T22:48:54.889" v="1872" actId="20577"/>
          <ac:spMkLst>
            <pc:docMk/>
            <pc:sldMk cId="611023142" sldId="532"/>
            <ac:spMk id="85" creationId="{B814A221-42B1-DFAD-D862-802A4495CEFF}"/>
          </ac:spMkLst>
        </pc:spChg>
        <pc:spChg chg="mod">
          <ac:chgData name="Behague, Sabina" userId="2f9f8379-56ce-455c-81be-d1dc66b28ae7" providerId="ADAL" clId="{E7EE10C2-01D2-4E39-B5C6-9463230A88CE}" dt="2023-06-06T22:49:02.275" v="1873" actId="20577"/>
          <ac:spMkLst>
            <pc:docMk/>
            <pc:sldMk cId="611023142" sldId="532"/>
            <ac:spMk id="90" creationId="{C98B5443-C603-BC02-72E1-3A710E4E705E}"/>
          </ac:spMkLst>
        </pc:spChg>
        <pc:spChg chg="mod">
          <ac:chgData name="Behague, Sabina" userId="2f9f8379-56ce-455c-81be-d1dc66b28ae7" providerId="ADAL" clId="{E7EE10C2-01D2-4E39-B5C6-9463230A88CE}" dt="2023-06-06T22:21:51.305" v="1591" actId="207"/>
          <ac:spMkLst>
            <pc:docMk/>
            <pc:sldMk cId="611023142" sldId="532"/>
            <ac:spMk id="104" creationId="{1A58117E-DE8E-396D-5EC0-ADB41AB39E31}"/>
          </ac:spMkLst>
        </pc:spChg>
        <pc:spChg chg="mod">
          <ac:chgData name="Behague, Sabina" userId="2f9f8379-56ce-455c-81be-d1dc66b28ae7" providerId="ADAL" clId="{E7EE10C2-01D2-4E39-B5C6-9463230A88CE}" dt="2023-06-06T22:51:10.857" v="1879" actId="1076"/>
          <ac:spMkLst>
            <pc:docMk/>
            <pc:sldMk cId="611023142" sldId="532"/>
            <ac:spMk id="163" creationId="{960DEA85-367A-876B-C601-80377A2368B9}"/>
          </ac:spMkLst>
        </pc:spChg>
        <pc:spChg chg="mod">
          <ac:chgData name="Behague, Sabina" userId="2f9f8379-56ce-455c-81be-d1dc66b28ae7" providerId="ADAL" clId="{E7EE10C2-01D2-4E39-B5C6-9463230A88CE}" dt="2023-06-06T22:21:47.644" v="1590" actId="207"/>
          <ac:spMkLst>
            <pc:docMk/>
            <pc:sldMk cId="611023142" sldId="532"/>
            <ac:spMk id="166" creationId="{BEE3FDD8-C78E-CB81-9356-41F3B01E0C02}"/>
          </ac:spMkLst>
        </pc:spChg>
        <pc:spChg chg="mod">
          <ac:chgData name="Behague, Sabina" userId="2f9f8379-56ce-455c-81be-d1dc66b28ae7" providerId="ADAL" clId="{E7EE10C2-01D2-4E39-B5C6-9463230A88CE}" dt="2023-06-06T22:17:14.078" v="1556" actId="1076"/>
          <ac:spMkLst>
            <pc:docMk/>
            <pc:sldMk cId="611023142" sldId="532"/>
            <ac:spMk id="167" creationId="{C4497B52-6DA9-8217-84CE-0CD5502A1CC4}"/>
          </ac:spMkLst>
        </pc:spChg>
        <pc:spChg chg="mod">
          <ac:chgData name="Behague, Sabina" userId="2f9f8379-56ce-455c-81be-d1dc66b28ae7" providerId="ADAL" clId="{E7EE10C2-01D2-4E39-B5C6-9463230A88CE}" dt="2023-06-06T22:15:43.424" v="1541" actId="20577"/>
          <ac:spMkLst>
            <pc:docMk/>
            <pc:sldMk cId="611023142" sldId="532"/>
            <ac:spMk id="168" creationId="{7EED0B96-979E-CA1E-ADF6-0F15FC233C34}"/>
          </ac:spMkLst>
        </pc:spChg>
        <pc:spChg chg="mod">
          <ac:chgData name="Behague, Sabina" userId="2f9f8379-56ce-455c-81be-d1dc66b28ae7" providerId="ADAL" clId="{E7EE10C2-01D2-4E39-B5C6-9463230A88CE}" dt="2023-06-06T22:21:42.701" v="1589" actId="207"/>
          <ac:spMkLst>
            <pc:docMk/>
            <pc:sldMk cId="611023142" sldId="532"/>
            <ac:spMk id="172" creationId="{58A3DD31-6D21-762B-DC72-2115D1B53E4E}"/>
          </ac:spMkLst>
        </pc:spChg>
        <pc:spChg chg="mod">
          <ac:chgData name="Behague, Sabina" userId="2f9f8379-56ce-455c-81be-d1dc66b28ae7" providerId="ADAL" clId="{E7EE10C2-01D2-4E39-B5C6-9463230A88CE}" dt="2023-06-06T22:47:07.323" v="1858" actId="20577"/>
          <ac:spMkLst>
            <pc:docMk/>
            <pc:sldMk cId="611023142" sldId="532"/>
            <ac:spMk id="236" creationId="{604C40E8-F683-0EEC-C235-FEB83DE3E8D5}"/>
          </ac:spMkLst>
        </pc:spChg>
        <pc:extLst>
          <p:ext xmlns:p="http://schemas.openxmlformats.org/presentationml/2006/main" uri="{D6D511B9-2390-475A-947B-AFAB55BFBCF1}">
            <pc226:cmChg xmlns:pc226="http://schemas.microsoft.com/office/powerpoint/2022/06/main/command" chg="del">
              <pc226:chgData name="Behague, Sabina" userId="2f9f8379-56ce-455c-81be-d1dc66b28ae7" providerId="ADAL" clId="{E7EE10C2-01D2-4E39-B5C6-9463230A88CE}" dt="2023-06-06T22:36:35.976" v="1751"/>
              <pc2:cmMkLst xmlns:pc2="http://schemas.microsoft.com/office/powerpoint/2019/9/main/command">
                <pc:docMk/>
                <pc:sldMk cId="611023142" sldId="532"/>
                <pc2:cmMk id="{38502B27-1404-4ABC-8BFC-AF6BA8A15A5E}"/>
              </pc2:cmMkLst>
            </pc226:cmChg>
          </p:ext>
        </pc:extLst>
      </pc:sldChg>
      <pc:sldChg chg="modSp mod delCm modCm modNotesTx">
        <pc:chgData name="Behague, Sabina" userId="2f9f8379-56ce-455c-81be-d1dc66b28ae7" providerId="ADAL" clId="{E7EE10C2-01D2-4E39-B5C6-9463230A88CE}" dt="2023-06-12T01:04:50.006" v="2403" actId="1076"/>
        <pc:sldMkLst>
          <pc:docMk/>
          <pc:sldMk cId="20174078" sldId="533"/>
        </pc:sldMkLst>
        <pc:spChg chg="mod">
          <ac:chgData name="Behague, Sabina" userId="2f9f8379-56ce-455c-81be-d1dc66b28ae7" providerId="ADAL" clId="{E7EE10C2-01D2-4E39-B5C6-9463230A88CE}" dt="2023-05-23T22:20:22.158" v="89" actId="14100"/>
          <ac:spMkLst>
            <pc:docMk/>
            <pc:sldMk cId="20174078" sldId="533"/>
            <ac:spMk id="8" creationId="{4EE4EE22-83F6-41EE-D1BC-085F0304D7B7}"/>
          </ac:spMkLst>
        </pc:spChg>
        <pc:spChg chg="mod">
          <ac:chgData name="Behague, Sabina" userId="2f9f8379-56ce-455c-81be-d1dc66b28ae7" providerId="ADAL" clId="{E7EE10C2-01D2-4E39-B5C6-9463230A88CE}" dt="2023-06-12T01:04:50.006" v="2403" actId="1076"/>
          <ac:spMkLst>
            <pc:docMk/>
            <pc:sldMk cId="20174078" sldId="533"/>
            <ac:spMk id="9" creationId="{8E358A3A-8D1E-4CDC-74B3-B9D825C4ED8B}"/>
          </ac:spMkLst>
        </pc:spChg>
        <pc:spChg chg="mod">
          <ac:chgData name="Behague, Sabina" userId="2f9f8379-56ce-455c-81be-d1dc66b28ae7" providerId="ADAL" clId="{E7EE10C2-01D2-4E39-B5C6-9463230A88CE}" dt="2023-06-06T22:30:09.814" v="1640" actId="207"/>
          <ac:spMkLst>
            <pc:docMk/>
            <pc:sldMk cId="20174078" sldId="533"/>
            <ac:spMk id="11" creationId="{DCB7606B-3F64-C855-41E1-BA58F4851739}"/>
          </ac:spMkLst>
        </pc:spChg>
        <pc:spChg chg="mod">
          <ac:chgData name="Behague, Sabina" userId="2f9f8379-56ce-455c-81be-d1dc66b28ae7" providerId="ADAL" clId="{E7EE10C2-01D2-4E39-B5C6-9463230A88CE}" dt="2023-06-06T21:41:21.608" v="1488" actId="207"/>
          <ac:spMkLst>
            <pc:docMk/>
            <pc:sldMk cId="20174078" sldId="533"/>
            <ac:spMk id="12" creationId="{780BCDB9-77B9-A851-910E-F0F2D4611D51}"/>
          </ac:spMkLst>
        </pc:spChg>
        <pc:spChg chg="mod">
          <ac:chgData name="Behague, Sabina" userId="2f9f8379-56ce-455c-81be-d1dc66b28ae7" providerId="ADAL" clId="{E7EE10C2-01D2-4E39-B5C6-9463230A88CE}" dt="2023-06-06T22:31:06.827" v="1644" actId="207"/>
          <ac:spMkLst>
            <pc:docMk/>
            <pc:sldMk cId="20174078" sldId="533"/>
            <ac:spMk id="13" creationId="{B98330A5-46A4-AD26-CCF8-E2E500BBC3E4}"/>
          </ac:spMkLst>
        </pc:spChg>
        <pc:spChg chg="mod">
          <ac:chgData name="Behague, Sabina" userId="2f9f8379-56ce-455c-81be-d1dc66b28ae7" providerId="ADAL" clId="{E7EE10C2-01D2-4E39-B5C6-9463230A88CE}" dt="2023-06-06T21:42:09.549" v="1495" actId="207"/>
          <ac:spMkLst>
            <pc:docMk/>
            <pc:sldMk cId="20174078" sldId="533"/>
            <ac:spMk id="14" creationId="{087CEE3A-170D-E269-F4AC-40265F010B51}"/>
          </ac:spMkLst>
        </pc:spChg>
        <pc:spChg chg="mod">
          <ac:chgData name="Behague, Sabina" userId="2f9f8379-56ce-455c-81be-d1dc66b28ae7" providerId="ADAL" clId="{E7EE10C2-01D2-4E39-B5C6-9463230A88CE}" dt="2023-06-06T22:45:33.916" v="1799" actId="207"/>
          <ac:spMkLst>
            <pc:docMk/>
            <pc:sldMk cId="20174078" sldId="533"/>
            <ac:spMk id="15" creationId="{88844C10-6B79-0C97-9E45-A9B0D340570F}"/>
          </ac:spMkLst>
        </pc:spChg>
        <pc:spChg chg="mod">
          <ac:chgData name="Behague, Sabina" userId="2f9f8379-56ce-455c-81be-d1dc66b28ae7" providerId="ADAL" clId="{E7EE10C2-01D2-4E39-B5C6-9463230A88CE}" dt="2023-06-06T21:37:58.320" v="1459" actId="207"/>
          <ac:spMkLst>
            <pc:docMk/>
            <pc:sldMk cId="20174078" sldId="533"/>
            <ac:spMk id="16" creationId="{595E94EF-1964-DD19-07D3-282ACC08B81E}"/>
          </ac:spMkLst>
        </pc:spChg>
        <pc:spChg chg="mod">
          <ac:chgData name="Behague, Sabina" userId="2f9f8379-56ce-455c-81be-d1dc66b28ae7" providerId="ADAL" clId="{E7EE10C2-01D2-4E39-B5C6-9463230A88CE}" dt="2023-06-06T21:36:22.746" v="1447" actId="207"/>
          <ac:spMkLst>
            <pc:docMk/>
            <pc:sldMk cId="20174078" sldId="533"/>
            <ac:spMk id="17" creationId="{C0850D3B-2A13-886A-6885-61EED289CCEE}"/>
          </ac:spMkLst>
        </pc:spChg>
        <pc:spChg chg="mod">
          <ac:chgData name="Behague, Sabina" userId="2f9f8379-56ce-455c-81be-d1dc66b28ae7" providerId="ADAL" clId="{E7EE10C2-01D2-4E39-B5C6-9463230A88CE}" dt="2023-06-06T22:31:21.967" v="1646" actId="207"/>
          <ac:spMkLst>
            <pc:docMk/>
            <pc:sldMk cId="20174078" sldId="533"/>
            <ac:spMk id="18" creationId="{28BE27C7-BEED-CC9E-3862-EC3672303F11}"/>
          </ac:spMkLst>
        </pc:spChg>
        <pc:spChg chg="mod">
          <ac:chgData name="Behague, Sabina" userId="2f9f8379-56ce-455c-81be-d1dc66b28ae7" providerId="ADAL" clId="{E7EE10C2-01D2-4E39-B5C6-9463230A88CE}" dt="2023-06-06T22:45:09.874" v="1798" actId="207"/>
          <ac:spMkLst>
            <pc:docMk/>
            <pc:sldMk cId="20174078" sldId="533"/>
            <ac:spMk id="19" creationId="{5AD93251-2900-4D2B-5878-E26F73192014}"/>
          </ac:spMkLst>
        </pc:spChg>
        <pc:spChg chg="mod">
          <ac:chgData name="Behague, Sabina" userId="2f9f8379-56ce-455c-81be-d1dc66b28ae7" providerId="ADAL" clId="{E7EE10C2-01D2-4E39-B5C6-9463230A88CE}" dt="2023-06-06T22:31:48.813" v="1650" actId="207"/>
          <ac:spMkLst>
            <pc:docMk/>
            <pc:sldMk cId="20174078" sldId="533"/>
            <ac:spMk id="20" creationId="{4157F5E6-EC6D-B979-54DB-65F02006AC2D}"/>
          </ac:spMkLst>
        </pc:spChg>
        <pc:spChg chg="mod">
          <ac:chgData name="Behague, Sabina" userId="2f9f8379-56ce-455c-81be-d1dc66b28ae7" providerId="ADAL" clId="{E7EE10C2-01D2-4E39-B5C6-9463230A88CE}" dt="2023-06-06T21:40:52.778" v="1484" actId="207"/>
          <ac:spMkLst>
            <pc:docMk/>
            <pc:sldMk cId="20174078" sldId="533"/>
            <ac:spMk id="21" creationId="{322748B4-0AD5-3D3A-D05A-74D7E9E22124}"/>
          </ac:spMkLst>
        </pc:spChg>
        <pc:spChg chg="mod">
          <ac:chgData name="Behague, Sabina" userId="2f9f8379-56ce-455c-81be-d1dc66b28ae7" providerId="ADAL" clId="{E7EE10C2-01D2-4E39-B5C6-9463230A88CE}" dt="2023-06-06T21:41:31.477" v="1489" actId="207"/>
          <ac:spMkLst>
            <pc:docMk/>
            <pc:sldMk cId="20174078" sldId="533"/>
            <ac:spMk id="22" creationId="{264D5574-5DAF-9DFD-B6F3-780CCFBBCD2B}"/>
          </ac:spMkLst>
        </pc:spChg>
        <pc:spChg chg="mod">
          <ac:chgData name="Behague, Sabina" userId="2f9f8379-56ce-455c-81be-d1dc66b28ae7" providerId="ADAL" clId="{E7EE10C2-01D2-4E39-B5C6-9463230A88CE}" dt="2023-06-06T22:33:22.132" v="1662" actId="207"/>
          <ac:spMkLst>
            <pc:docMk/>
            <pc:sldMk cId="20174078" sldId="533"/>
            <ac:spMk id="23" creationId="{543D9E5D-5B08-226D-4966-77DCAEB027C5}"/>
          </ac:spMkLst>
        </pc:spChg>
        <pc:spChg chg="mod">
          <ac:chgData name="Behague, Sabina" userId="2f9f8379-56ce-455c-81be-d1dc66b28ae7" providerId="ADAL" clId="{E7EE10C2-01D2-4E39-B5C6-9463230A88CE}" dt="2023-06-06T21:36:37.582" v="1449" actId="207"/>
          <ac:spMkLst>
            <pc:docMk/>
            <pc:sldMk cId="20174078" sldId="533"/>
            <ac:spMk id="24" creationId="{51ABA779-0162-6C3F-36CE-56ACA1A7953F}"/>
          </ac:spMkLst>
        </pc:spChg>
        <pc:spChg chg="mod">
          <ac:chgData name="Behague, Sabina" userId="2f9f8379-56ce-455c-81be-d1dc66b28ae7" providerId="ADAL" clId="{E7EE10C2-01D2-4E39-B5C6-9463230A88CE}" dt="2023-06-06T21:38:37.756" v="1466" actId="207"/>
          <ac:spMkLst>
            <pc:docMk/>
            <pc:sldMk cId="20174078" sldId="533"/>
            <ac:spMk id="25" creationId="{CA981538-40C8-3573-8826-CDAA500DE424}"/>
          </ac:spMkLst>
        </pc:spChg>
        <pc:spChg chg="mod">
          <ac:chgData name="Behague, Sabina" userId="2f9f8379-56ce-455c-81be-d1dc66b28ae7" providerId="ADAL" clId="{E7EE10C2-01D2-4E39-B5C6-9463230A88CE}" dt="2023-06-06T21:40:52.778" v="1484" actId="207"/>
          <ac:spMkLst>
            <pc:docMk/>
            <pc:sldMk cId="20174078" sldId="533"/>
            <ac:spMk id="26" creationId="{59EBB5A7-2577-0DE7-146B-8C1987169540}"/>
          </ac:spMkLst>
        </pc:spChg>
        <pc:spChg chg="mod">
          <ac:chgData name="Behague, Sabina" userId="2f9f8379-56ce-455c-81be-d1dc66b28ae7" providerId="ADAL" clId="{E7EE10C2-01D2-4E39-B5C6-9463230A88CE}" dt="2023-06-06T21:41:41.253" v="1491" actId="207"/>
          <ac:spMkLst>
            <pc:docMk/>
            <pc:sldMk cId="20174078" sldId="533"/>
            <ac:spMk id="27" creationId="{350C42BD-BE18-2CE5-A810-1276ED031495}"/>
          </ac:spMkLst>
        </pc:spChg>
        <pc:spChg chg="mod">
          <ac:chgData name="Behague, Sabina" userId="2f9f8379-56ce-455c-81be-d1dc66b28ae7" providerId="ADAL" clId="{E7EE10C2-01D2-4E39-B5C6-9463230A88CE}" dt="2023-06-06T21:39:11.973" v="1471" actId="207"/>
          <ac:spMkLst>
            <pc:docMk/>
            <pc:sldMk cId="20174078" sldId="533"/>
            <ac:spMk id="28" creationId="{BDD510F1-FB42-E318-E641-94BEBC95CE0B}"/>
          </ac:spMkLst>
        </pc:spChg>
        <pc:spChg chg="mod">
          <ac:chgData name="Behague, Sabina" userId="2f9f8379-56ce-455c-81be-d1dc66b28ae7" providerId="ADAL" clId="{E7EE10C2-01D2-4E39-B5C6-9463230A88CE}" dt="2023-06-06T22:32:38.174" v="1658" actId="207"/>
          <ac:spMkLst>
            <pc:docMk/>
            <pc:sldMk cId="20174078" sldId="533"/>
            <ac:spMk id="29" creationId="{288020AC-8EC4-16CC-9D1D-F591CEF4057A}"/>
          </ac:spMkLst>
        </pc:spChg>
        <pc:spChg chg="mod">
          <ac:chgData name="Behague, Sabina" userId="2f9f8379-56ce-455c-81be-d1dc66b28ae7" providerId="ADAL" clId="{E7EE10C2-01D2-4E39-B5C6-9463230A88CE}" dt="2023-06-06T21:38:11.538" v="1461" actId="207"/>
          <ac:spMkLst>
            <pc:docMk/>
            <pc:sldMk cId="20174078" sldId="533"/>
            <ac:spMk id="30" creationId="{4A24EDC6-9672-72A3-ACFF-E0D8F904216C}"/>
          </ac:spMkLst>
        </pc:spChg>
        <pc:spChg chg="mod">
          <ac:chgData name="Behague, Sabina" userId="2f9f8379-56ce-455c-81be-d1dc66b28ae7" providerId="ADAL" clId="{E7EE10C2-01D2-4E39-B5C6-9463230A88CE}" dt="2023-06-06T21:36:31.581" v="1448" actId="207"/>
          <ac:spMkLst>
            <pc:docMk/>
            <pc:sldMk cId="20174078" sldId="533"/>
            <ac:spMk id="31" creationId="{8EE99AA8-D053-A1CD-F411-DE81541608B5}"/>
          </ac:spMkLst>
        </pc:spChg>
        <pc:spChg chg="mod">
          <ac:chgData name="Behague, Sabina" userId="2f9f8379-56ce-455c-81be-d1dc66b28ae7" providerId="ADAL" clId="{E7EE10C2-01D2-4E39-B5C6-9463230A88CE}" dt="2023-06-06T21:39:25.952" v="1473" actId="207"/>
          <ac:spMkLst>
            <pc:docMk/>
            <pc:sldMk cId="20174078" sldId="533"/>
            <ac:spMk id="32" creationId="{4A3F1936-9C9E-BC1F-F114-8534FB4D9C60}"/>
          </ac:spMkLst>
        </pc:spChg>
        <pc:spChg chg="mod">
          <ac:chgData name="Behague, Sabina" userId="2f9f8379-56ce-455c-81be-d1dc66b28ae7" providerId="ADAL" clId="{E7EE10C2-01D2-4E39-B5C6-9463230A88CE}" dt="2023-06-06T22:32:04.486" v="1653" actId="207"/>
          <ac:spMkLst>
            <pc:docMk/>
            <pc:sldMk cId="20174078" sldId="533"/>
            <ac:spMk id="33" creationId="{5C257590-6ED3-5352-8BB4-C08B629EFA6D}"/>
          </ac:spMkLst>
        </pc:spChg>
        <pc:spChg chg="mod">
          <ac:chgData name="Behague, Sabina" userId="2f9f8379-56ce-455c-81be-d1dc66b28ae7" providerId="ADAL" clId="{E7EE10C2-01D2-4E39-B5C6-9463230A88CE}" dt="2023-06-06T21:35:12.081" v="1438" actId="207"/>
          <ac:spMkLst>
            <pc:docMk/>
            <pc:sldMk cId="20174078" sldId="533"/>
            <ac:spMk id="34" creationId="{5555BA77-02B5-931B-D73F-280391767A2E}"/>
          </ac:spMkLst>
        </pc:spChg>
        <pc:spChg chg="mod">
          <ac:chgData name="Behague, Sabina" userId="2f9f8379-56ce-455c-81be-d1dc66b28ae7" providerId="ADAL" clId="{E7EE10C2-01D2-4E39-B5C6-9463230A88CE}" dt="2023-06-06T21:35:39.281" v="1441" actId="207"/>
          <ac:spMkLst>
            <pc:docMk/>
            <pc:sldMk cId="20174078" sldId="533"/>
            <ac:spMk id="35" creationId="{8C22EA2B-4B8F-C963-513D-AA7453A2F1D6}"/>
          </ac:spMkLst>
        </pc:spChg>
        <pc:spChg chg="mod">
          <ac:chgData name="Behague, Sabina" userId="2f9f8379-56ce-455c-81be-d1dc66b28ae7" providerId="ADAL" clId="{E7EE10C2-01D2-4E39-B5C6-9463230A88CE}" dt="2023-06-06T21:38:22.502" v="1464" actId="207"/>
          <ac:spMkLst>
            <pc:docMk/>
            <pc:sldMk cId="20174078" sldId="533"/>
            <ac:spMk id="36" creationId="{779C89AD-E083-8576-2BF7-3CCCDED48298}"/>
          </ac:spMkLst>
        </pc:spChg>
        <pc:spChg chg="mod">
          <ac:chgData name="Behague, Sabina" userId="2f9f8379-56ce-455c-81be-d1dc66b28ae7" providerId="ADAL" clId="{E7EE10C2-01D2-4E39-B5C6-9463230A88CE}" dt="2023-06-06T21:41:17.174" v="1487" actId="207"/>
          <ac:spMkLst>
            <pc:docMk/>
            <pc:sldMk cId="20174078" sldId="533"/>
            <ac:spMk id="37" creationId="{923B6B36-B4C5-A218-B6FD-900E5B41B1A1}"/>
          </ac:spMkLst>
        </pc:spChg>
        <pc:spChg chg="mod">
          <ac:chgData name="Behague, Sabina" userId="2f9f8379-56ce-455c-81be-d1dc66b28ae7" providerId="ADAL" clId="{E7EE10C2-01D2-4E39-B5C6-9463230A88CE}" dt="2023-06-06T21:37:24.631" v="1453" actId="207"/>
          <ac:spMkLst>
            <pc:docMk/>
            <pc:sldMk cId="20174078" sldId="533"/>
            <ac:spMk id="38" creationId="{5CCEB400-FDE0-A00F-B3B3-9ACC538583FC}"/>
          </ac:spMkLst>
        </pc:spChg>
        <pc:spChg chg="mod">
          <ac:chgData name="Behague, Sabina" userId="2f9f8379-56ce-455c-81be-d1dc66b28ae7" providerId="ADAL" clId="{E7EE10C2-01D2-4E39-B5C6-9463230A88CE}" dt="2023-06-06T22:30:29.769" v="1642" actId="207"/>
          <ac:spMkLst>
            <pc:docMk/>
            <pc:sldMk cId="20174078" sldId="533"/>
            <ac:spMk id="39" creationId="{DE86235E-C5DC-F143-2C0A-E9B8E43BDA7F}"/>
          </ac:spMkLst>
        </pc:spChg>
        <pc:spChg chg="mod">
          <ac:chgData name="Behague, Sabina" userId="2f9f8379-56ce-455c-81be-d1dc66b28ae7" providerId="ADAL" clId="{E7EE10C2-01D2-4E39-B5C6-9463230A88CE}" dt="2023-06-06T22:32:15.826" v="1655" actId="207"/>
          <ac:spMkLst>
            <pc:docMk/>
            <pc:sldMk cId="20174078" sldId="533"/>
            <ac:spMk id="40" creationId="{6B154AFC-2163-5148-3E15-E10E90846F2F}"/>
          </ac:spMkLst>
        </pc:spChg>
        <pc:spChg chg="mod">
          <ac:chgData name="Behague, Sabina" userId="2f9f8379-56ce-455c-81be-d1dc66b28ae7" providerId="ADAL" clId="{E7EE10C2-01D2-4E39-B5C6-9463230A88CE}" dt="2023-06-06T22:33:13.724" v="1661" actId="207"/>
          <ac:spMkLst>
            <pc:docMk/>
            <pc:sldMk cId="20174078" sldId="533"/>
            <ac:spMk id="41" creationId="{123B538A-CAB9-E5F0-7F39-4504BDF09E2F}"/>
          </ac:spMkLst>
        </pc:spChg>
        <pc:spChg chg="mod">
          <ac:chgData name="Behague, Sabina" userId="2f9f8379-56ce-455c-81be-d1dc66b28ae7" providerId="ADAL" clId="{E7EE10C2-01D2-4E39-B5C6-9463230A88CE}" dt="2023-06-06T21:40:41.753" v="1483" actId="207"/>
          <ac:spMkLst>
            <pc:docMk/>
            <pc:sldMk cId="20174078" sldId="533"/>
            <ac:spMk id="42" creationId="{FB73BBD8-70DB-87A9-1BDC-9FB16C2C8079}"/>
          </ac:spMkLst>
        </pc:spChg>
        <pc:spChg chg="mod">
          <ac:chgData name="Behague, Sabina" userId="2f9f8379-56ce-455c-81be-d1dc66b28ae7" providerId="ADAL" clId="{E7EE10C2-01D2-4E39-B5C6-9463230A88CE}" dt="2023-06-06T21:39:05.364" v="1470" actId="207"/>
          <ac:spMkLst>
            <pc:docMk/>
            <pc:sldMk cId="20174078" sldId="533"/>
            <ac:spMk id="43" creationId="{1DD44152-2796-0BBD-4EF3-6CB8928E2D5E}"/>
          </ac:spMkLst>
        </pc:spChg>
        <pc:spChg chg="mod">
          <ac:chgData name="Behague, Sabina" userId="2f9f8379-56ce-455c-81be-d1dc66b28ae7" providerId="ADAL" clId="{E7EE10C2-01D2-4E39-B5C6-9463230A88CE}" dt="2023-06-06T21:40:52.778" v="1484" actId="207"/>
          <ac:spMkLst>
            <pc:docMk/>
            <pc:sldMk cId="20174078" sldId="533"/>
            <ac:spMk id="44" creationId="{4CEEE189-A1F6-96FD-7793-17D8CD73F423}"/>
          </ac:spMkLst>
        </pc:spChg>
        <pc:spChg chg="mod">
          <ac:chgData name="Behague, Sabina" userId="2f9f8379-56ce-455c-81be-d1dc66b28ae7" providerId="ADAL" clId="{E7EE10C2-01D2-4E39-B5C6-9463230A88CE}" dt="2023-06-06T22:31:34.882" v="1648" actId="207"/>
          <ac:spMkLst>
            <pc:docMk/>
            <pc:sldMk cId="20174078" sldId="533"/>
            <ac:spMk id="45" creationId="{B9C9AD43-D7DE-69D0-4758-6C28C53F3917}"/>
          </ac:spMkLst>
        </pc:spChg>
        <pc:spChg chg="mod">
          <ac:chgData name="Behague, Sabina" userId="2f9f8379-56ce-455c-81be-d1dc66b28ae7" providerId="ADAL" clId="{E7EE10C2-01D2-4E39-B5C6-9463230A88CE}" dt="2023-06-06T21:36:56.319" v="1451" actId="207"/>
          <ac:spMkLst>
            <pc:docMk/>
            <pc:sldMk cId="20174078" sldId="533"/>
            <ac:spMk id="46" creationId="{81F504F2-6B28-8D13-9CC5-ED6139E5394E}"/>
          </ac:spMkLst>
        </pc:spChg>
        <pc:spChg chg="mod">
          <ac:chgData name="Behague, Sabina" userId="2f9f8379-56ce-455c-81be-d1dc66b28ae7" providerId="ADAL" clId="{E7EE10C2-01D2-4E39-B5C6-9463230A88CE}" dt="2023-06-06T22:44:58.373" v="1796" actId="207"/>
          <ac:spMkLst>
            <pc:docMk/>
            <pc:sldMk cId="20174078" sldId="533"/>
            <ac:spMk id="47" creationId="{836BA40F-76C2-1A8F-41C1-0597E313BD40}"/>
          </ac:spMkLst>
        </pc:spChg>
        <pc:spChg chg="mod">
          <ac:chgData name="Behague, Sabina" userId="2f9f8379-56ce-455c-81be-d1dc66b28ae7" providerId="ADAL" clId="{E7EE10C2-01D2-4E39-B5C6-9463230A88CE}" dt="2023-06-06T21:42:14.830" v="1496" actId="207"/>
          <ac:spMkLst>
            <pc:docMk/>
            <pc:sldMk cId="20174078" sldId="533"/>
            <ac:spMk id="48" creationId="{AD2A0018-47DF-D1EC-9E8B-D252D2092FE5}"/>
          </ac:spMkLst>
        </pc:spChg>
        <pc:spChg chg="mod">
          <ac:chgData name="Behague, Sabina" userId="2f9f8379-56ce-455c-81be-d1dc66b28ae7" providerId="ADAL" clId="{E7EE10C2-01D2-4E39-B5C6-9463230A88CE}" dt="2023-06-06T21:36:47.166" v="1450" actId="207"/>
          <ac:spMkLst>
            <pc:docMk/>
            <pc:sldMk cId="20174078" sldId="533"/>
            <ac:spMk id="49" creationId="{919FFF0E-BE0A-C963-6F07-992856E4E329}"/>
          </ac:spMkLst>
        </pc:spChg>
        <pc:spChg chg="mod">
          <ac:chgData name="Behague, Sabina" userId="2f9f8379-56ce-455c-81be-d1dc66b28ae7" providerId="ADAL" clId="{E7EE10C2-01D2-4E39-B5C6-9463230A88CE}" dt="2023-06-06T21:37:42.857" v="1457" actId="207"/>
          <ac:spMkLst>
            <pc:docMk/>
            <pc:sldMk cId="20174078" sldId="533"/>
            <ac:spMk id="50" creationId="{51AFEB7E-3CAD-34EF-644D-33AA3D3DB7D0}"/>
          </ac:spMkLst>
        </pc:spChg>
        <pc:spChg chg="mod">
          <ac:chgData name="Behague, Sabina" userId="2f9f8379-56ce-455c-81be-d1dc66b28ae7" providerId="ADAL" clId="{E7EE10C2-01D2-4E39-B5C6-9463230A88CE}" dt="2023-06-06T21:37:52.195" v="1458" actId="207"/>
          <ac:spMkLst>
            <pc:docMk/>
            <pc:sldMk cId="20174078" sldId="533"/>
            <ac:spMk id="51" creationId="{C00CBD91-FD3F-51AD-7122-DAE1B227559A}"/>
          </ac:spMkLst>
        </pc:spChg>
        <pc:spChg chg="mod">
          <ac:chgData name="Behague, Sabina" userId="2f9f8379-56ce-455c-81be-d1dc66b28ae7" providerId="ADAL" clId="{E7EE10C2-01D2-4E39-B5C6-9463230A88CE}" dt="2023-06-06T21:42:01.428" v="1493" actId="207"/>
          <ac:spMkLst>
            <pc:docMk/>
            <pc:sldMk cId="20174078" sldId="533"/>
            <ac:spMk id="52" creationId="{A64BB58D-7893-7DF3-CF02-E3BCA5236AF0}"/>
          </ac:spMkLst>
        </pc:spChg>
        <pc:spChg chg="mod">
          <ac:chgData name="Behague, Sabina" userId="2f9f8379-56ce-455c-81be-d1dc66b28ae7" providerId="ADAL" clId="{E7EE10C2-01D2-4E39-B5C6-9463230A88CE}" dt="2023-06-06T21:35:35.060" v="1440" actId="207"/>
          <ac:spMkLst>
            <pc:docMk/>
            <pc:sldMk cId="20174078" sldId="533"/>
            <ac:spMk id="53" creationId="{0515920A-07A3-F8B0-7967-65F6AA2B832E}"/>
          </ac:spMkLst>
        </pc:spChg>
        <pc:spChg chg="mod">
          <ac:chgData name="Behague, Sabina" userId="2f9f8379-56ce-455c-81be-d1dc66b28ae7" providerId="ADAL" clId="{E7EE10C2-01D2-4E39-B5C6-9463230A88CE}" dt="2023-06-06T22:31:00.952" v="1643" actId="207"/>
          <ac:spMkLst>
            <pc:docMk/>
            <pc:sldMk cId="20174078" sldId="533"/>
            <ac:spMk id="54" creationId="{E1DB06E2-3491-4813-E9F9-48FAAB892C2B}"/>
          </ac:spMkLst>
        </pc:spChg>
        <pc:spChg chg="mod">
          <ac:chgData name="Behague, Sabina" userId="2f9f8379-56ce-455c-81be-d1dc66b28ae7" providerId="ADAL" clId="{E7EE10C2-01D2-4E39-B5C6-9463230A88CE}" dt="2023-06-06T22:31:15.719" v="1645" actId="207"/>
          <ac:spMkLst>
            <pc:docMk/>
            <pc:sldMk cId="20174078" sldId="533"/>
            <ac:spMk id="55" creationId="{E5B65146-A73F-043C-2D3A-235127507C59}"/>
          </ac:spMkLst>
        </pc:spChg>
        <pc:spChg chg="mod">
          <ac:chgData name="Behague, Sabina" userId="2f9f8379-56ce-455c-81be-d1dc66b28ae7" providerId="ADAL" clId="{E7EE10C2-01D2-4E39-B5C6-9463230A88CE}" dt="2023-06-06T21:34:56.476" v="1437" actId="207"/>
          <ac:spMkLst>
            <pc:docMk/>
            <pc:sldMk cId="20174078" sldId="533"/>
            <ac:spMk id="56" creationId="{88B2DE11-BFCF-579B-C6F1-2E8CE4D5FF26}"/>
          </ac:spMkLst>
        </pc:spChg>
        <pc:spChg chg="mod">
          <ac:chgData name="Behague, Sabina" userId="2f9f8379-56ce-455c-81be-d1dc66b28ae7" providerId="ADAL" clId="{E7EE10C2-01D2-4E39-B5C6-9463230A88CE}" dt="2023-06-06T21:36:03.846" v="1444" actId="207"/>
          <ac:spMkLst>
            <pc:docMk/>
            <pc:sldMk cId="20174078" sldId="533"/>
            <ac:spMk id="57" creationId="{2BE4A281-4CB8-1A3F-A62F-FA7F9B9B65D0}"/>
          </ac:spMkLst>
        </pc:spChg>
        <pc:spChg chg="mod">
          <ac:chgData name="Behague, Sabina" userId="2f9f8379-56ce-455c-81be-d1dc66b28ae7" providerId="ADAL" clId="{E7EE10C2-01D2-4E39-B5C6-9463230A88CE}" dt="2023-06-06T22:42:51.494" v="1789" actId="20577"/>
          <ac:spMkLst>
            <pc:docMk/>
            <pc:sldMk cId="20174078" sldId="533"/>
            <ac:spMk id="58" creationId="{7F5D9A98-F7B2-A50D-C8F1-FBEAA94E0295}"/>
          </ac:spMkLst>
        </pc:spChg>
        <pc:spChg chg="mod">
          <ac:chgData name="Behague, Sabina" userId="2f9f8379-56ce-455c-81be-d1dc66b28ae7" providerId="ADAL" clId="{E7EE10C2-01D2-4E39-B5C6-9463230A88CE}" dt="2023-06-06T22:41:42.301" v="1786" actId="20577"/>
          <ac:spMkLst>
            <pc:docMk/>
            <pc:sldMk cId="20174078" sldId="533"/>
            <ac:spMk id="59" creationId="{F791EF8A-0476-960E-A6CE-35CF070591E7}"/>
          </ac:spMkLst>
        </pc:spChg>
        <pc:spChg chg="mod">
          <ac:chgData name="Behague, Sabina" userId="2f9f8379-56ce-455c-81be-d1dc66b28ae7" providerId="ADAL" clId="{E7EE10C2-01D2-4E39-B5C6-9463230A88CE}" dt="2023-06-06T21:42:27.206" v="1497" actId="207"/>
          <ac:spMkLst>
            <pc:docMk/>
            <pc:sldMk cId="20174078" sldId="533"/>
            <ac:spMk id="60" creationId="{DBA4C4D4-7CC1-505B-0BA7-EE9AD8759B24}"/>
          </ac:spMkLst>
        </pc:spChg>
        <pc:spChg chg="mod">
          <ac:chgData name="Behague, Sabina" userId="2f9f8379-56ce-455c-81be-d1dc66b28ae7" providerId="ADAL" clId="{E7EE10C2-01D2-4E39-B5C6-9463230A88CE}" dt="2023-06-06T21:42:31.541" v="1498" actId="207"/>
          <ac:spMkLst>
            <pc:docMk/>
            <pc:sldMk cId="20174078" sldId="533"/>
            <ac:spMk id="61" creationId="{8A70531B-364E-0BFA-C970-63E4CC9871E3}"/>
          </ac:spMkLst>
        </pc:spChg>
        <pc:spChg chg="mod">
          <ac:chgData name="Behague, Sabina" userId="2f9f8379-56ce-455c-81be-d1dc66b28ae7" providerId="ADAL" clId="{E7EE10C2-01D2-4E39-B5C6-9463230A88CE}" dt="2023-06-06T21:42:39.476" v="1500" actId="207"/>
          <ac:spMkLst>
            <pc:docMk/>
            <pc:sldMk cId="20174078" sldId="533"/>
            <ac:spMk id="62" creationId="{EDF97912-F51B-04B8-607C-12DDD38C7252}"/>
          </ac:spMkLst>
        </pc:spChg>
        <pc:spChg chg="mod">
          <ac:chgData name="Behague, Sabina" userId="2f9f8379-56ce-455c-81be-d1dc66b28ae7" providerId="ADAL" clId="{E7EE10C2-01D2-4E39-B5C6-9463230A88CE}" dt="2023-06-06T22:41:50.962" v="1787" actId="20577"/>
          <ac:spMkLst>
            <pc:docMk/>
            <pc:sldMk cId="20174078" sldId="533"/>
            <ac:spMk id="63" creationId="{F74CD645-D1B4-698B-F0F8-51F7E18AE4DE}"/>
          </ac:spMkLst>
        </pc:spChg>
        <pc:spChg chg="mod">
          <ac:chgData name="Behague, Sabina" userId="2f9f8379-56ce-455c-81be-d1dc66b28ae7" providerId="ADAL" clId="{E7EE10C2-01D2-4E39-B5C6-9463230A88CE}" dt="2023-06-06T22:45:03.946" v="1797" actId="207"/>
          <ac:spMkLst>
            <pc:docMk/>
            <pc:sldMk cId="20174078" sldId="533"/>
            <ac:spMk id="64" creationId="{98F7064E-C1FB-C06D-1C09-C40F468AC251}"/>
          </ac:spMkLst>
        </pc:spChg>
        <pc:spChg chg="mod">
          <ac:chgData name="Behague, Sabina" userId="2f9f8379-56ce-455c-81be-d1dc66b28ae7" providerId="ADAL" clId="{E7EE10C2-01D2-4E39-B5C6-9463230A88CE}" dt="2023-06-06T22:41:17.836" v="1784" actId="20577"/>
          <ac:spMkLst>
            <pc:docMk/>
            <pc:sldMk cId="20174078" sldId="533"/>
            <ac:spMk id="65" creationId="{90F3E0E9-ED68-2518-8ACD-95A1714742A1}"/>
          </ac:spMkLst>
        </pc:spChg>
        <pc:spChg chg="mod">
          <ac:chgData name="Behague, Sabina" userId="2f9f8379-56ce-455c-81be-d1dc66b28ae7" providerId="ADAL" clId="{E7EE10C2-01D2-4E39-B5C6-9463230A88CE}" dt="2023-06-06T21:42:54.356" v="1502" actId="207"/>
          <ac:spMkLst>
            <pc:docMk/>
            <pc:sldMk cId="20174078" sldId="533"/>
            <ac:spMk id="67" creationId="{83971C56-04EA-1051-3379-64D3BCF049D9}"/>
          </ac:spMkLst>
        </pc:spChg>
        <pc:spChg chg="mod">
          <ac:chgData name="Behague, Sabina" userId="2f9f8379-56ce-455c-81be-d1dc66b28ae7" providerId="ADAL" clId="{E7EE10C2-01D2-4E39-B5C6-9463230A88CE}" dt="2023-06-06T21:43:05.260" v="1503" actId="207"/>
          <ac:spMkLst>
            <pc:docMk/>
            <pc:sldMk cId="20174078" sldId="533"/>
            <ac:spMk id="68" creationId="{6F419703-A402-30E1-E61A-DCDECBD8DDF5}"/>
          </ac:spMkLst>
        </pc:spChg>
        <pc:spChg chg="mod">
          <ac:chgData name="Behague, Sabina" userId="2f9f8379-56ce-455c-81be-d1dc66b28ae7" providerId="ADAL" clId="{E7EE10C2-01D2-4E39-B5C6-9463230A88CE}" dt="2023-06-06T22:41:10.019" v="1783" actId="20577"/>
          <ac:spMkLst>
            <pc:docMk/>
            <pc:sldMk cId="20174078" sldId="533"/>
            <ac:spMk id="69" creationId="{A73D661C-9E97-4630-1E79-A2E36E96BBAA}"/>
          </ac:spMkLst>
        </pc:spChg>
        <pc:spChg chg="mod">
          <ac:chgData name="Behague, Sabina" userId="2f9f8379-56ce-455c-81be-d1dc66b28ae7" providerId="ADAL" clId="{E7EE10C2-01D2-4E39-B5C6-9463230A88CE}" dt="2023-06-06T22:41:00.140" v="1782" actId="20577"/>
          <ac:spMkLst>
            <pc:docMk/>
            <pc:sldMk cId="20174078" sldId="533"/>
            <ac:spMk id="70" creationId="{C3EEC9BD-3CB2-F2A0-3BFA-354C72A45D8B}"/>
          </ac:spMkLst>
        </pc:spChg>
        <pc:spChg chg="mod">
          <ac:chgData name="Behague, Sabina" userId="2f9f8379-56ce-455c-81be-d1dc66b28ae7" providerId="ADAL" clId="{E7EE10C2-01D2-4E39-B5C6-9463230A88CE}" dt="2023-06-06T22:32:43.419" v="1659" actId="1076"/>
          <ac:spMkLst>
            <pc:docMk/>
            <pc:sldMk cId="20174078" sldId="533"/>
            <ac:spMk id="72" creationId="{32BE1D80-8B6D-8644-2B97-70F179939006}"/>
          </ac:spMkLst>
        </pc:spChg>
        <pc:spChg chg="mod">
          <ac:chgData name="Behague, Sabina" userId="2f9f8379-56ce-455c-81be-d1dc66b28ae7" providerId="ADAL" clId="{E7EE10C2-01D2-4E39-B5C6-9463230A88CE}" dt="2023-06-06T21:43:17.231" v="1506" actId="207"/>
          <ac:spMkLst>
            <pc:docMk/>
            <pc:sldMk cId="20174078" sldId="533"/>
            <ac:spMk id="73" creationId="{A890992E-27A2-EA81-6ABA-CEE4432F7442}"/>
          </ac:spMkLst>
        </pc:spChg>
        <pc:spChg chg="mod">
          <ac:chgData name="Behague, Sabina" userId="2f9f8379-56ce-455c-81be-d1dc66b28ae7" providerId="ADAL" clId="{E7EE10C2-01D2-4E39-B5C6-9463230A88CE}" dt="2023-06-06T22:32:00.308" v="1652" actId="1076"/>
          <ac:spMkLst>
            <pc:docMk/>
            <pc:sldMk cId="20174078" sldId="533"/>
            <ac:spMk id="74" creationId="{A60DBA94-6B4C-6063-CE1E-A5FCAC79295E}"/>
          </ac:spMkLst>
        </pc:spChg>
        <pc:spChg chg="mod">
          <ac:chgData name="Behague, Sabina" userId="2f9f8379-56ce-455c-81be-d1dc66b28ae7" providerId="ADAL" clId="{E7EE10C2-01D2-4E39-B5C6-9463230A88CE}" dt="2023-06-06T21:43:24.670" v="1508" actId="207"/>
          <ac:spMkLst>
            <pc:docMk/>
            <pc:sldMk cId="20174078" sldId="533"/>
            <ac:spMk id="76" creationId="{7454B3D7-890F-1EDD-FA57-76E09C2C2A50}"/>
          </ac:spMkLst>
        </pc:spChg>
        <pc:spChg chg="mod">
          <ac:chgData name="Behague, Sabina" userId="2f9f8379-56ce-455c-81be-d1dc66b28ae7" providerId="ADAL" clId="{E7EE10C2-01D2-4E39-B5C6-9463230A88CE}" dt="2023-06-06T21:43:29.194" v="1509" actId="207"/>
          <ac:spMkLst>
            <pc:docMk/>
            <pc:sldMk cId="20174078" sldId="533"/>
            <ac:spMk id="78" creationId="{00D4B6B0-E12B-DB5A-2FFD-4D3587ADB2F4}"/>
          </ac:spMkLst>
        </pc:spChg>
        <pc:spChg chg="mod">
          <ac:chgData name="Behague, Sabina" userId="2f9f8379-56ce-455c-81be-d1dc66b28ae7" providerId="ADAL" clId="{E7EE10C2-01D2-4E39-B5C6-9463230A88CE}" dt="2023-06-06T22:32:21.871" v="1656" actId="1076"/>
          <ac:spMkLst>
            <pc:docMk/>
            <pc:sldMk cId="20174078" sldId="533"/>
            <ac:spMk id="79" creationId="{1BC2A4E5-AB28-E150-3746-A407C712B786}"/>
          </ac:spMkLst>
        </pc:spChg>
        <pc:spChg chg="mod">
          <ac:chgData name="Behague, Sabina" userId="2f9f8379-56ce-455c-81be-d1dc66b28ae7" providerId="ADAL" clId="{E7EE10C2-01D2-4E39-B5C6-9463230A88CE}" dt="2023-06-06T22:30:22.297" v="1641" actId="1076"/>
          <ac:spMkLst>
            <pc:docMk/>
            <pc:sldMk cId="20174078" sldId="533"/>
            <ac:spMk id="82" creationId="{56A3A438-D5F7-48AB-BE03-68717B13746C}"/>
          </ac:spMkLst>
        </pc:spChg>
        <pc:spChg chg="mod">
          <ac:chgData name="Behague, Sabina" userId="2f9f8379-56ce-455c-81be-d1dc66b28ae7" providerId="ADAL" clId="{E7EE10C2-01D2-4E39-B5C6-9463230A88CE}" dt="2023-06-06T22:31:39.533" v="1649" actId="1076"/>
          <ac:spMkLst>
            <pc:docMk/>
            <pc:sldMk cId="20174078" sldId="533"/>
            <ac:spMk id="104" creationId="{1A58117E-DE8E-396D-5EC0-ADB41AB39E31}"/>
          </ac:spMkLst>
        </pc:spChg>
        <pc:spChg chg="mod">
          <ac:chgData name="Behague, Sabina" userId="2f9f8379-56ce-455c-81be-d1dc66b28ae7" providerId="ADAL" clId="{E7EE10C2-01D2-4E39-B5C6-9463230A88CE}" dt="2023-06-06T22:43:25.606" v="1793" actId="20577"/>
          <ac:spMkLst>
            <pc:docMk/>
            <pc:sldMk cId="20174078" sldId="533"/>
            <ac:spMk id="163" creationId="{960DEA85-367A-876B-C601-80377A2368B9}"/>
          </ac:spMkLst>
        </pc:spChg>
        <pc:spChg chg="mod">
          <ac:chgData name="Behague, Sabina" userId="2f9f8379-56ce-455c-81be-d1dc66b28ae7" providerId="ADAL" clId="{E7EE10C2-01D2-4E39-B5C6-9463230A88CE}" dt="2023-06-06T22:43:41.696" v="1794" actId="20577"/>
          <ac:spMkLst>
            <pc:docMk/>
            <pc:sldMk cId="20174078" sldId="533"/>
            <ac:spMk id="166" creationId="{BEE3FDD8-C78E-CB81-9356-41F3B01E0C02}"/>
          </ac:spMkLst>
        </pc:spChg>
        <pc:spChg chg="mod">
          <ac:chgData name="Behague, Sabina" userId="2f9f8379-56ce-455c-81be-d1dc66b28ae7" providerId="ADAL" clId="{E7EE10C2-01D2-4E39-B5C6-9463230A88CE}" dt="2023-06-06T22:43:49.340" v="1795" actId="20577"/>
          <ac:spMkLst>
            <pc:docMk/>
            <pc:sldMk cId="20174078" sldId="533"/>
            <ac:spMk id="167" creationId="{C4497B52-6DA9-8217-84CE-0CD5502A1CC4}"/>
          </ac:spMkLst>
        </pc:spChg>
        <pc:spChg chg="mod">
          <ac:chgData name="Behague, Sabina" userId="2f9f8379-56ce-455c-81be-d1dc66b28ae7" providerId="ADAL" clId="{E7EE10C2-01D2-4E39-B5C6-9463230A88CE}" dt="2023-06-06T22:43:02.735" v="1790" actId="20577"/>
          <ac:spMkLst>
            <pc:docMk/>
            <pc:sldMk cId="20174078" sldId="533"/>
            <ac:spMk id="172" creationId="{58A3DD31-6D21-762B-DC72-2115D1B53E4E}"/>
          </ac:spMkLst>
        </pc:spChg>
        <pc:extLst>
          <p:ext xmlns:p="http://schemas.openxmlformats.org/presentationml/2006/main" uri="{D6D511B9-2390-475A-947B-AFAB55BFBCF1}">
            <pc226:cmChg xmlns:pc226="http://schemas.microsoft.com/office/powerpoint/2022/06/main/command" chg="del">
              <pc226:chgData name="Behague, Sabina" userId="2f9f8379-56ce-455c-81be-d1dc66b28ae7" providerId="ADAL" clId="{E7EE10C2-01D2-4E39-B5C6-9463230A88CE}" dt="2023-06-06T21:44:21.578" v="1520"/>
              <pc2:cmMkLst xmlns:pc2="http://schemas.microsoft.com/office/powerpoint/2019/9/main/command">
                <pc:docMk/>
                <pc:sldMk cId="20174078" sldId="533"/>
                <pc2:cmMk id="{4766427C-8078-FC4D-A634-445E08695596}"/>
              </pc2:cmMkLst>
              <pc226:cmRplyChg chg="add">
                <pc226:chgData name="Behague, Sabina" userId="2f9f8379-56ce-455c-81be-d1dc66b28ae7" providerId="ADAL" clId="{E7EE10C2-01D2-4E39-B5C6-9463230A88CE}" dt="2023-05-23T22:21:33.217" v="91"/>
                <pc2:cmRplyMkLst xmlns:pc2="http://schemas.microsoft.com/office/powerpoint/2019/9/main/command">
                  <pc:docMk/>
                  <pc:sldMk cId="20174078" sldId="533"/>
                  <pc2:cmMk id="{4766427C-8078-FC4D-A634-445E08695596}"/>
                  <pc2:cmRplyMk id="{2E635874-EF37-4EAC-AAD6-E6734EFAA65A}"/>
                </pc2:cmRplyMkLst>
              </pc226:cmRplyChg>
            </pc226:cmChg>
          </p:ext>
        </pc:extLst>
      </pc:sldChg>
      <pc:sldMasterChg chg="addSp modSp mod modSldLayout">
        <pc:chgData name="Behague, Sabina" userId="2f9f8379-56ce-455c-81be-d1dc66b28ae7" providerId="ADAL" clId="{E7EE10C2-01D2-4E39-B5C6-9463230A88CE}" dt="2023-05-23T22:13:02.686" v="35" actId="20577"/>
        <pc:sldMasterMkLst>
          <pc:docMk/>
          <pc:sldMasterMk cId="3850865728" sldId="2147483662"/>
        </pc:sldMasterMkLst>
        <pc:spChg chg="mod">
          <ac:chgData name="Behague, Sabina" userId="2f9f8379-56ce-455c-81be-d1dc66b28ae7" providerId="ADAL" clId="{E7EE10C2-01D2-4E39-B5C6-9463230A88CE}" dt="2023-05-23T22:10:39.365" v="16" actId="20577"/>
          <ac:spMkLst>
            <pc:docMk/>
            <pc:sldMasterMk cId="3850865728" sldId="2147483662"/>
            <ac:spMk id="2" creationId="{A1AF6A25-C05E-275F-43E1-F8E93E3EEC0C}"/>
          </ac:spMkLst>
        </pc:spChg>
        <pc:spChg chg="mod">
          <ac:chgData name="Behague, Sabina" userId="2f9f8379-56ce-455c-81be-d1dc66b28ae7" providerId="ADAL" clId="{E7EE10C2-01D2-4E39-B5C6-9463230A88CE}" dt="2023-05-23T22:10:54.509" v="23" actId="20577"/>
          <ac:spMkLst>
            <pc:docMk/>
            <pc:sldMasterMk cId="3850865728" sldId="2147483662"/>
            <ac:spMk id="4" creationId="{EF1B5812-A233-6083-8BE7-6465D675F0CA}"/>
          </ac:spMkLst>
        </pc:spChg>
        <pc:spChg chg="add mod ord">
          <ac:chgData name="Behague, Sabina" userId="2f9f8379-56ce-455c-81be-d1dc66b28ae7" providerId="ADAL" clId="{E7EE10C2-01D2-4E39-B5C6-9463230A88CE}" dt="2023-05-23T22:12:45.781" v="30" actId="167"/>
          <ac:spMkLst>
            <pc:docMk/>
            <pc:sldMasterMk cId="3850865728" sldId="2147483662"/>
            <ac:spMk id="5" creationId="{AC6D2A97-20A3-7039-B91A-E36E4FCE6D01}"/>
          </ac:spMkLst>
        </pc:spChg>
        <pc:spChg chg="mod">
          <ac:chgData name="Behague, Sabina" userId="2f9f8379-56ce-455c-81be-d1dc66b28ae7" providerId="ADAL" clId="{E7EE10C2-01D2-4E39-B5C6-9463230A88CE}" dt="2023-05-23T22:11:07.043" v="25" actId="2085"/>
          <ac:spMkLst>
            <pc:docMk/>
            <pc:sldMasterMk cId="3850865728" sldId="2147483662"/>
            <ac:spMk id="7" creationId="{2139826A-640E-12A1-234F-57C1984C22CC}"/>
          </ac:spMkLst>
        </pc:spChg>
        <pc:spChg chg="mod">
          <ac:chgData name="Behague, Sabina" userId="2f9f8379-56ce-455c-81be-d1dc66b28ae7" providerId="ADAL" clId="{E7EE10C2-01D2-4E39-B5C6-9463230A88CE}" dt="2023-05-23T22:11:16.766" v="27" actId="2085"/>
          <ac:spMkLst>
            <pc:docMk/>
            <pc:sldMasterMk cId="3850865728" sldId="2147483662"/>
            <ac:spMk id="8" creationId="{BD89CD6A-460E-F8B9-A2A8-47A478D0A124}"/>
          </ac:spMkLst>
        </pc:spChg>
        <pc:picChg chg="add mod">
          <ac:chgData name="Behague, Sabina" userId="2f9f8379-56ce-455c-81be-d1dc66b28ae7" providerId="ADAL" clId="{E7EE10C2-01D2-4E39-B5C6-9463230A88CE}" dt="2023-05-23T22:12:22.622" v="28"/>
          <ac:picMkLst>
            <pc:docMk/>
            <pc:sldMasterMk cId="3850865728" sldId="2147483662"/>
            <ac:picMk id="3" creationId="{31C65A8A-B3BC-EE9A-68CD-ED908B56DE0D}"/>
          </ac:picMkLst>
        </pc:picChg>
        <pc:sldLayoutChg chg="modSp mod">
          <pc:chgData name="Behague, Sabina" userId="2f9f8379-56ce-455c-81be-d1dc66b28ae7" providerId="ADAL" clId="{E7EE10C2-01D2-4E39-B5C6-9463230A88CE}" dt="2023-05-23T22:13:02.686" v="35" actId="20577"/>
          <pc:sldLayoutMkLst>
            <pc:docMk/>
            <pc:sldMasterMk cId="3850865728" sldId="2147483662"/>
            <pc:sldLayoutMk cId="3824787925" sldId="2147483686"/>
          </pc:sldLayoutMkLst>
          <pc:spChg chg="mod">
            <ac:chgData name="Behague, Sabina" userId="2f9f8379-56ce-455c-81be-d1dc66b28ae7" providerId="ADAL" clId="{E7EE10C2-01D2-4E39-B5C6-9463230A88CE}" dt="2023-05-23T22:13:02.686" v="35" actId="20577"/>
            <ac:spMkLst>
              <pc:docMk/>
              <pc:sldMasterMk cId="3850865728" sldId="2147483662"/>
              <pc:sldLayoutMk cId="3824787925" sldId="2147483686"/>
              <ac:spMk id="4" creationId="{EC71831F-1B8F-EA98-3184-E4EB3C6D8FB1}"/>
            </ac:spMkLst>
          </pc:spChg>
        </pc:sldLayoutChg>
      </pc:sldMasterChg>
    </pc:docChg>
  </pc:docChgLst>
  <pc:docChgLst>
    <pc:chgData name="Allnutt, Annie" userId="1a4c980e-ffa6-4764-abac-ea981ce85933" providerId="ADAL" clId="{EC2D16F9-C79B-4FC7-A4EA-E3F4649798F8}"/>
    <pc:docChg chg="">
      <pc:chgData name="Allnutt, Annie" userId="1a4c980e-ffa6-4764-abac-ea981ce85933" providerId="ADAL" clId="{EC2D16F9-C79B-4FC7-A4EA-E3F4649798F8}" dt="2023-05-30T12:35:09.035" v="17"/>
      <pc:docMkLst>
        <pc:docMk/>
      </pc:docMkLst>
      <pc:sldChg chg="addCm modCm">
        <pc:chgData name="Allnutt, Annie" userId="1a4c980e-ffa6-4764-abac-ea981ce85933" providerId="ADAL" clId="{EC2D16F9-C79B-4FC7-A4EA-E3F4649798F8}" dt="2023-05-26T12:01:28.869" v="1"/>
        <pc:sldMkLst>
          <pc:docMk/>
          <pc:sldMk cId="1887431401" sldId="263"/>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2:01:28.869" v="1"/>
              <pc2:cmMkLst xmlns:pc2="http://schemas.microsoft.com/office/powerpoint/2019/9/main/command">
                <pc:docMk/>
                <pc:sldMk cId="1887431401" sldId="263"/>
                <pc2:cmMk id="{2667EF2A-6FC5-4DA6-BF77-8FF54A429908}"/>
              </pc2:cmMkLst>
              <pc226:cmRplyChg chg="add">
                <pc226:chgData name="Allnutt, Annie" userId="1a4c980e-ffa6-4764-abac-ea981ce85933" providerId="ADAL" clId="{EC2D16F9-C79B-4FC7-A4EA-E3F4649798F8}" dt="2023-05-26T12:01:28.869" v="1"/>
                <pc2:cmRplyMkLst xmlns:pc2="http://schemas.microsoft.com/office/powerpoint/2019/9/main/command">
                  <pc:docMk/>
                  <pc:sldMk cId="1887431401" sldId="263"/>
                  <pc2:cmMk id="{2667EF2A-6FC5-4DA6-BF77-8FF54A429908}"/>
                  <pc2:cmRplyMk id="{6A0D91A6-7DCB-4F4B-87EA-799957F9A843}"/>
                </pc2:cmRplyMkLst>
              </pc226:cmRplyChg>
            </pc226:cmChg>
          </p:ext>
        </pc:extLst>
      </pc:sldChg>
      <pc:sldChg chg="addCm">
        <pc:chgData name="Allnutt, Annie" userId="1a4c980e-ffa6-4764-abac-ea981ce85933" providerId="ADAL" clId="{EC2D16F9-C79B-4FC7-A4EA-E3F4649798F8}" dt="2023-05-26T12:17:40.900" v="3"/>
        <pc:sldMkLst>
          <pc:docMk/>
          <pc:sldMk cId="2479953464" sldId="264"/>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2:17:40.900" v="3"/>
              <pc2:cmMkLst xmlns:pc2="http://schemas.microsoft.com/office/powerpoint/2019/9/main/command">
                <pc:docMk/>
                <pc:sldMk cId="2479953464" sldId="264"/>
                <pc2:cmMk id="{7B7A080C-8B12-41D0-A112-B84E32953534}"/>
              </pc2:cmMkLst>
            </pc226:cmChg>
          </p:ext>
        </pc:extLst>
      </pc:sldChg>
      <pc:sldChg chg="addCm">
        <pc:chgData name="Allnutt, Annie" userId="1a4c980e-ffa6-4764-abac-ea981ce85933" providerId="ADAL" clId="{EC2D16F9-C79B-4FC7-A4EA-E3F4649798F8}" dt="2023-05-30T12:35:09.035" v="17"/>
        <pc:sldMkLst>
          <pc:docMk/>
          <pc:sldMk cId="3475639167" sldId="289"/>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30T12:34:06.393" v="16"/>
              <pc2:cmMkLst xmlns:pc2="http://schemas.microsoft.com/office/powerpoint/2019/9/main/command">
                <pc:docMk/>
                <pc:sldMk cId="3475639167" sldId="289"/>
                <pc2:cmMk id="{DAF7644A-59EC-441D-B25E-14AF0532B0C2}"/>
              </pc2:cmMkLst>
            </pc226:cmChg>
            <pc226:cmChg xmlns:pc226="http://schemas.microsoft.com/office/powerpoint/2022/06/main/command" chg="add">
              <pc226:chgData name="Allnutt, Annie" userId="1a4c980e-ffa6-4764-abac-ea981ce85933" providerId="ADAL" clId="{EC2D16F9-C79B-4FC7-A4EA-E3F4649798F8}" dt="2023-05-30T12:35:09.035" v="17"/>
              <pc2:cmMkLst xmlns:pc2="http://schemas.microsoft.com/office/powerpoint/2019/9/main/command">
                <pc:docMk/>
                <pc:sldMk cId="3475639167" sldId="289"/>
                <pc2:cmMk id="{6E5AC34C-4BDD-422F-BB85-BCD305D04375}"/>
              </pc2:cmMkLst>
            </pc226:cmChg>
          </p:ext>
        </pc:extLst>
      </pc:sldChg>
      <pc:sldChg chg="addCm">
        <pc:chgData name="Allnutt, Annie" userId="1a4c980e-ffa6-4764-abac-ea981ce85933" providerId="ADAL" clId="{EC2D16F9-C79B-4FC7-A4EA-E3F4649798F8}" dt="2023-05-26T12:14:48.672" v="2"/>
        <pc:sldMkLst>
          <pc:docMk/>
          <pc:sldMk cId="4205298638" sldId="29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2:14:48.672" v="2"/>
              <pc2:cmMkLst xmlns:pc2="http://schemas.microsoft.com/office/powerpoint/2019/9/main/command">
                <pc:docMk/>
                <pc:sldMk cId="4205298638" sldId="292"/>
                <pc2:cmMk id="{218CE072-EE50-46E7-BCDC-E109119DD3F6}"/>
              </pc2:cmMkLst>
            </pc226:cmChg>
          </p:ext>
        </pc:extLst>
      </pc:sldChg>
      <pc:sldChg chg="addCm modCm">
        <pc:chgData name="Allnutt, Annie" userId="1a4c980e-ffa6-4764-abac-ea981ce85933" providerId="ADAL" clId="{EC2D16F9-C79B-4FC7-A4EA-E3F4649798F8}" dt="2023-05-26T12:29:19.818" v="5"/>
        <pc:sldMkLst>
          <pc:docMk/>
          <pc:sldMk cId="1925132525" sldId="294"/>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2:29:19.818" v="5"/>
              <pc2:cmMkLst xmlns:pc2="http://schemas.microsoft.com/office/powerpoint/2019/9/main/command">
                <pc:docMk/>
                <pc:sldMk cId="1925132525" sldId="294"/>
                <pc2:cmMk id="{A095D5F3-23B1-412E-885A-9ADFB814ECA4}"/>
              </pc2:cmMkLst>
              <pc226:cmRplyChg chg="add">
                <pc226:chgData name="Allnutt, Annie" userId="1a4c980e-ffa6-4764-abac-ea981ce85933" providerId="ADAL" clId="{EC2D16F9-C79B-4FC7-A4EA-E3F4649798F8}" dt="2023-05-26T12:29:19.818" v="5"/>
                <pc2:cmRplyMkLst xmlns:pc2="http://schemas.microsoft.com/office/powerpoint/2019/9/main/command">
                  <pc:docMk/>
                  <pc:sldMk cId="1925132525" sldId="294"/>
                  <pc2:cmMk id="{A095D5F3-23B1-412E-885A-9ADFB814ECA4}"/>
                  <pc2:cmRplyMk id="{2DBD183E-E104-47E7-A7C3-6B2E1DD835E2}"/>
                </pc2:cmRplyMkLst>
              </pc226:cmRplyChg>
            </pc226:cmChg>
          </p:ext>
        </pc:extLst>
      </pc:sldChg>
      <pc:sldChg chg="modCm">
        <pc:chgData name="Allnutt, Annie" userId="1a4c980e-ffa6-4764-abac-ea981ce85933" providerId="ADAL" clId="{EC2D16F9-C79B-4FC7-A4EA-E3F4649798F8}" dt="2023-05-26T12:36:07.121" v="6"/>
        <pc:sldMkLst>
          <pc:docMk/>
          <pc:sldMk cId="476875324" sldId="296"/>
        </pc:sldMkLst>
        <pc:extLst>
          <p:ext xmlns:p="http://schemas.openxmlformats.org/presentationml/2006/main" uri="{D6D511B9-2390-475A-947B-AFAB55BFBCF1}">
            <pc226:cmChg xmlns:pc226="http://schemas.microsoft.com/office/powerpoint/2022/06/main/command" chg="">
              <pc226:chgData name="Allnutt, Annie" userId="1a4c980e-ffa6-4764-abac-ea981ce85933" providerId="ADAL" clId="{EC2D16F9-C79B-4FC7-A4EA-E3F4649798F8}" dt="2023-05-26T12:36:07.121" v="6"/>
              <pc2:cmMkLst xmlns:pc2="http://schemas.microsoft.com/office/powerpoint/2019/9/main/command">
                <pc:docMk/>
                <pc:sldMk cId="476875324" sldId="296"/>
                <pc2:cmMk id="{EF2586BD-EFF8-AA4D-A358-1902F2FEA7DA}"/>
              </pc2:cmMkLst>
              <pc226:cmRplyChg chg="add">
                <pc226:chgData name="Allnutt, Annie" userId="1a4c980e-ffa6-4764-abac-ea981ce85933" providerId="ADAL" clId="{EC2D16F9-C79B-4FC7-A4EA-E3F4649798F8}" dt="2023-05-26T12:36:07.121" v="6"/>
                <pc2:cmRplyMkLst xmlns:pc2="http://schemas.microsoft.com/office/powerpoint/2019/9/main/command">
                  <pc:docMk/>
                  <pc:sldMk cId="476875324" sldId="296"/>
                  <pc2:cmMk id="{EF2586BD-EFF8-AA4D-A358-1902F2FEA7DA}"/>
                  <pc2:cmRplyMk id="{9F887DFF-3616-40C6-987D-6114E66F8DE2}"/>
                </pc2:cmRplyMkLst>
              </pc226:cmRplyChg>
            </pc226:cmChg>
          </p:ext>
        </pc:extLst>
      </pc:sldChg>
      <pc:sldChg chg="addCm delCm modCm">
        <pc:chgData name="Allnutt, Annie" userId="1a4c980e-ffa6-4764-abac-ea981ce85933" providerId="ADAL" clId="{EC2D16F9-C79B-4FC7-A4EA-E3F4649798F8}" dt="2023-05-26T16:24:15.908" v="13"/>
        <pc:sldMkLst>
          <pc:docMk/>
          <pc:sldMk cId="1182146475" sldId="298"/>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6:24:15.908" v="13"/>
              <pc2:cmMkLst xmlns:pc2="http://schemas.microsoft.com/office/powerpoint/2019/9/main/command">
                <pc:docMk/>
                <pc:sldMk cId="1182146475" sldId="298"/>
                <pc2:cmMk id="{41E4CEC2-8062-492E-A291-71F59C33298C}"/>
              </pc2:cmMkLst>
            </pc226:cmChg>
            <pc226:cmChg xmlns:pc226="http://schemas.microsoft.com/office/powerpoint/2022/06/main/command" chg="add del mod">
              <pc226:chgData name="Allnutt, Annie" userId="1a4c980e-ffa6-4764-abac-ea981ce85933" providerId="ADAL" clId="{EC2D16F9-C79B-4FC7-A4EA-E3F4649798F8}" dt="2023-05-26T15:58:00.669" v="11"/>
              <pc2:cmMkLst xmlns:pc2="http://schemas.microsoft.com/office/powerpoint/2019/9/main/command">
                <pc:docMk/>
                <pc:sldMk cId="1182146475" sldId="298"/>
                <pc2:cmMk id="{2CB329FB-4D30-4B68-9FC3-74A3D73BC34F}"/>
              </pc2:cmMkLst>
              <pc226:cmRplyChg chg="add">
                <pc226:chgData name="Allnutt, Annie" userId="1a4c980e-ffa6-4764-abac-ea981ce85933" providerId="ADAL" clId="{EC2D16F9-C79B-4FC7-A4EA-E3F4649798F8}" dt="2023-05-26T12:44:21.869" v="9"/>
                <pc2:cmRplyMkLst xmlns:pc2="http://schemas.microsoft.com/office/powerpoint/2019/9/main/command">
                  <pc:docMk/>
                  <pc:sldMk cId="1182146475" sldId="298"/>
                  <pc2:cmMk id="{2CB329FB-4D30-4B68-9FC3-74A3D73BC34F}"/>
                  <pc2:cmRplyMk id="{11C6CB32-8D56-43BA-A62A-B62B730E9314}"/>
                </pc2:cmRplyMkLst>
              </pc226:cmRplyChg>
            </pc226:cmChg>
          </p:ext>
        </pc:extLst>
      </pc:sldChg>
      <pc:sldChg chg="addCm">
        <pc:chgData name="Allnutt, Annie" userId="1a4c980e-ffa6-4764-abac-ea981ce85933" providerId="ADAL" clId="{EC2D16F9-C79B-4FC7-A4EA-E3F4649798F8}" dt="2023-05-30T12:30:09.907" v="15"/>
        <pc:sldMkLst>
          <pc:docMk/>
          <pc:sldMk cId="545205739" sldId="301"/>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30T12:30:09.907" v="15"/>
              <pc2:cmMkLst xmlns:pc2="http://schemas.microsoft.com/office/powerpoint/2019/9/main/command">
                <pc:docMk/>
                <pc:sldMk cId="545205739" sldId="301"/>
                <pc2:cmMk id="{285DE1F9-5E0D-4712-851F-2247F0D5855B}"/>
              </pc2:cmMkLst>
            </pc226:cmChg>
          </p:ext>
        </pc:extLst>
      </pc:sldChg>
      <pc:sldChg chg="addCm">
        <pc:chgData name="Allnutt, Annie" userId="1a4c980e-ffa6-4764-abac-ea981ce85933" providerId="ADAL" clId="{EC2D16F9-C79B-4FC7-A4EA-E3F4649798F8}" dt="2023-05-26T16:48:22" v="14"/>
        <pc:sldMkLst>
          <pc:docMk/>
          <pc:sldMk cId="611023142" sldId="532"/>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C2D16F9-C79B-4FC7-A4EA-E3F4649798F8}" dt="2023-05-26T16:48:22" v="14"/>
              <pc2:cmMkLst xmlns:pc2="http://schemas.microsoft.com/office/powerpoint/2019/9/main/command">
                <pc:docMk/>
                <pc:sldMk cId="611023142" sldId="532"/>
                <pc2:cmMk id="{04C63F1A-9E56-4F6A-90F0-BE58502346F9}"/>
              </pc2:cmMkLst>
            </pc226:cmChg>
          </p:ext>
        </pc:extLst>
      </pc:sldChg>
      <pc:sldChg chg="addCm delCm">
        <pc:chgData name="Allnutt, Annie" userId="1a4c980e-ffa6-4764-abac-ea981ce85933" providerId="ADAL" clId="{EC2D16F9-C79B-4FC7-A4EA-E3F4649798F8}" dt="2023-05-26T15:58:10.212" v="12"/>
        <pc:sldMkLst>
          <pc:docMk/>
          <pc:sldMk cId="20174078" sldId="533"/>
        </pc:sldMkLst>
        <pc:extLst>
          <p:ext xmlns:p="http://schemas.openxmlformats.org/presentationml/2006/main" uri="{D6D511B9-2390-475A-947B-AFAB55BFBCF1}">
            <pc226:cmChg xmlns:pc226="http://schemas.microsoft.com/office/powerpoint/2022/06/main/command" chg="add del">
              <pc226:chgData name="Allnutt, Annie" userId="1a4c980e-ffa6-4764-abac-ea981ce85933" providerId="ADAL" clId="{EC2D16F9-C79B-4FC7-A4EA-E3F4649798F8}" dt="2023-05-26T15:58:10.212" v="12"/>
              <pc2:cmMkLst xmlns:pc2="http://schemas.microsoft.com/office/powerpoint/2019/9/main/command">
                <pc:docMk/>
                <pc:sldMk cId="20174078" sldId="533"/>
                <pc2:cmMk id="{FD871000-B71C-4364-BF1E-CF3452D8A6CE}"/>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c:v>
                </c:pt>
                <c:pt idx="1">
                  <c:v>3</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Primary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36</c:v>
                </c:pt>
                <c:pt idx="1">
                  <c:v>36</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Secondary</c:v>
                </c:pt>
              </c:strCache>
            </c:strRef>
          </c:tx>
          <c:spPr>
            <a:solidFill>
              <a:schemeClr val="accent3"/>
            </a:solidFill>
            <a:ln>
              <a:noFill/>
            </a:ln>
            <a:effectLst/>
          </c:spPr>
          <c:invertIfNegative val="0"/>
          <c:dLbls>
            <c:dLbl>
              <c:idx val="0"/>
              <c:tx>
                <c:rich>
                  <a:bodyPr/>
                  <a:lstStyle/>
                  <a:p>
                    <a:fld id="{DCE20F06-5786-4DC2-AA39-AC08CCBD71E5}" type="VALUE">
                      <a:rPr lang="en-US">
                        <a:solidFill>
                          <a:schemeClr val="tx1"/>
                        </a:solidFill>
                      </a:rPr>
                      <a:pPr/>
                      <a:t>[VALUE]</a:t>
                    </a:fld>
                    <a:endParaRPr 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0-CB07-4E0C-8F56-7734C54B1C9E}"/>
                </c:ext>
              </c:extLst>
            </c:dLbl>
            <c:dLbl>
              <c:idx val="1"/>
              <c:tx>
                <c:rich>
                  <a:bodyPr/>
                  <a:lstStyle/>
                  <a:p>
                    <a:fld id="{38AE41E5-0DC1-4320-85F4-FB16686228FD}" type="VALUE">
                      <a:rPr lang="en-US">
                        <a:solidFill>
                          <a:schemeClr val="tx1"/>
                        </a:solidFill>
                      </a:rPr>
                      <a:pPr/>
                      <a:t>[VALUE]</a:t>
                    </a:fld>
                    <a:endParaRPr lang="en-US"/>
                  </a:p>
                </c:rich>
              </c:tx>
              <c:dLblPos val="ct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CB07-4E0C-8F56-7734C54B1C9E}"/>
                </c:ext>
              </c:extLst>
            </c:dLbl>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39</c:v>
                </c:pt>
                <c:pt idx="1">
                  <c:v>41</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More than secondary</c:v>
                </c:pt>
              </c:strCache>
            </c:strRef>
          </c:tx>
          <c:spPr>
            <a:solidFill>
              <a:schemeClr val="accent5">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19</c:v>
                </c:pt>
                <c:pt idx="1">
                  <c:v>21</c:v>
                </c:pt>
              </c:numCache>
            </c:numRef>
          </c:val>
          <c:extLst>
            <c:ext xmlns:c16="http://schemas.microsoft.com/office/drawing/2014/chart" uri="{C3380CC4-5D6E-409C-BE32-E72D297353CC}">
              <c16:uniqueId val="{00000003-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Kenya</c:v>
                </c:pt>
                <c:pt idx="1">
                  <c:v>Urban</c:v>
                </c:pt>
                <c:pt idx="2">
                  <c:v>Rural</c:v>
                </c:pt>
              </c:strCache>
            </c:strRef>
          </c:cat>
          <c:val>
            <c:numRef>
              <c:f>Sheet1!$B$2:$D$2</c:f>
              <c:numCache>
                <c:formatCode>General</c:formatCode>
                <c:ptCount val="3"/>
                <c:pt idx="0">
                  <c:v>91</c:v>
                </c:pt>
                <c:pt idx="1">
                  <c:v>95</c:v>
                </c:pt>
                <c:pt idx="2">
                  <c:v>88</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Kenya</c:v>
                </c:pt>
                <c:pt idx="1">
                  <c:v>Urban</c:v>
                </c:pt>
                <c:pt idx="2">
                  <c:v>Rural</c:v>
                </c:pt>
              </c:strCache>
            </c:strRef>
          </c:cat>
          <c:val>
            <c:numRef>
              <c:f>Sheet1!$B$3:$D$3</c:f>
              <c:numCache>
                <c:formatCode>General</c:formatCode>
                <c:ptCount val="3"/>
                <c:pt idx="0">
                  <c:v>94</c:v>
                </c:pt>
                <c:pt idx="1">
                  <c:v>97</c:v>
                </c:pt>
                <c:pt idx="2">
                  <c:v>92</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layout>
        <c:manualLayout>
          <c:xMode val="edge"/>
          <c:yMode val="edge"/>
          <c:x val="0.37421714712327686"/>
          <c:y val="4.3702567876562168E-4"/>
          <c:w val="0.25156557895768561"/>
          <c:h val="7.647237188403388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Sheet1!$B$2:$F$2</c:f>
              <c:numCache>
                <c:formatCode>General</c:formatCode>
                <c:ptCount val="5"/>
                <c:pt idx="0">
                  <c:v>8</c:v>
                </c:pt>
                <c:pt idx="1">
                  <c:v>55</c:v>
                </c:pt>
                <c:pt idx="2">
                  <c:v>62</c:v>
                </c:pt>
                <c:pt idx="3">
                  <c:v>5</c:v>
                </c:pt>
                <c:pt idx="4">
                  <c:v>22</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Sheet1!$B$3:$F$3</c:f>
              <c:numCache>
                <c:formatCode>General</c:formatCode>
                <c:ptCount val="5"/>
                <c:pt idx="0">
                  <c:v>17</c:v>
                </c:pt>
                <c:pt idx="1">
                  <c:v>60</c:v>
                </c:pt>
                <c:pt idx="2">
                  <c:v>71</c:v>
                </c:pt>
                <c:pt idx="3">
                  <c:v>12</c:v>
                </c:pt>
                <c:pt idx="4">
                  <c:v>15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48</c:v>
                </c:pt>
                <c:pt idx="1">
                  <c:v>44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60</c:v>
                </c:pt>
                <c:pt idx="1">
                  <c:v>56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6</c:v>
                </c:pt>
                <c:pt idx="1">
                  <c:v>19</c:v>
                </c:pt>
                <c:pt idx="2">
                  <c:v>49</c:v>
                </c:pt>
                <c:pt idx="3">
                  <c:v>92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General</c:formatCode>
                <c:ptCount val="4"/>
                <c:pt idx="0">
                  <c:v>9</c:v>
                </c:pt>
                <c:pt idx="1">
                  <c:v>28</c:v>
                </c:pt>
                <c:pt idx="2">
                  <c:v>64</c:v>
                </c:pt>
                <c:pt idx="3">
                  <c:v>95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59.7</c:v>
                </c:pt>
                <c:pt idx="1">
                  <c:v>17.700000000000003</c:v>
                </c:pt>
                <c:pt idx="2">
                  <c:v>51.7</c:v>
                </c:pt>
                <c:pt idx="3">
                  <c:v>70</c:v>
                </c:pt>
                <c:pt idx="4">
                  <c:v>73</c:v>
                </c:pt>
                <c:pt idx="5">
                  <c:v>77.900000000000006</c:v>
                </c:pt>
                <c:pt idx="6">
                  <c:v>79.8</c:v>
                </c:pt>
                <c:pt idx="7">
                  <c:v>76.900000000000006</c:v>
                </c:pt>
              </c:numCache>
            </c:numRef>
          </c:val>
          <c:extLst>
            <c:ext xmlns:c16="http://schemas.microsoft.com/office/drawing/2014/chart" uri="{C3380CC4-5D6E-409C-BE32-E72D297353CC}">
              <c16:uniqueId val="{00000000-139A-4036-963D-2621CF59BC9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80.5</c:v>
                </c:pt>
                <c:pt idx="1">
                  <c:v>42.5</c:v>
                </c:pt>
                <c:pt idx="2">
                  <c:v>76.900000000000006</c:v>
                </c:pt>
                <c:pt idx="3">
                  <c:v>93.7</c:v>
                </c:pt>
                <c:pt idx="4">
                  <c:v>98.2</c:v>
                </c:pt>
                <c:pt idx="5">
                  <c:v>97.4</c:v>
                </c:pt>
                <c:pt idx="6">
                  <c:v>97.3</c:v>
                </c:pt>
                <c:pt idx="7">
                  <c:v>97.6</c:v>
                </c:pt>
              </c:numCache>
            </c:numRef>
          </c:val>
          <c:extLst>
            <c:ext xmlns:c16="http://schemas.microsoft.com/office/drawing/2014/chart" uri="{C3380CC4-5D6E-409C-BE32-E72D297353CC}">
              <c16:uniqueId val="{00000001-139A-4036-963D-2621CF59BC9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590776222020398"/>
          <c:y val="3.4887794850468501E-2"/>
          <c:w val="0.52257643342705073"/>
          <c:h val="0.94095911640689944"/>
        </c:manualLayout>
      </c:layout>
      <c:barChart>
        <c:barDir val="bar"/>
        <c:grouping val="clustered"/>
        <c:varyColors val="0"/>
        <c:ser>
          <c:idx val="0"/>
          <c:order val="0"/>
          <c:tx>
            <c:strRef>
              <c:f>Sheet1!$B$1</c:f>
              <c:strCache>
                <c:ptCount val="1"/>
                <c:pt idx="0">
                  <c:v>Men</c:v>
                </c:pt>
              </c:strCache>
            </c:strRef>
          </c:tx>
          <c:spPr>
            <a:solidFill>
              <a:schemeClr val="accent1"/>
            </a:solidFill>
            <a:ln>
              <a:noFill/>
            </a:ln>
            <a:effectLst/>
          </c:spPr>
          <c:invertIfNegative val="0"/>
          <c:dLbls>
            <c:dLbl>
              <c:idx val="5"/>
              <c:layout>
                <c:manualLayout>
                  <c:x val="-1.3888888888888889E-3"/>
                  <c:y val="4.8195477822110871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27F-4193-9280-BB9FC4E3423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Legislators, administrators, and managers</c:v>
                </c:pt>
                <c:pt idx="1">
                  <c:v>Professionals</c:v>
                </c:pt>
                <c:pt idx="2">
                  <c:v>Technicians and associate professsionals</c:v>
                </c:pt>
                <c:pt idx="3">
                  <c:v>Secretarial, clerical services, and related workers</c:v>
                </c:pt>
                <c:pt idx="4">
                  <c:v>Service workers, shop and market sales workers</c:v>
                </c:pt>
                <c:pt idx="5">
                  <c:v>Skilled farm, fishery, wildlife, and related workers</c:v>
                </c:pt>
                <c:pt idx="6">
                  <c:v>Craft and related trades workers</c:v>
                </c:pt>
                <c:pt idx="7">
                  <c:v>Plant and machine operators and assemblers</c:v>
                </c:pt>
                <c:pt idx="8">
                  <c:v>Elementary occupations</c:v>
                </c:pt>
              </c:strCache>
            </c:strRef>
          </c:cat>
          <c:val>
            <c:numRef>
              <c:f>Sheet1!$B$2:$B$10</c:f>
              <c:numCache>
                <c:formatCode>General</c:formatCode>
                <c:ptCount val="9"/>
                <c:pt idx="0">
                  <c:v>5</c:v>
                </c:pt>
                <c:pt idx="1">
                  <c:v>5</c:v>
                </c:pt>
                <c:pt idx="2">
                  <c:v>7</c:v>
                </c:pt>
                <c:pt idx="3">
                  <c:v>1</c:v>
                </c:pt>
                <c:pt idx="4">
                  <c:v>11</c:v>
                </c:pt>
                <c:pt idx="5">
                  <c:v>19</c:v>
                </c:pt>
                <c:pt idx="6">
                  <c:v>11</c:v>
                </c:pt>
                <c:pt idx="7">
                  <c:v>11</c:v>
                </c:pt>
                <c:pt idx="8">
                  <c:v>27</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Legislators, administrators, and managers</c:v>
                </c:pt>
                <c:pt idx="1">
                  <c:v>Professionals</c:v>
                </c:pt>
                <c:pt idx="2">
                  <c:v>Technicians and associate professsionals</c:v>
                </c:pt>
                <c:pt idx="3">
                  <c:v>Secretarial, clerical services, and related workers</c:v>
                </c:pt>
                <c:pt idx="4">
                  <c:v>Service workers, shop and market sales workers</c:v>
                </c:pt>
                <c:pt idx="5">
                  <c:v>Skilled farm, fishery, wildlife, and related workers</c:v>
                </c:pt>
                <c:pt idx="6">
                  <c:v>Craft and related trades workers</c:v>
                </c:pt>
                <c:pt idx="7">
                  <c:v>Plant and machine operators and assemblers</c:v>
                </c:pt>
                <c:pt idx="8">
                  <c:v>Elementary occupations</c:v>
                </c:pt>
              </c:strCache>
            </c:strRef>
          </c:cat>
          <c:val>
            <c:numRef>
              <c:f>Sheet1!$C$2:$C$10</c:f>
              <c:numCache>
                <c:formatCode>General</c:formatCode>
                <c:ptCount val="9"/>
                <c:pt idx="0">
                  <c:v>10</c:v>
                </c:pt>
                <c:pt idx="1">
                  <c:v>6</c:v>
                </c:pt>
                <c:pt idx="2">
                  <c:v>8</c:v>
                </c:pt>
                <c:pt idx="3">
                  <c:v>2</c:v>
                </c:pt>
                <c:pt idx="4">
                  <c:v>21</c:v>
                </c:pt>
                <c:pt idx="5">
                  <c:v>22</c:v>
                </c:pt>
                <c:pt idx="6">
                  <c:v>1</c:v>
                </c:pt>
                <c:pt idx="7">
                  <c:v>1</c:v>
                </c:pt>
                <c:pt idx="8">
                  <c:v>26</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182"/>
        <c:axId val="1019810304"/>
        <c:axId val="1019811136"/>
      </c:barChart>
      <c:catAx>
        <c:axId val="10198103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019811136"/>
        <c:crosses val="autoZero"/>
        <c:auto val="1"/>
        <c:lblAlgn val="ctr"/>
        <c:lblOffset val="100"/>
        <c:noMultiLvlLbl val="0"/>
      </c:catAx>
      <c:valAx>
        <c:axId val="1019811136"/>
        <c:scaling>
          <c:orientation val="minMax"/>
          <c:max val="100"/>
        </c:scaling>
        <c:delete val="1"/>
        <c:axPos val="b"/>
        <c:numFmt formatCode="General" sourceLinked="1"/>
        <c:majorTickMark val="none"/>
        <c:minorTickMark val="none"/>
        <c:tickLblPos val="nextTo"/>
        <c:crossAx val="1019810304"/>
        <c:crosses val="autoZero"/>
        <c:crossBetween val="between"/>
      </c:valAx>
      <c:spPr>
        <a:noFill/>
        <a:ln>
          <a:noFill/>
        </a:ln>
        <a:effectLst/>
      </c:spPr>
    </c:plotArea>
    <c:legend>
      <c:legendPos val="r"/>
      <c:layout>
        <c:manualLayout>
          <c:xMode val="edge"/>
          <c:yMode val="edge"/>
          <c:x val="0.75912969891599835"/>
          <c:y val="0.41036858500936324"/>
          <c:w val="0.13221595717310239"/>
          <c:h val="0.152426064711682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0.8</c:v>
                </c:pt>
                <c:pt idx="1">
                  <c:v>0.5</c:v>
                </c:pt>
                <c:pt idx="2">
                  <c:v>1.2</c:v>
                </c:pt>
                <c:pt idx="3">
                  <c:v>1.3</c:v>
                </c:pt>
                <c:pt idx="4">
                  <c:v>1.3</c:v>
                </c:pt>
                <c:pt idx="5">
                  <c:v>1</c:v>
                </c:pt>
                <c:pt idx="6">
                  <c:v>1.7</c:v>
                </c:pt>
                <c:pt idx="7">
                  <c:v>2.9</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12</c:v>
                </c:pt>
                <c:pt idx="1">
                  <c:v>1.4</c:v>
                </c:pt>
                <c:pt idx="2">
                  <c:v>7</c:v>
                </c:pt>
                <c:pt idx="3">
                  <c:v>10.4</c:v>
                </c:pt>
                <c:pt idx="4">
                  <c:v>17.100000000000001</c:v>
                </c:pt>
                <c:pt idx="5">
                  <c:v>21</c:v>
                </c:pt>
                <c:pt idx="6">
                  <c:v>22.9</c:v>
                </c:pt>
                <c:pt idx="7">
                  <c:v>27.6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out"/>
        <c:minorTickMark val="none"/>
        <c:tickLblPos val="nextTo"/>
        <c:crossAx val="631509664"/>
        <c:crosses val="autoZero"/>
        <c:crossBetween val="between"/>
      </c:valAx>
      <c:spPr>
        <a:noFill/>
        <a:ln>
          <a:noFill/>
        </a:ln>
        <a:effectLst/>
      </c:spPr>
    </c:plotArea>
    <c:legend>
      <c:legendPos val="t"/>
      <c:layout>
        <c:manualLayout>
          <c:xMode val="edge"/>
          <c:yMode val="edge"/>
          <c:x val="0.38493735302707677"/>
          <c:y val="2.2731987087913127E-2"/>
          <c:w val="0.23012529394584647"/>
          <c:h val="7.1728866063649172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Kenya</c:v>
                </c:pt>
                <c:pt idx="1">
                  <c:v>Urban</c:v>
                </c:pt>
                <c:pt idx="2">
                  <c:v>Rural</c:v>
                </c:pt>
              </c:strCache>
            </c:strRef>
          </c:cat>
          <c:val>
            <c:numRef>
              <c:f>Sheet1!$B$2:$D$2</c:f>
              <c:numCache>
                <c:formatCode>General</c:formatCode>
                <c:ptCount val="3"/>
                <c:pt idx="0">
                  <c:v>5</c:v>
                </c:pt>
                <c:pt idx="1">
                  <c:v>9</c:v>
                </c:pt>
                <c:pt idx="2">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Kenya</c:v>
                </c:pt>
                <c:pt idx="1">
                  <c:v>Urban</c:v>
                </c:pt>
                <c:pt idx="2">
                  <c:v>Rural</c:v>
                </c:pt>
              </c:strCache>
            </c:strRef>
          </c:cat>
          <c:val>
            <c:numRef>
              <c:f>Sheet1!$B$3:$D$3</c:f>
              <c:numCache>
                <c:formatCode>General</c:formatCode>
                <c:ptCount val="3"/>
                <c:pt idx="0">
                  <c:v>26</c:v>
                </c:pt>
                <c:pt idx="1">
                  <c:v>30</c:v>
                </c:pt>
                <c:pt idx="2">
                  <c:v>23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7/3/2023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7/3/2023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half the Kenyan population has attained secondary level education or higher – 58% of women and 62% of men.</a:t>
            </a:r>
          </a:p>
          <a:p>
            <a:endParaRPr lang="en-US" dirty="0"/>
          </a:p>
          <a:p>
            <a:r>
              <a:rPr lang="en-US" dirty="0"/>
              <a:t>Use Table 3.1</a:t>
            </a: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038425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Tobacco use among men is generally higher in the northern regions and central regions. It is generally lower in the western region and in the eastern counties of Garissa, </a:t>
            </a:r>
            <a:r>
              <a:rPr lang="en-US" dirty="0" err="1"/>
              <a:t>Wajir</a:t>
            </a:r>
            <a:r>
              <a:rPr lang="en-US" dirty="0"/>
              <a:t>, and Mandera.</a:t>
            </a:r>
          </a:p>
        </p:txBody>
      </p:sp>
      <p:sp>
        <p:nvSpPr>
          <p:cNvPr id="4" name="Slide Number Placeholder 3"/>
          <p:cNvSpPr>
            <a:spLocks noGrp="1"/>
          </p:cNvSpPr>
          <p:nvPr>
            <p:ph type="sldNum" sz="quarter" idx="5"/>
          </p:nvPr>
        </p:nvSpPr>
        <p:spPr/>
        <p:txBody>
          <a:bodyPr/>
          <a:lstStyle/>
          <a:p>
            <a:fld id="{C7E0D0A6-21A2-4992-953A-4ACAAFC886D8}" type="slidenum">
              <a:rPr lang="en-US" smtClean="0"/>
              <a:t>15</a:t>
            </a:fld>
            <a:endParaRPr lang="en-US"/>
          </a:p>
        </p:txBody>
      </p:sp>
    </p:spTree>
    <p:extLst>
      <p:ext uri="{BB962C8B-B14F-4D97-AF65-F5344CB8AC3E}">
        <p14:creationId xmlns:p14="http://schemas.microsoft.com/office/powerpoint/2010/main" val="8831179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26% of men and 5% of women consumed at least one alcoholic beverage in the month prior to the survey.</a:t>
            </a:r>
          </a:p>
        </p:txBody>
      </p:sp>
      <p:sp>
        <p:nvSpPr>
          <p:cNvPr id="4" name="Slide Number Placeholder 3"/>
          <p:cNvSpPr>
            <a:spLocks noGrp="1"/>
          </p:cNvSpPr>
          <p:nvPr>
            <p:ph type="sldNum" sz="quarter" idx="5"/>
          </p:nvPr>
        </p:nvSpPr>
        <p:spPr/>
        <p:txBody>
          <a:bodyPr/>
          <a:lstStyle/>
          <a:p>
            <a:fld id="{25B24C39-C45A-4001-BB18-701F08EF0EE5}" type="slidenum">
              <a:rPr lang="en-US" smtClean="0"/>
              <a:t>16</a:t>
            </a:fld>
            <a:endParaRPr lang="en-US"/>
          </a:p>
        </p:txBody>
      </p:sp>
    </p:spTree>
    <p:extLst>
      <p:ext uri="{BB962C8B-B14F-4D97-AF65-F5344CB8AC3E}">
        <p14:creationId xmlns:p14="http://schemas.microsoft.com/office/powerpoint/2010/main" val="21282337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Literacy refers to women and men who attended schooling higher than the secondary level and women and men with less schooling who can read a whole sentence or part of a sentence.</a:t>
            </a:r>
          </a:p>
          <a:p>
            <a:endParaRPr lang="en-US" dirty="0"/>
          </a:p>
          <a:p>
            <a:r>
              <a:rPr lang="en-US" dirty="0"/>
              <a:t>The Kenyan population is highly literate: 91% of women and 94% of men.</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Access to mass media facilitates informational and intellectual growth. The percentage of those who have access to all three forms of media, including newspapers, television, and radio, is higher among men than among women (12% versus 5%). Radio is the most common form of media exposure for both women and men; 62% of women and 71% of men listen to the radio at least once a week compared with 55% of women and 60% of men who watch television. </a:t>
            </a:r>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36074453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more men than women use the internet and used it in the last 12 months.</a:t>
            </a:r>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18120071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Internet use increases with level of education: 6% and 9% for women and men, respectively, with no education to 92% and 95%, respectively, with more than secondary education.</a:t>
            </a:r>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7191619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60% of women and 81% of men were employed in the 12 months before the survey. Employment is higher with both groups past age 25.</a:t>
            </a:r>
          </a:p>
          <a:p>
            <a:endParaRPr lang="en-US" dirty="0"/>
          </a:p>
          <a:p>
            <a:r>
              <a:rPr lang="en-US" dirty="0"/>
              <a:t>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Occupation refers to the kind of work performed in a job. The majority of women (26%) and men (27%) were employed in elementary occupations.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 higher percentage of women (10%) than that of men (5%) work as legislators, administrators, and managers.</a:t>
            </a:r>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3194508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Tobacco use is rare in Kenya – only 1% of women and 12% of men use tobacco. Smoking and other uses of tobacco increase with age, up to 28% of men and 3% of women among those age 45-49.</a:t>
            </a:r>
          </a:p>
          <a:p>
            <a:endParaRPr lang="en-US" dirty="0"/>
          </a:p>
          <a:p>
            <a:r>
              <a:rPr lang="en-US" dirty="0"/>
              <a:t>Includes daily and occasional (less than daily) use.</a:t>
            </a:r>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29256062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Turkana, </a:t>
            </a:r>
            <a:r>
              <a:rPr lang="en-US" dirty="0" err="1"/>
              <a:t>Marsabit</a:t>
            </a:r>
            <a:r>
              <a:rPr lang="en-US" dirty="0"/>
              <a:t>, and Samburu counties have the highest rate of tobacco use among women.</a:t>
            </a:r>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3589139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7/3/2023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6D2A97-20A3-7039-B91A-E36E4FCE6D01}"/>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#KDHS2022</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EF1B5812-A233-6083-8BE7-6465D675F0CA}"/>
              </a:ext>
            </a:extLst>
          </p:cNvPr>
          <p:cNvSpPr txBox="1"/>
          <p:nvPr userDrawn="1"/>
        </p:nvSpPr>
        <p:spPr>
          <a:xfrm>
            <a:off x="628649" y="5571242"/>
            <a:ext cx="825139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31C65A8A-B3BC-EE9A-68CD-ED908B56DE0D}"/>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62026"/>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1209448"/>
          </a:xfrm>
          <a:prstGeom prst="rect">
            <a:avLst/>
          </a:prstGeom>
        </p:spPr>
        <p:txBody>
          <a:bodyPr/>
          <a:lstStyle/>
          <a:p>
            <a:r>
              <a:rPr lang="en-US"/>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a:t>Percent of women and men who were employed in the 12 months preceding the survey</a:t>
            </a:r>
          </a:p>
        </p:txBody>
      </p:sp>
      <p:sp>
        <p:nvSpPr>
          <p:cNvPr id="4" name="TextBox 3">
            <a:extLst>
              <a:ext uri="{FF2B5EF4-FFF2-40B4-BE49-F238E27FC236}">
                <a16:creationId xmlns:a16="http://schemas.microsoft.com/office/drawing/2014/main" id="{87E0FD17-000E-F917-D7E1-AFF7CACBF13D}"/>
              </a:ext>
            </a:extLst>
          </p:cNvPr>
          <p:cNvSpPr txBox="1"/>
          <p:nvPr/>
        </p:nvSpPr>
        <p:spPr>
          <a:xfrm>
            <a:off x="3276600"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in years</a:t>
            </a:r>
          </a:p>
        </p:txBody>
      </p:sp>
      <p:graphicFrame>
        <p:nvGraphicFramePr>
          <p:cNvPr id="5" name="Chart 4">
            <a:extLst>
              <a:ext uri="{FF2B5EF4-FFF2-40B4-BE49-F238E27FC236}">
                <a16:creationId xmlns:a16="http://schemas.microsoft.com/office/drawing/2014/main" id="{D7D24A12-2DCA-6D40-3966-5A328E7B424D}"/>
              </a:ext>
            </a:extLst>
          </p:cNvPr>
          <p:cNvGraphicFramePr/>
          <p:nvPr>
            <p:extLst>
              <p:ext uri="{D42A27DB-BD31-4B8C-83A1-F6EECF244321}">
                <p14:modId xmlns:p14="http://schemas.microsoft.com/office/powerpoint/2010/main" val="2922629888"/>
              </p:ext>
            </p:extLst>
          </p:nvPr>
        </p:nvGraphicFramePr>
        <p:xfrm>
          <a:off x="628647" y="1568669"/>
          <a:ext cx="7886699" cy="475507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5132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237536"/>
            <a:ext cx="8207112" cy="723900"/>
          </a:xfrm>
        </p:spPr>
        <p:txBody>
          <a:bodyPr>
            <a:noAutofit/>
          </a:bodyPr>
          <a:lstStyle/>
          <a:p>
            <a:r>
              <a:rPr lang="en-US" dirty="0"/>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939757"/>
            <a:ext cx="7886700" cy="723900"/>
          </a:xfrm>
        </p:spPr>
        <p:txBody>
          <a:bodyPr>
            <a:normAutofit/>
          </a:bodyPr>
          <a:lstStyle/>
          <a:p>
            <a:r>
              <a:rPr lang="en-US" dirty="0"/>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3971506024"/>
              </p:ext>
            </p:extLst>
          </p:nvPr>
        </p:nvGraphicFramePr>
        <p:xfrm>
          <a:off x="0" y="1587796"/>
          <a:ext cx="9144000" cy="527020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dirty="0"/>
              <a:t>Education and Literacy</a:t>
            </a:r>
          </a:p>
          <a:p>
            <a:pPr marL="342900" indent="-342900" algn="l">
              <a:buFont typeface="Arial" panose="020B0604020202020204" pitchFamily="34" charset="0"/>
              <a:buChar char="•"/>
            </a:pPr>
            <a:r>
              <a:rPr lang="en-US" sz="3200" i="0" dirty="0"/>
              <a:t>Mass Media Exposure and Internet Usage</a:t>
            </a:r>
          </a:p>
          <a:p>
            <a:pPr marL="342900" indent="-342900" algn="l">
              <a:buFont typeface="Arial" panose="020B0604020202020204" pitchFamily="34" charset="0"/>
              <a:buChar char="•"/>
            </a:pPr>
            <a:r>
              <a:rPr lang="en-US" sz="3200" i="0" dirty="0"/>
              <a:t>Employment</a:t>
            </a:r>
          </a:p>
          <a:p>
            <a:pPr marL="342900" indent="-342900" algn="l">
              <a:buFont typeface="Arial" panose="020B0604020202020204" pitchFamily="34" charset="0"/>
              <a:buChar char="•"/>
            </a:pPr>
            <a:r>
              <a:rPr lang="en-US" sz="3200" b="1" i="0" dirty="0">
                <a:solidFill>
                  <a:schemeClr val="accent5"/>
                </a:solidFill>
              </a:rPr>
              <a:t>Tobacco Use and Alcohol Consumption</a:t>
            </a:r>
          </a:p>
          <a:p>
            <a:pPr marL="342900" indent="-342900" algn="l">
              <a:buFont typeface="Arial" panose="020B0604020202020204" pitchFamily="34" charset="0"/>
              <a:buChar char="•"/>
            </a:pPr>
            <a:endParaRPr lang="en-US" sz="3200" i="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057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3CD38D7C-12CC-B18A-62B1-C93B54EF4FF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167642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6918087" cy="723900"/>
          </a:xfrm>
        </p:spPr>
        <p:txBody>
          <a:bodyPr>
            <a:normAutofit/>
          </a:bodyPr>
          <a:lstStyle/>
          <a:p>
            <a:r>
              <a:rPr lang="en-US" dirty="0"/>
              <a:t>Percent of women and men age 15-49 who are currently using any type of tobacco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044845581"/>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in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364875" y="811574"/>
            <a:ext cx="168340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DF"/>
                </a:solidFill>
              </a:rPr>
              <a:t>Indicator 3.a.1</a:t>
            </a:r>
          </a:p>
        </p:txBody>
      </p:sp>
    </p:spTree>
    <p:extLst>
      <p:ext uri="{BB962C8B-B14F-4D97-AF65-F5344CB8AC3E}">
        <p14:creationId xmlns:p14="http://schemas.microsoft.com/office/powerpoint/2010/main" val="11821464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2057400" y="457201"/>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3013075"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702448"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225901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202406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77971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410368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97363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201453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85127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30835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227488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68763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61791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524033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402590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43998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31616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30847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852988"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45916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94518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85921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402590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67372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42820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990975"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2022475" y="4248151"/>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53878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73062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72586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944813" y="3694113"/>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52253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438258" y="4127500"/>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55270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43693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68935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49091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204628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31165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82441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412908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42887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592388"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39236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511810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554288"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TextBox 57">
            <a:extLst>
              <a:ext uri="{FF2B5EF4-FFF2-40B4-BE49-F238E27FC236}">
                <a16:creationId xmlns:a16="http://schemas.microsoft.com/office/drawing/2014/main" id="{7F5D9A98-F7B2-A50D-C8F1-FBEAA94E0295}"/>
              </a:ext>
            </a:extLst>
          </p:cNvPr>
          <p:cNvSpPr txBox="1"/>
          <p:nvPr/>
        </p:nvSpPr>
        <p:spPr>
          <a:xfrm>
            <a:off x="2356644" y="1278886"/>
            <a:ext cx="865981" cy="461665"/>
          </a:xfrm>
          <a:prstGeom prst="rect">
            <a:avLst/>
          </a:prstGeom>
          <a:noFill/>
        </p:spPr>
        <p:txBody>
          <a:bodyPr wrap="square">
            <a:spAutoFit/>
          </a:bodyPr>
          <a:lstStyle/>
          <a:p>
            <a:pPr algn="ctr"/>
            <a:r>
              <a:rPr lang="en-US" sz="1200" dirty="0">
                <a:solidFill>
                  <a:schemeClr val="bg1"/>
                </a:solidFill>
              </a:rPr>
              <a:t>Turkana</a:t>
            </a:r>
          </a:p>
          <a:p>
            <a:pPr algn="ctr"/>
            <a:r>
              <a:rPr lang="en-US" sz="1200" dirty="0">
                <a:solidFill>
                  <a:schemeClr val="bg1"/>
                </a:solidFill>
              </a:rPr>
              <a:t>33%</a:t>
            </a:r>
          </a:p>
        </p:txBody>
      </p:sp>
      <p:sp>
        <p:nvSpPr>
          <p:cNvPr id="59" name="TextBox 58">
            <a:extLst>
              <a:ext uri="{FF2B5EF4-FFF2-40B4-BE49-F238E27FC236}">
                <a16:creationId xmlns:a16="http://schemas.microsoft.com/office/drawing/2014/main" id="{F791EF8A-0476-960E-A6CE-35CF070591E7}"/>
              </a:ext>
            </a:extLst>
          </p:cNvPr>
          <p:cNvSpPr txBox="1"/>
          <p:nvPr/>
        </p:nvSpPr>
        <p:spPr>
          <a:xfrm>
            <a:off x="4025217" y="1898346"/>
            <a:ext cx="865981" cy="461665"/>
          </a:xfrm>
          <a:prstGeom prst="rect">
            <a:avLst/>
          </a:prstGeom>
          <a:noFill/>
        </p:spPr>
        <p:txBody>
          <a:bodyPr wrap="square">
            <a:spAutoFit/>
          </a:bodyPr>
          <a:lstStyle/>
          <a:p>
            <a:pPr algn="ctr"/>
            <a:r>
              <a:rPr lang="en-US" sz="1200" dirty="0" err="1">
                <a:solidFill>
                  <a:schemeClr val="bg1"/>
                </a:solidFill>
              </a:rPr>
              <a:t>Marsabit</a:t>
            </a:r>
            <a:endParaRPr lang="en-US" sz="1200" dirty="0">
              <a:solidFill>
                <a:schemeClr val="bg1"/>
              </a:solidFill>
            </a:endParaRPr>
          </a:p>
          <a:p>
            <a:pPr algn="ctr"/>
            <a:r>
              <a:rPr lang="en-US" sz="1200" dirty="0">
                <a:solidFill>
                  <a:schemeClr val="bg1"/>
                </a:solidFill>
              </a:rPr>
              <a:t>10%</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782852" y="1410011"/>
            <a:ext cx="865981" cy="461665"/>
          </a:xfrm>
          <a:prstGeom prst="rect">
            <a:avLst/>
          </a:prstGeom>
          <a:noFill/>
        </p:spPr>
        <p:txBody>
          <a:bodyPr wrap="square">
            <a:spAutoFit/>
          </a:bodyPr>
          <a:lstStyle/>
          <a:p>
            <a:pPr algn="ctr"/>
            <a:r>
              <a:rPr lang="en-US" sz="1200" dirty="0"/>
              <a:t>Mandera</a:t>
            </a:r>
          </a:p>
          <a:p>
            <a:pPr algn="ctr"/>
            <a:r>
              <a:rPr lang="en-US" sz="1200" dirty="0"/>
              <a:t>&lt;1%</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388371" y="2381868"/>
            <a:ext cx="865981" cy="461665"/>
          </a:xfrm>
          <a:prstGeom prst="rect">
            <a:avLst/>
          </a:prstGeom>
          <a:noFill/>
        </p:spPr>
        <p:txBody>
          <a:bodyPr wrap="square">
            <a:spAutoFit/>
          </a:bodyPr>
          <a:lstStyle/>
          <a:p>
            <a:pPr algn="ctr"/>
            <a:r>
              <a:rPr lang="en-US" sz="1200" dirty="0" err="1"/>
              <a:t>Wajir</a:t>
            </a:r>
            <a:endParaRPr lang="en-US" sz="1200" dirty="0"/>
          </a:p>
          <a:p>
            <a:pPr algn="ctr"/>
            <a:r>
              <a:rPr lang="en-US" sz="1200" dirty="0"/>
              <a:t>&lt;1%</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700681" y="3912347"/>
            <a:ext cx="865981" cy="461665"/>
          </a:xfrm>
          <a:prstGeom prst="rect">
            <a:avLst/>
          </a:prstGeom>
          <a:noFill/>
        </p:spPr>
        <p:txBody>
          <a:bodyPr wrap="square">
            <a:spAutoFit/>
          </a:bodyPr>
          <a:lstStyle/>
          <a:p>
            <a:pPr algn="ctr"/>
            <a:r>
              <a:rPr lang="en-US" sz="1200" dirty="0"/>
              <a:t>Garissa</a:t>
            </a:r>
          </a:p>
          <a:p>
            <a:pPr algn="ctr"/>
            <a:r>
              <a:rPr lang="en-US" sz="1200" dirty="0"/>
              <a:t>2%</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607718" y="2862036"/>
            <a:ext cx="865981" cy="461665"/>
          </a:xfrm>
          <a:prstGeom prst="rect">
            <a:avLst/>
          </a:prstGeom>
          <a:noFill/>
        </p:spPr>
        <p:txBody>
          <a:bodyPr wrap="square">
            <a:spAutoFit/>
          </a:bodyPr>
          <a:lstStyle/>
          <a:p>
            <a:pPr algn="ctr"/>
            <a:r>
              <a:rPr lang="en-US" sz="1200" dirty="0" err="1"/>
              <a:t>Isiolo</a:t>
            </a:r>
            <a:endParaRPr lang="en-US" sz="1200" dirty="0"/>
          </a:p>
          <a:p>
            <a:pPr algn="ctr"/>
            <a:r>
              <a:rPr lang="en-US" sz="1200" dirty="0"/>
              <a:t>4%</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503140" y="2787948"/>
            <a:ext cx="865981" cy="461665"/>
          </a:xfrm>
          <a:prstGeom prst="rect">
            <a:avLst/>
          </a:prstGeom>
          <a:noFill/>
        </p:spPr>
        <p:txBody>
          <a:bodyPr wrap="square">
            <a:spAutoFit/>
          </a:bodyPr>
          <a:lstStyle/>
          <a:p>
            <a:pPr algn="ctr"/>
            <a:r>
              <a:rPr lang="en-US" sz="1200" dirty="0">
                <a:solidFill>
                  <a:schemeClr val="bg1"/>
                </a:solidFill>
              </a:rPr>
              <a:t>Samburu</a:t>
            </a:r>
          </a:p>
          <a:p>
            <a:pPr algn="ctr"/>
            <a:r>
              <a:rPr lang="en-US" sz="1200" dirty="0">
                <a:solidFill>
                  <a:schemeClr val="bg1"/>
                </a:solidFill>
              </a:rPr>
              <a:t>16%</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728028" y="4971962"/>
            <a:ext cx="865981" cy="461665"/>
          </a:xfrm>
          <a:prstGeom prst="rect">
            <a:avLst/>
          </a:prstGeom>
          <a:noFill/>
        </p:spPr>
        <p:txBody>
          <a:bodyPr wrap="square">
            <a:spAutoFit/>
          </a:bodyPr>
          <a:lstStyle/>
          <a:p>
            <a:pPr algn="ctr"/>
            <a:r>
              <a:rPr lang="en-US" sz="1200" dirty="0" err="1"/>
              <a:t>Lamu</a:t>
            </a:r>
            <a:endParaRPr lang="en-US" sz="1200" dirty="0"/>
          </a:p>
          <a:p>
            <a:pPr algn="ctr"/>
            <a:r>
              <a:rPr lang="en-US" sz="1200" dirty="0"/>
              <a:t>3%</a:t>
            </a:r>
          </a:p>
        </p:txBody>
      </p:sp>
      <p:sp>
        <p:nvSpPr>
          <p:cNvPr id="67" name="TextBox 66">
            <a:extLst>
              <a:ext uri="{FF2B5EF4-FFF2-40B4-BE49-F238E27FC236}">
                <a16:creationId xmlns:a16="http://schemas.microsoft.com/office/drawing/2014/main" id="{83971C56-04EA-1051-3379-64D3BCF049D9}"/>
              </a:ext>
            </a:extLst>
          </p:cNvPr>
          <p:cNvSpPr txBox="1"/>
          <p:nvPr/>
        </p:nvSpPr>
        <p:spPr>
          <a:xfrm>
            <a:off x="5075215" y="4681940"/>
            <a:ext cx="896999" cy="461665"/>
          </a:xfrm>
          <a:prstGeom prst="rect">
            <a:avLst/>
          </a:prstGeom>
          <a:noFill/>
        </p:spPr>
        <p:txBody>
          <a:bodyPr wrap="square">
            <a:spAutoFit/>
          </a:bodyPr>
          <a:lstStyle/>
          <a:p>
            <a:pPr algn="ctr"/>
            <a:r>
              <a:rPr lang="en-US" sz="1200" dirty="0"/>
              <a:t>Tana River</a:t>
            </a:r>
          </a:p>
          <a:p>
            <a:pPr algn="ctr"/>
            <a:r>
              <a:rPr lang="en-US" sz="1200" dirty="0"/>
              <a:t>&lt;1%</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407016" y="4559078"/>
            <a:ext cx="865981" cy="461665"/>
          </a:xfrm>
          <a:prstGeom prst="rect">
            <a:avLst/>
          </a:prstGeom>
          <a:noFill/>
        </p:spPr>
        <p:txBody>
          <a:bodyPr wrap="square">
            <a:spAutoFit/>
          </a:bodyPr>
          <a:lstStyle/>
          <a:p>
            <a:pPr algn="ctr"/>
            <a:r>
              <a:rPr lang="en-US" sz="1200" dirty="0"/>
              <a:t>Kitui</a:t>
            </a:r>
          </a:p>
          <a:p>
            <a:pPr algn="ctr"/>
            <a:r>
              <a:rPr lang="en-US" sz="1200" dirty="0"/>
              <a:t>&lt;1%</a:t>
            </a:r>
          </a:p>
        </p:txBody>
      </p:sp>
      <p:sp>
        <p:nvSpPr>
          <p:cNvPr id="69" name="TextBox 68">
            <a:extLst>
              <a:ext uri="{FF2B5EF4-FFF2-40B4-BE49-F238E27FC236}">
                <a16:creationId xmlns:a16="http://schemas.microsoft.com/office/drawing/2014/main" id="{A73D661C-9E97-4630-1E79-A2E36E96BBAA}"/>
              </a:ext>
            </a:extLst>
          </p:cNvPr>
          <p:cNvSpPr txBox="1"/>
          <p:nvPr/>
        </p:nvSpPr>
        <p:spPr>
          <a:xfrm>
            <a:off x="5231665" y="5520035"/>
            <a:ext cx="865981" cy="461665"/>
          </a:xfrm>
          <a:prstGeom prst="rect">
            <a:avLst/>
          </a:prstGeom>
          <a:noFill/>
        </p:spPr>
        <p:txBody>
          <a:bodyPr wrap="square">
            <a:spAutoFit/>
          </a:bodyPr>
          <a:lstStyle/>
          <a:p>
            <a:pPr algn="ctr"/>
            <a:r>
              <a:rPr lang="en-US" sz="1200" dirty="0"/>
              <a:t>Kilifi</a:t>
            </a:r>
          </a:p>
          <a:p>
            <a:pPr algn="ctr"/>
            <a:r>
              <a:rPr lang="en-US" sz="1200" dirty="0"/>
              <a:t>3%</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704501" y="6222807"/>
            <a:ext cx="1217811" cy="461665"/>
          </a:xfrm>
          <a:prstGeom prst="rect">
            <a:avLst/>
          </a:prstGeom>
          <a:noFill/>
        </p:spPr>
        <p:txBody>
          <a:bodyPr wrap="square">
            <a:spAutoFit/>
          </a:bodyPr>
          <a:lstStyle/>
          <a:p>
            <a:pPr algn="ctr"/>
            <a:r>
              <a:rPr lang="en-US" sz="1200" dirty="0"/>
              <a:t>Mombasa</a:t>
            </a:r>
          </a:p>
          <a:p>
            <a:pPr algn="ctr"/>
            <a:r>
              <a:rPr lang="en-US" sz="1200" dirty="0"/>
              <a:t>3%</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60863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878785" y="6236441"/>
            <a:ext cx="865981" cy="461665"/>
          </a:xfrm>
          <a:prstGeom prst="rect">
            <a:avLst/>
          </a:prstGeom>
          <a:noFill/>
        </p:spPr>
        <p:txBody>
          <a:bodyPr wrap="square">
            <a:spAutoFit/>
          </a:bodyPr>
          <a:lstStyle/>
          <a:p>
            <a:pPr algn="ctr"/>
            <a:r>
              <a:rPr lang="en-US" sz="1200" dirty="0"/>
              <a:t>Kwale</a:t>
            </a:r>
          </a:p>
          <a:p>
            <a:pPr algn="ctr"/>
            <a:r>
              <a:rPr lang="en-US" sz="1200" dirty="0"/>
              <a:t>1%</a:t>
            </a:r>
          </a:p>
        </p:txBody>
      </p:sp>
      <p:sp>
        <p:nvSpPr>
          <p:cNvPr id="73" name="TextBox 72">
            <a:extLst>
              <a:ext uri="{FF2B5EF4-FFF2-40B4-BE49-F238E27FC236}">
                <a16:creationId xmlns:a16="http://schemas.microsoft.com/office/drawing/2014/main" id="{A890992E-27A2-EA81-6ABA-CEE4432F7442}"/>
              </a:ext>
            </a:extLst>
          </p:cNvPr>
          <p:cNvSpPr txBox="1"/>
          <p:nvPr/>
        </p:nvSpPr>
        <p:spPr>
          <a:xfrm>
            <a:off x="4245930" y="5764502"/>
            <a:ext cx="1185702" cy="461665"/>
          </a:xfrm>
          <a:prstGeom prst="rect">
            <a:avLst/>
          </a:prstGeom>
          <a:noFill/>
        </p:spPr>
        <p:txBody>
          <a:bodyPr wrap="square">
            <a:spAutoFit/>
          </a:bodyPr>
          <a:lstStyle/>
          <a:p>
            <a:pPr algn="ctr"/>
            <a:r>
              <a:rPr lang="en-US" sz="1200" dirty="0" err="1"/>
              <a:t>Taita</a:t>
            </a:r>
            <a:r>
              <a:rPr lang="en-US" sz="1200" dirty="0"/>
              <a:t> Taveta</a:t>
            </a:r>
          </a:p>
          <a:p>
            <a:pPr algn="ctr"/>
            <a:r>
              <a:rPr lang="en-US" sz="1200" dirty="0"/>
              <a:t>2%</a:t>
            </a:r>
          </a:p>
        </p:txBody>
      </p:sp>
      <p:sp>
        <p:nvSpPr>
          <p:cNvPr id="74" name="TextBox 73">
            <a:extLst>
              <a:ext uri="{FF2B5EF4-FFF2-40B4-BE49-F238E27FC236}">
                <a16:creationId xmlns:a16="http://schemas.microsoft.com/office/drawing/2014/main" id="{A60DBA94-6B4C-6063-CE1E-A5FCAC79295E}"/>
              </a:ext>
            </a:extLst>
          </p:cNvPr>
          <p:cNvSpPr txBox="1"/>
          <p:nvPr/>
        </p:nvSpPr>
        <p:spPr>
          <a:xfrm>
            <a:off x="4061592" y="4833649"/>
            <a:ext cx="865981" cy="461665"/>
          </a:xfrm>
          <a:prstGeom prst="rect">
            <a:avLst/>
          </a:prstGeom>
          <a:noFill/>
        </p:spPr>
        <p:txBody>
          <a:bodyPr wrap="square">
            <a:spAutoFit/>
          </a:bodyPr>
          <a:lstStyle/>
          <a:p>
            <a:pPr algn="ctr"/>
            <a:r>
              <a:rPr lang="en-US" sz="1200" dirty="0"/>
              <a:t>Makueni</a:t>
            </a:r>
          </a:p>
          <a:p>
            <a:pPr algn="ctr"/>
            <a:r>
              <a:rPr lang="en-US" sz="1200" dirty="0"/>
              <a:t>&lt;1%</a:t>
            </a:r>
          </a:p>
        </p:txBody>
      </p:sp>
      <p:sp>
        <p:nvSpPr>
          <p:cNvPr id="76" name="TextBox 75">
            <a:extLst>
              <a:ext uri="{FF2B5EF4-FFF2-40B4-BE49-F238E27FC236}">
                <a16:creationId xmlns:a16="http://schemas.microsoft.com/office/drawing/2014/main" id="{7454B3D7-890F-1EDD-FA57-76E09C2C2A50}"/>
              </a:ext>
            </a:extLst>
          </p:cNvPr>
          <p:cNvSpPr txBox="1"/>
          <p:nvPr/>
        </p:nvSpPr>
        <p:spPr>
          <a:xfrm>
            <a:off x="3189768" y="4847945"/>
            <a:ext cx="865981" cy="461665"/>
          </a:xfrm>
          <a:prstGeom prst="rect">
            <a:avLst/>
          </a:prstGeom>
          <a:noFill/>
        </p:spPr>
        <p:txBody>
          <a:bodyPr wrap="square">
            <a:spAutoFit/>
          </a:bodyPr>
          <a:lstStyle/>
          <a:p>
            <a:pPr algn="ctr"/>
            <a:r>
              <a:rPr lang="en-US" sz="1200" dirty="0"/>
              <a:t>Kajiado</a:t>
            </a:r>
          </a:p>
          <a:p>
            <a:pPr algn="ctr"/>
            <a:r>
              <a:rPr lang="en-US" sz="1200" dirty="0"/>
              <a:t>1%</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664109" y="4387308"/>
            <a:ext cx="865981" cy="461665"/>
          </a:xfrm>
          <a:prstGeom prst="rect">
            <a:avLst/>
          </a:prstGeom>
          <a:noFill/>
        </p:spPr>
        <p:txBody>
          <a:bodyPr wrap="square">
            <a:spAutoFit/>
          </a:bodyPr>
          <a:lstStyle/>
          <a:p>
            <a:pPr algn="ctr"/>
            <a:r>
              <a:rPr lang="en-US" sz="1200" dirty="0"/>
              <a:t>Narok</a:t>
            </a:r>
          </a:p>
          <a:p>
            <a:pPr algn="ctr"/>
            <a:r>
              <a:rPr lang="en-US" sz="1200" dirty="0"/>
              <a:t>&lt;1%</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762758" y="4428142"/>
            <a:ext cx="1187847" cy="461665"/>
          </a:xfrm>
          <a:prstGeom prst="rect">
            <a:avLst/>
          </a:prstGeom>
          <a:noFill/>
        </p:spPr>
        <p:txBody>
          <a:bodyPr wrap="square">
            <a:spAutoFit/>
          </a:bodyPr>
          <a:lstStyle/>
          <a:p>
            <a:pPr algn="ctr"/>
            <a:r>
              <a:rPr lang="en-US" sz="1200" dirty="0"/>
              <a:t>Machakos</a:t>
            </a:r>
          </a:p>
          <a:p>
            <a:pPr algn="ctr"/>
            <a:r>
              <a:rPr lang="en-US" sz="1200" dirty="0"/>
              <a:t>&lt;1%</a:t>
            </a:r>
          </a:p>
        </p:txBody>
      </p:sp>
      <p:sp>
        <p:nvSpPr>
          <p:cNvPr id="82" name="TextBox 81">
            <a:extLst>
              <a:ext uri="{FF2B5EF4-FFF2-40B4-BE49-F238E27FC236}">
                <a16:creationId xmlns:a16="http://schemas.microsoft.com/office/drawing/2014/main" id="{56A3A438-D5F7-48AB-BE03-68717B13746C}"/>
              </a:ext>
            </a:extLst>
          </p:cNvPr>
          <p:cNvSpPr txBox="1"/>
          <p:nvPr/>
        </p:nvSpPr>
        <p:spPr>
          <a:xfrm>
            <a:off x="3910012" y="3577195"/>
            <a:ext cx="865981" cy="461665"/>
          </a:xfrm>
          <a:prstGeom prst="rect">
            <a:avLst/>
          </a:prstGeom>
          <a:noFill/>
        </p:spPr>
        <p:txBody>
          <a:bodyPr wrap="square">
            <a:spAutoFit/>
          </a:bodyPr>
          <a:lstStyle/>
          <a:p>
            <a:pPr algn="ctr"/>
            <a:r>
              <a:rPr lang="en-US" sz="1200" dirty="0"/>
              <a:t>Meru</a:t>
            </a:r>
          </a:p>
          <a:p>
            <a:pPr algn="ctr"/>
            <a:r>
              <a:rPr lang="en-US" sz="1200" dirty="0"/>
              <a:t>&lt;1%</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479520" y="3179219"/>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&lt;1%</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60057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802921" y="4316413"/>
            <a:ext cx="865981" cy="461665"/>
          </a:xfrm>
          <a:prstGeom prst="rect">
            <a:avLst/>
          </a:prstGeom>
          <a:noFill/>
        </p:spPr>
        <p:txBody>
          <a:bodyPr wrap="square">
            <a:spAutoFit/>
          </a:bodyPr>
          <a:lstStyle/>
          <a:p>
            <a:pPr algn="ctr"/>
            <a:r>
              <a:rPr lang="en-US" sz="1200" dirty="0"/>
              <a:t>Embu</a:t>
            </a:r>
          </a:p>
          <a:p>
            <a:pPr algn="ctr"/>
            <a:r>
              <a:rPr lang="en-US" sz="1200" dirty="0"/>
              <a:t>&lt;1%</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38308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749257" y="3676381"/>
            <a:ext cx="865981" cy="461665"/>
          </a:xfrm>
          <a:prstGeom prst="rect">
            <a:avLst/>
          </a:prstGeom>
          <a:noFill/>
        </p:spPr>
        <p:txBody>
          <a:bodyPr wrap="square">
            <a:spAutoFit/>
          </a:bodyPr>
          <a:lstStyle/>
          <a:p>
            <a:pPr algn="ctr"/>
            <a:r>
              <a:rPr lang="en-US" sz="1200" dirty="0"/>
              <a:t>Kirinyaga</a:t>
            </a:r>
          </a:p>
          <a:p>
            <a:pPr algn="ctr"/>
            <a:r>
              <a:rPr lang="en-US" sz="1200" dirty="0"/>
              <a:t>&lt;1%</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410462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398813" y="5678475"/>
            <a:ext cx="865981" cy="677108"/>
          </a:xfrm>
          <a:prstGeom prst="rect">
            <a:avLst/>
          </a:prstGeom>
          <a:noFill/>
        </p:spPr>
        <p:txBody>
          <a:bodyPr wrap="square">
            <a:spAutoFit/>
          </a:bodyPr>
          <a:lstStyle/>
          <a:p>
            <a:pPr algn="ctr"/>
            <a:r>
              <a:rPr lang="en-US" sz="1200" dirty="0"/>
              <a:t>Nyeri</a:t>
            </a:r>
          </a:p>
          <a:p>
            <a:pPr algn="ctr"/>
            <a:r>
              <a:rPr lang="en-US" sz="1200" dirty="0"/>
              <a:t>2%</a:t>
            </a:r>
          </a:p>
          <a:p>
            <a:pPr algn="ctr"/>
            <a:endParaRPr lang="en-US" sz="1400" dirty="0"/>
          </a:p>
        </p:txBody>
      </p:sp>
      <p:sp>
        <p:nvSpPr>
          <p:cNvPr id="104" name="TextBox 103">
            <a:extLst>
              <a:ext uri="{FF2B5EF4-FFF2-40B4-BE49-F238E27FC236}">
                <a16:creationId xmlns:a16="http://schemas.microsoft.com/office/drawing/2014/main" id="{1A58117E-DE8E-396D-5EC0-ADB41AB39E31}"/>
              </a:ext>
            </a:extLst>
          </p:cNvPr>
          <p:cNvSpPr txBox="1"/>
          <p:nvPr/>
        </p:nvSpPr>
        <p:spPr>
          <a:xfrm>
            <a:off x="2952935" y="3830689"/>
            <a:ext cx="865981" cy="461665"/>
          </a:xfrm>
          <a:prstGeom prst="rect">
            <a:avLst/>
          </a:prstGeom>
          <a:noFill/>
        </p:spPr>
        <p:txBody>
          <a:bodyPr wrap="square">
            <a:spAutoFit/>
          </a:bodyPr>
          <a:lstStyle/>
          <a:p>
            <a:pPr algn="ctr"/>
            <a:r>
              <a:rPr lang="en-US" sz="1200" dirty="0"/>
              <a:t>Nakuru</a:t>
            </a:r>
          </a:p>
          <a:p>
            <a:pPr algn="ctr"/>
            <a:r>
              <a:rPr lang="en-US" sz="1200" dirty="0"/>
              <a:t>1%</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2014543"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1%</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699359" y="5736444"/>
            <a:ext cx="865981" cy="461665"/>
          </a:xfrm>
          <a:prstGeom prst="rect">
            <a:avLst/>
          </a:prstGeom>
          <a:noFill/>
        </p:spPr>
        <p:txBody>
          <a:bodyPr wrap="square">
            <a:spAutoFit/>
          </a:bodyPr>
          <a:lstStyle/>
          <a:p>
            <a:pPr algn="ctr"/>
            <a:r>
              <a:rPr lang="en-US" sz="1200" dirty="0"/>
              <a:t>Nairobi</a:t>
            </a:r>
          </a:p>
          <a:p>
            <a:pPr algn="ctr"/>
            <a:r>
              <a:rPr lang="en-US" sz="1200" dirty="0"/>
              <a:t>1%</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3280333" y="5580454"/>
            <a:ext cx="865981" cy="461665"/>
          </a:xfrm>
          <a:prstGeom prst="rect">
            <a:avLst/>
          </a:prstGeom>
          <a:noFill/>
        </p:spPr>
        <p:txBody>
          <a:bodyPr wrap="square">
            <a:spAutoFit/>
          </a:bodyPr>
          <a:lstStyle/>
          <a:p>
            <a:pPr algn="ctr"/>
            <a:r>
              <a:rPr lang="en-US" sz="1200" dirty="0"/>
              <a:t>Kiambu</a:t>
            </a:r>
          </a:p>
          <a:p>
            <a:pPr algn="ctr"/>
            <a:r>
              <a:rPr lang="en-US" sz="1200" dirty="0"/>
              <a:t>1%</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83252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77839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2291248" y="4911024"/>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&lt;1%</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80245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1210605" y="5019702"/>
            <a:ext cx="865981" cy="461665"/>
          </a:xfrm>
          <a:prstGeom prst="rect">
            <a:avLst/>
          </a:prstGeom>
          <a:noFill/>
        </p:spPr>
        <p:txBody>
          <a:bodyPr wrap="square">
            <a:spAutoFit/>
          </a:bodyPr>
          <a:lstStyle/>
          <a:p>
            <a:pPr algn="ctr"/>
            <a:r>
              <a:rPr lang="en-US" sz="1200" dirty="0"/>
              <a:t>Migori</a:t>
            </a:r>
          </a:p>
          <a:p>
            <a:pPr algn="ctr"/>
            <a:r>
              <a:rPr lang="en-US" sz="1200" dirty="0"/>
              <a:t>&lt;1%</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82226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1292852"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&lt;1%</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92896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758330"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&lt;1%</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42984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689523"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1%</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49347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96760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94163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67314" y="3833813"/>
            <a:ext cx="865981" cy="461665"/>
          </a:xfrm>
          <a:prstGeom prst="rect">
            <a:avLst/>
          </a:prstGeom>
          <a:noFill/>
        </p:spPr>
        <p:txBody>
          <a:bodyPr wrap="square">
            <a:spAutoFit/>
          </a:bodyPr>
          <a:lstStyle/>
          <a:p>
            <a:pPr algn="ctr"/>
            <a:r>
              <a:rPr lang="en-US" sz="1200" dirty="0"/>
              <a:t>Siaya</a:t>
            </a:r>
          </a:p>
          <a:p>
            <a:pPr algn="ctr"/>
            <a:r>
              <a:rPr lang="en-US" sz="1200" dirty="0"/>
              <a:t>&lt;1%</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1036325"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1%</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736127" y="1979745"/>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1%</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292184" y="2525105"/>
            <a:ext cx="865981" cy="461665"/>
          </a:xfrm>
          <a:prstGeom prst="rect">
            <a:avLst/>
          </a:prstGeom>
          <a:noFill/>
        </p:spPr>
        <p:txBody>
          <a:bodyPr wrap="square">
            <a:spAutoFit/>
          </a:bodyPr>
          <a:lstStyle/>
          <a:p>
            <a:pPr algn="ctr"/>
            <a:r>
              <a:rPr lang="en-US" sz="1200" dirty="0"/>
              <a:t>Bungoma</a:t>
            </a:r>
          </a:p>
          <a:p>
            <a:pPr algn="ctr"/>
            <a:r>
              <a:rPr lang="en-US" sz="1200" dirty="0"/>
              <a:t>1%</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965789"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&lt;1%</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897981" y="3169314"/>
            <a:ext cx="865981" cy="461665"/>
          </a:xfrm>
          <a:prstGeom prst="rect">
            <a:avLst/>
          </a:prstGeom>
          <a:noFill/>
        </p:spPr>
        <p:txBody>
          <a:bodyPr wrap="square">
            <a:spAutoFit/>
          </a:bodyPr>
          <a:lstStyle/>
          <a:p>
            <a:pPr algn="ctr"/>
            <a:r>
              <a:rPr lang="en-US" sz="1200" dirty="0"/>
              <a:t>Baringo</a:t>
            </a:r>
          </a:p>
          <a:p>
            <a:pPr algn="ctr"/>
            <a:r>
              <a:rPr lang="en-US" sz="1200" dirty="0"/>
              <a:t>2%</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387259" y="3434061"/>
            <a:ext cx="865981" cy="461665"/>
          </a:xfrm>
          <a:prstGeom prst="rect">
            <a:avLst/>
          </a:prstGeom>
          <a:noFill/>
        </p:spPr>
        <p:txBody>
          <a:bodyPr wrap="square">
            <a:spAutoFit/>
          </a:bodyPr>
          <a:lstStyle/>
          <a:p>
            <a:pPr algn="ctr"/>
            <a:r>
              <a:rPr lang="en-US" sz="1200" dirty="0"/>
              <a:t>Laikipia</a:t>
            </a:r>
          </a:p>
          <a:p>
            <a:pPr algn="ctr"/>
            <a:r>
              <a:rPr lang="en-US" sz="1200" dirty="0"/>
              <a:t>2%</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7040380" y="4757475"/>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2%</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905065" y="4360407"/>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475641" y="2524534"/>
            <a:ext cx="801394" cy="646331"/>
          </a:xfrm>
          <a:prstGeom prst="rect">
            <a:avLst/>
          </a:prstGeom>
          <a:noFill/>
        </p:spPr>
        <p:txBody>
          <a:bodyPr wrap="square">
            <a:spAutoFit/>
          </a:bodyPr>
          <a:lstStyle/>
          <a:p>
            <a:pPr algn="ctr"/>
            <a:r>
              <a:rPr lang="en-US" sz="1200" dirty="0"/>
              <a:t>West Pokot</a:t>
            </a:r>
          </a:p>
          <a:p>
            <a:pPr algn="ctr"/>
            <a:r>
              <a:rPr lang="en-US" sz="1200" dirty="0"/>
              <a:t>2%</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400354"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81669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84587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103490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1125937" y="4134820"/>
            <a:ext cx="865981" cy="461665"/>
          </a:xfrm>
          <a:prstGeom prst="rect">
            <a:avLst/>
          </a:prstGeom>
          <a:noFill/>
        </p:spPr>
        <p:txBody>
          <a:bodyPr wrap="square">
            <a:spAutoFit/>
          </a:bodyPr>
          <a:lstStyle/>
          <a:p>
            <a:pPr algn="ctr"/>
            <a:r>
              <a:rPr lang="en-US" sz="1200" dirty="0"/>
              <a:t>Kericho</a:t>
            </a:r>
          </a:p>
          <a:p>
            <a:pPr algn="ctr"/>
            <a:r>
              <a:rPr lang="en-US" sz="1200" dirty="0"/>
              <a:t>&lt;1%</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211762" y="3034495"/>
            <a:ext cx="865981" cy="461665"/>
          </a:xfrm>
          <a:prstGeom prst="rect">
            <a:avLst/>
          </a:prstGeom>
          <a:noFill/>
        </p:spPr>
        <p:txBody>
          <a:bodyPr wrap="square">
            <a:spAutoFit/>
          </a:bodyPr>
          <a:lstStyle/>
          <a:p>
            <a:pPr algn="ctr"/>
            <a:r>
              <a:rPr lang="en-US" sz="1200" dirty="0"/>
              <a:t>Busia</a:t>
            </a:r>
          </a:p>
          <a:p>
            <a:pPr algn="ctr"/>
            <a:r>
              <a:rPr lang="en-US" sz="1200" dirty="0"/>
              <a:t>&lt;1%</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685243" y="3365798"/>
            <a:ext cx="865981" cy="461665"/>
          </a:xfrm>
          <a:prstGeom prst="rect">
            <a:avLst/>
          </a:prstGeom>
          <a:noFill/>
        </p:spPr>
        <p:txBody>
          <a:bodyPr wrap="square">
            <a:spAutoFit/>
          </a:bodyPr>
          <a:lstStyle/>
          <a:p>
            <a:pPr algn="ctr"/>
            <a:r>
              <a:rPr lang="en-US" sz="1200" dirty="0"/>
              <a:t>Kakamega</a:t>
            </a:r>
          </a:p>
          <a:p>
            <a:pPr algn="ctr"/>
            <a:r>
              <a:rPr lang="en-US" sz="1200" dirty="0"/>
              <a:t>&lt;1%</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1000899" y="2917340"/>
            <a:ext cx="865981" cy="461665"/>
          </a:xfrm>
          <a:prstGeom prst="rect">
            <a:avLst/>
          </a:prstGeom>
          <a:noFill/>
        </p:spPr>
        <p:txBody>
          <a:bodyPr wrap="square">
            <a:spAutoFit/>
          </a:bodyPr>
          <a:lstStyle/>
          <a:p>
            <a:pPr algn="ctr"/>
            <a:r>
              <a:rPr lang="en-US" sz="1200" dirty="0"/>
              <a:t>Nandi</a:t>
            </a:r>
          </a:p>
          <a:p>
            <a:pPr algn="ctr"/>
            <a:r>
              <a:rPr lang="en-US" sz="1200" dirty="0"/>
              <a:t>&lt;1%</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66505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48883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91988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85065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1202119"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1%</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630885" y="4056852"/>
            <a:ext cx="865981" cy="461665"/>
          </a:xfrm>
          <a:prstGeom prst="rect">
            <a:avLst/>
          </a:prstGeom>
          <a:noFill/>
        </p:spPr>
        <p:txBody>
          <a:bodyPr wrap="square">
            <a:spAutoFit/>
          </a:bodyPr>
          <a:lstStyle/>
          <a:p>
            <a:pPr algn="ctr"/>
            <a:r>
              <a:rPr lang="en-US" sz="1200" dirty="0"/>
              <a:t>Kisumu</a:t>
            </a:r>
          </a:p>
          <a:p>
            <a:pPr algn="ctr"/>
            <a:r>
              <a:rPr lang="en-US" sz="1200" dirty="0"/>
              <a:t>&lt;1%</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37920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89121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73692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604C40E8-F683-0EEC-C235-FEB83DE3E8D5}"/>
              </a:ext>
            </a:extLst>
          </p:cNvPr>
          <p:cNvSpPr txBox="1"/>
          <p:nvPr/>
        </p:nvSpPr>
        <p:spPr>
          <a:xfrm>
            <a:off x="71348" y="5503402"/>
            <a:ext cx="2140868" cy="1200329"/>
          </a:xfrm>
          <a:prstGeom prst="rect">
            <a:avLst/>
          </a:prstGeom>
          <a:noFill/>
        </p:spPr>
        <p:txBody>
          <a:bodyPr wrap="square" rtlCol="0">
            <a:spAutoFit/>
          </a:bodyPr>
          <a:lstStyle/>
          <a:p>
            <a:pPr algn="ctr"/>
            <a:r>
              <a:rPr lang="en-US" sz="2400" b="1" dirty="0"/>
              <a:t>Kenya</a:t>
            </a:r>
          </a:p>
          <a:p>
            <a:pPr algn="ctr"/>
            <a:r>
              <a:rPr lang="en-US" sz="2400" b="1" dirty="0"/>
              <a:t>1%</a:t>
            </a:r>
          </a:p>
          <a:p>
            <a:pPr algn="ctr"/>
            <a:endParaRPr lang="en-US" sz="2400" b="1" dirty="0"/>
          </a:p>
        </p:txBody>
      </p:sp>
      <p:sp>
        <p:nvSpPr>
          <p:cNvPr id="8" name="Content Placeholder 2">
            <a:extLst>
              <a:ext uri="{FF2B5EF4-FFF2-40B4-BE49-F238E27FC236}">
                <a16:creationId xmlns:a16="http://schemas.microsoft.com/office/drawing/2014/main" id="{4EE4EE22-83F6-41EE-D1BC-085F0304D7B7}"/>
              </a:ext>
            </a:extLst>
          </p:cNvPr>
          <p:cNvSpPr>
            <a:spLocks noGrp="1"/>
          </p:cNvSpPr>
          <p:nvPr>
            <p:ph idx="1"/>
          </p:nvPr>
        </p:nvSpPr>
        <p:spPr>
          <a:xfrm>
            <a:off x="3263728" y="544513"/>
            <a:ext cx="5880271" cy="409282"/>
          </a:xfrm>
        </p:spPr>
        <p:txBody>
          <a:bodyPr>
            <a:normAutofit/>
          </a:bodyPr>
          <a:lstStyle/>
          <a:p>
            <a:r>
              <a:rPr lang="en-US" dirty="0"/>
              <a:t>Percent of women age 15-49 currently using any tobacco</a:t>
            </a:r>
          </a:p>
        </p:txBody>
      </p:sp>
      <p:sp>
        <p:nvSpPr>
          <p:cNvPr id="9" name="Title 1">
            <a:extLst>
              <a:ext uri="{FF2B5EF4-FFF2-40B4-BE49-F238E27FC236}">
                <a16:creationId xmlns:a16="http://schemas.microsoft.com/office/drawing/2014/main" id="{8E358A3A-8D1E-4CDC-74B3-B9D825C4ED8B}"/>
              </a:ext>
            </a:extLst>
          </p:cNvPr>
          <p:cNvSpPr txBox="1">
            <a:spLocks/>
          </p:cNvSpPr>
          <p:nvPr/>
        </p:nvSpPr>
        <p:spPr>
          <a:xfrm>
            <a:off x="365125" y="0"/>
            <a:ext cx="7886700" cy="59006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Women’s Tobacco Use by County</a:t>
            </a:r>
          </a:p>
        </p:txBody>
      </p:sp>
    </p:spTree>
    <p:extLst>
      <p:ext uri="{BB962C8B-B14F-4D97-AF65-F5344CB8AC3E}">
        <p14:creationId xmlns:p14="http://schemas.microsoft.com/office/powerpoint/2010/main" val="201740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2057400" y="457201"/>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3013075"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702448"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225901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202406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77971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410368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97363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201453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85127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30835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227488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68763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61791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524033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402590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43998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31616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30847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852988"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45916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94518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85921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402590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67372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42820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990975"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2022475" y="4248151"/>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53878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73062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72586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944813" y="3694113"/>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52253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437440" y="4127500"/>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55270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43693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68935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49091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204628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31165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82441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412908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42887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592388"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39236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511810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554288"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TextBox 57">
            <a:extLst>
              <a:ext uri="{FF2B5EF4-FFF2-40B4-BE49-F238E27FC236}">
                <a16:creationId xmlns:a16="http://schemas.microsoft.com/office/drawing/2014/main" id="{7F5D9A98-F7B2-A50D-C8F1-FBEAA94E0295}"/>
              </a:ext>
            </a:extLst>
          </p:cNvPr>
          <p:cNvSpPr txBox="1"/>
          <p:nvPr/>
        </p:nvSpPr>
        <p:spPr>
          <a:xfrm>
            <a:off x="2356644" y="1278886"/>
            <a:ext cx="865981" cy="461665"/>
          </a:xfrm>
          <a:prstGeom prst="rect">
            <a:avLst/>
          </a:prstGeom>
          <a:noFill/>
        </p:spPr>
        <p:txBody>
          <a:bodyPr wrap="square">
            <a:spAutoFit/>
          </a:bodyPr>
          <a:lstStyle/>
          <a:p>
            <a:pPr algn="ctr"/>
            <a:r>
              <a:rPr lang="en-US" sz="1200" dirty="0">
                <a:solidFill>
                  <a:schemeClr val="bg1"/>
                </a:solidFill>
              </a:rPr>
              <a:t>Turkana</a:t>
            </a:r>
          </a:p>
          <a:p>
            <a:pPr algn="ctr"/>
            <a:r>
              <a:rPr lang="en-US" sz="1200" dirty="0">
                <a:solidFill>
                  <a:schemeClr val="bg1"/>
                </a:solidFill>
              </a:rPr>
              <a:t>27%</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995724" y="1917234"/>
            <a:ext cx="865981" cy="461665"/>
          </a:xfrm>
          <a:prstGeom prst="rect">
            <a:avLst/>
          </a:prstGeom>
          <a:noFill/>
        </p:spPr>
        <p:txBody>
          <a:bodyPr wrap="square">
            <a:spAutoFit/>
          </a:bodyPr>
          <a:lstStyle/>
          <a:p>
            <a:pPr algn="ctr"/>
            <a:r>
              <a:rPr lang="en-US" sz="1200" dirty="0" err="1">
                <a:solidFill>
                  <a:schemeClr val="bg1"/>
                </a:solidFill>
              </a:rPr>
              <a:t>Marsabit</a:t>
            </a:r>
            <a:endParaRPr lang="en-US" sz="1200" dirty="0">
              <a:solidFill>
                <a:schemeClr val="bg1"/>
              </a:solidFill>
            </a:endParaRPr>
          </a:p>
          <a:p>
            <a:pPr algn="ctr"/>
            <a:r>
              <a:rPr lang="en-US" sz="1200" dirty="0">
                <a:solidFill>
                  <a:schemeClr val="bg1"/>
                </a:solidFill>
              </a:rPr>
              <a:t>32%</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782852" y="1410011"/>
            <a:ext cx="865981" cy="461665"/>
          </a:xfrm>
          <a:prstGeom prst="rect">
            <a:avLst/>
          </a:prstGeom>
          <a:noFill/>
        </p:spPr>
        <p:txBody>
          <a:bodyPr wrap="square">
            <a:spAutoFit/>
          </a:bodyPr>
          <a:lstStyle/>
          <a:p>
            <a:pPr algn="ctr"/>
            <a:r>
              <a:rPr lang="en-US" sz="1200" dirty="0"/>
              <a:t>Mandera</a:t>
            </a:r>
          </a:p>
          <a:p>
            <a:pPr algn="ctr"/>
            <a:r>
              <a:rPr lang="en-US" sz="1200" dirty="0"/>
              <a:t>6%</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388371" y="2381868"/>
            <a:ext cx="865981" cy="461665"/>
          </a:xfrm>
          <a:prstGeom prst="rect">
            <a:avLst/>
          </a:prstGeom>
          <a:noFill/>
        </p:spPr>
        <p:txBody>
          <a:bodyPr wrap="square">
            <a:spAutoFit/>
          </a:bodyPr>
          <a:lstStyle/>
          <a:p>
            <a:pPr algn="ctr"/>
            <a:r>
              <a:rPr lang="en-US" sz="1200" dirty="0" err="1"/>
              <a:t>Wajir</a:t>
            </a:r>
            <a:endParaRPr lang="en-US" sz="1200" dirty="0"/>
          </a:p>
          <a:p>
            <a:pPr algn="ctr"/>
            <a:r>
              <a:rPr lang="en-US" sz="1200" dirty="0"/>
              <a:t>2%</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700681" y="3912347"/>
            <a:ext cx="865981" cy="461665"/>
          </a:xfrm>
          <a:prstGeom prst="rect">
            <a:avLst/>
          </a:prstGeom>
          <a:noFill/>
        </p:spPr>
        <p:txBody>
          <a:bodyPr wrap="square">
            <a:spAutoFit/>
          </a:bodyPr>
          <a:lstStyle/>
          <a:p>
            <a:pPr algn="ctr"/>
            <a:r>
              <a:rPr lang="en-US" sz="1200" dirty="0"/>
              <a:t>Garissa</a:t>
            </a:r>
          </a:p>
          <a:p>
            <a:pPr algn="ctr"/>
            <a:r>
              <a:rPr lang="en-US" sz="1200" dirty="0"/>
              <a:t>8%</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607718" y="2862036"/>
            <a:ext cx="865981" cy="461665"/>
          </a:xfrm>
          <a:prstGeom prst="rect">
            <a:avLst/>
          </a:prstGeom>
          <a:noFill/>
        </p:spPr>
        <p:txBody>
          <a:bodyPr wrap="square">
            <a:spAutoFit/>
          </a:bodyPr>
          <a:lstStyle/>
          <a:p>
            <a:pPr algn="ctr"/>
            <a:r>
              <a:rPr lang="en-US" sz="1200" dirty="0" err="1">
                <a:solidFill>
                  <a:schemeClr val="bg1"/>
                </a:solidFill>
              </a:rPr>
              <a:t>Isiolo</a:t>
            </a:r>
            <a:endParaRPr lang="en-US" sz="1200" dirty="0">
              <a:solidFill>
                <a:schemeClr val="bg1"/>
              </a:solidFill>
            </a:endParaRPr>
          </a:p>
          <a:p>
            <a:pPr algn="ctr"/>
            <a:r>
              <a:rPr lang="en-US" sz="1200" dirty="0">
                <a:solidFill>
                  <a:schemeClr val="bg1"/>
                </a:solidFill>
              </a:rPr>
              <a:t>29%</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503140" y="2787948"/>
            <a:ext cx="865981" cy="461665"/>
          </a:xfrm>
          <a:prstGeom prst="rect">
            <a:avLst/>
          </a:prstGeom>
          <a:noFill/>
        </p:spPr>
        <p:txBody>
          <a:bodyPr wrap="square">
            <a:spAutoFit/>
          </a:bodyPr>
          <a:lstStyle/>
          <a:p>
            <a:pPr algn="ctr"/>
            <a:r>
              <a:rPr lang="en-US" sz="1200" dirty="0">
                <a:solidFill>
                  <a:schemeClr val="bg1"/>
                </a:solidFill>
              </a:rPr>
              <a:t>Samburu</a:t>
            </a:r>
          </a:p>
          <a:p>
            <a:pPr algn="ctr"/>
            <a:r>
              <a:rPr lang="en-US" sz="1200" dirty="0">
                <a:solidFill>
                  <a:schemeClr val="bg1"/>
                </a:solidFill>
              </a:rPr>
              <a:t>36%</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728028" y="4971962"/>
            <a:ext cx="865981" cy="461665"/>
          </a:xfrm>
          <a:prstGeom prst="rect">
            <a:avLst/>
          </a:prstGeom>
          <a:noFill/>
        </p:spPr>
        <p:txBody>
          <a:bodyPr wrap="square">
            <a:spAutoFit/>
          </a:bodyPr>
          <a:lstStyle/>
          <a:p>
            <a:pPr algn="ctr"/>
            <a:r>
              <a:rPr lang="en-US" sz="1200" dirty="0" err="1">
                <a:solidFill>
                  <a:schemeClr val="tx2"/>
                </a:solidFill>
              </a:rPr>
              <a:t>Lamu</a:t>
            </a:r>
            <a:endParaRPr lang="en-US" sz="1200" dirty="0">
              <a:solidFill>
                <a:schemeClr val="tx2"/>
              </a:solidFill>
            </a:endParaRPr>
          </a:p>
          <a:p>
            <a:pPr algn="ctr"/>
            <a:r>
              <a:rPr lang="en-US" sz="1200" dirty="0">
                <a:solidFill>
                  <a:schemeClr val="tx2"/>
                </a:solidFill>
              </a:rPr>
              <a:t>17%</a:t>
            </a:r>
          </a:p>
        </p:txBody>
      </p:sp>
      <p:sp>
        <p:nvSpPr>
          <p:cNvPr id="67" name="TextBox 66">
            <a:extLst>
              <a:ext uri="{FF2B5EF4-FFF2-40B4-BE49-F238E27FC236}">
                <a16:creationId xmlns:a16="http://schemas.microsoft.com/office/drawing/2014/main" id="{83971C56-04EA-1051-3379-64D3BCF049D9}"/>
              </a:ext>
            </a:extLst>
          </p:cNvPr>
          <p:cNvSpPr txBox="1"/>
          <p:nvPr/>
        </p:nvSpPr>
        <p:spPr>
          <a:xfrm>
            <a:off x="5075215" y="4681940"/>
            <a:ext cx="896999" cy="461665"/>
          </a:xfrm>
          <a:prstGeom prst="rect">
            <a:avLst/>
          </a:prstGeom>
          <a:noFill/>
        </p:spPr>
        <p:txBody>
          <a:bodyPr wrap="square">
            <a:spAutoFit/>
          </a:bodyPr>
          <a:lstStyle/>
          <a:p>
            <a:pPr algn="ctr"/>
            <a:r>
              <a:rPr lang="en-US" sz="1200" dirty="0">
                <a:solidFill>
                  <a:schemeClr val="tx2"/>
                </a:solidFill>
              </a:rPr>
              <a:t>Tana River</a:t>
            </a:r>
          </a:p>
          <a:p>
            <a:pPr algn="ctr"/>
            <a:r>
              <a:rPr lang="en-US" sz="1200" dirty="0">
                <a:solidFill>
                  <a:schemeClr val="tx2"/>
                </a:solidFill>
              </a:rPr>
              <a:t>12%</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458890" y="4577967"/>
            <a:ext cx="865981" cy="461665"/>
          </a:xfrm>
          <a:prstGeom prst="rect">
            <a:avLst/>
          </a:prstGeom>
          <a:noFill/>
        </p:spPr>
        <p:txBody>
          <a:bodyPr wrap="square">
            <a:spAutoFit/>
          </a:bodyPr>
          <a:lstStyle/>
          <a:p>
            <a:pPr algn="ctr"/>
            <a:r>
              <a:rPr lang="en-US" sz="1200" dirty="0">
                <a:solidFill>
                  <a:schemeClr val="bg1"/>
                </a:solidFill>
              </a:rPr>
              <a:t>Kitui</a:t>
            </a:r>
          </a:p>
          <a:p>
            <a:pPr algn="ctr"/>
            <a:r>
              <a:rPr lang="en-US" sz="1200" dirty="0">
                <a:solidFill>
                  <a:schemeClr val="bg1"/>
                </a:solidFill>
              </a:rPr>
              <a:t>21%</a:t>
            </a:r>
          </a:p>
        </p:txBody>
      </p:sp>
      <p:sp>
        <p:nvSpPr>
          <p:cNvPr id="69" name="TextBox 68">
            <a:extLst>
              <a:ext uri="{FF2B5EF4-FFF2-40B4-BE49-F238E27FC236}">
                <a16:creationId xmlns:a16="http://schemas.microsoft.com/office/drawing/2014/main" id="{A73D661C-9E97-4630-1E79-A2E36E96BBAA}"/>
              </a:ext>
            </a:extLst>
          </p:cNvPr>
          <p:cNvSpPr txBox="1"/>
          <p:nvPr/>
        </p:nvSpPr>
        <p:spPr>
          <a:xfrm>
            <a:off x="5231665" y="5520035"/>
            <a:ext cx="865981" cy="461665"/>
          </a:xfrm>
          <a:prstGeom prst="rect">
            <a:avLst/>
          </a:prstGeom>
          <a:noFill/>
        </p:spPr>
        <p:txBody>
          <a:bodyPr wrap="square">
            <a:spAutoFit/>
          </a:bodyPr>
          <a:lstStyle/>
          <a:p>
            <a:pPr algn="ctr"/>
            <a:r>
              <a:rPr lang="en-US" sz="1200" dirty="0">
                <a:solidFill>
                  <a:schemeClr val="tx2"/>
                </a:solidFill>
              </a:rPr>
              <a:t>Kilifi</a:t>
            </a:r>
          </a:p>
          <a:p>
            <a:pPr algn="ctr"/>
            <a:r>
              <a:rPr lang="en-US" sz="1200" dirty="0">
                <a:solidFill>
                  <a:schemeClr val="tx2"/>
                </a:solidFill>
              </a:rPr>
              <a:t>14%</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704501" y="6222807"/>
            <a:ext cx="1217811" cy="461665"/>
          </a:xfrm>
          <a:prstGeom prst="rect">
            <a:avLst/>
          </a:prstGeom>
          <a:noFill/>
        </p:spPr>
        <p:txBody>
          <a:bodyPr wrap="square">
            <a:spAutoFit/>
          </a:bodyPr>
          <a:lstStyle/>
          <a:p>
            <a:pPr algn="ctr"/>
            <a:r>
              <a:rPr lang="en-US" sz="1200" dirty="0"/>
              <a:t>Mombasa</a:t>
            </a:r>
          </a:p>
          <a:p>
            <a:pPr algn="ctr"/>
            <a:r>
              <a:rPr lang="en-US" sz="1200" dirty="0"/>
              <a:t>22%</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60863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888569" y="6271633"/>
            <a:ext cx="865981" cy="461665"/>
          </a:xfrm>
          <a:prstGeom prst="rect">
            <a:avLst/>
          </a:prstGeom>
          <a:noFill/>
        </p:spPr>
        <p:txBody>
          <a:bodyPr wrap="square">
            <a:spAutoFit/>
          </a:bodyPr>
          <a:lstStyle/>
          <a:p>
            <a:pPr algn="ctr"/>
            <a:r>
              <a:rPr lang="en-US" sz="1200" dirty="0"/>
              <a:t>Kwale</a:t>
            </a:r>
          </a:p>
          <a:p>
            <a:pPr algn="ctr"/>
            <a:r>
              <a:rPr lang="en-US" sz="1200" dirty="0"/>
              <a:t>16%</a:t>
            </a:r>
          </a:p>
        </p:txBody>
      </p:sp>
      <p:sp>
        <p:nvSpPr>
          <p:cNvPr id="73" name="TextBox 72">
            <a:extLst>
              <a:ext uri="{FF2B5EF4-FFF2-40B4-BE49-F238E27FC236}">
                <a16:creationId xmlns:a16="http://schemas.microsoft.com/office/drawing/2014/main" id="{A890992E-27A2-EA81-6ABA-CEE4432F7442}"/>
              </a:ext>
            </a:extLst>
          </p:cNvPr>
          <p:cNvSpPr txBox="1"/>
          <p:nvPr/>
        </p:nvSpPr>
        <p:spPr>
          <a:xfrm>
            <a:off x="4245930" y="5764502"/>
            <a:ext cx="1185702" cy="461665"/>
          </a:xfrm>
          <a:prstGeom prst="rect">
            <a:avLst/>
          </a:prstGeom>
          <a:noFill/>
        </p:spPr>
        <p:txBody>
          <a:bodyPr wrap="square">
            <a:spAutoFit/>
          </a:bodyPr>
          <a:lstStyle/>
          <a:p>
            <a:pPr algn="ctr"/>
            <a:r>
              <a:rPr lang="en-US" sz="1200" dirty="0" err="1">
                <a:solidFill>
                  <a:schemeClr val="bg1"/>
                </a:solidFill>
              </a:rPr>
              <a:t>Taita</a:t>
            </a:r>
            <a:r>
              <a:rPr lang="en-US" sz="1200" dirty="0">
                <a:solidFill>
                  <a:schemeClr val="bg1"/>
                </a:solidFill>
              </a:rPr>
              <a:t> Taveta</a:t>
            </a:r>
          </a:p>
          <a:p>
            <a:pPr algn="ctr"/>
            <a:r>
              <a:rPr lang="en-US" sz="1200" dirty="0">
                <a:solidFill>
                  <a:schemeClr val="bg1"/>
                </a:solidFill>
              </a:rPr>
              <a:t>20%</a:t>
            </a:r>
          </a:p>
        </p:txBody>
      </p:sp>
      <p:sp>
        <p:nvSpPr>
          <p:cNvPr id="74" name="TextBox 73">
            <a:extLst>
              <a:ext uri="{FF2B5EF4-FFF2-40B4-BE49-F238E27FC236}">
                <a16:creationId xmlns:a16="http://schemas.microsoft.com/office/drawing/2014/main" id="{A60DBA94-6B4C-6063-CE1E-A5FCAC79295E}"/>
              </a:ext>
            </a:extLst>
          </p:cNvPr>
          <p:cNvSpPr txBox="1"/>
          <p:nvPr/>
        </p:nvSpPr>
        <p:spPr>
          <a:xfrm>
            <a:off x="4010543" y="4817226"/>
            <a:ext cx="865981" cy="461665"/>
          </a:xfrm>
          <a:prstGeom prst="rect">
            <a:avLst/>
          </a:prstGeom>
          <a:noFill/>
        </p:spPr>
        <p:txBody>
          <a:bodyPr wrap="square">
            <a:spAutoFit/>
          </a:bodyPr>
          <a:lstStyle/>
          <a:p>
            <a:pPr algn="ctr"/>
            <a:r>
              <a:rPr lang="en-US" sz="1200" dirty="0">
                <a:solidFill>
                  <a:schemeClr val="bg1"/>
                </a:solidFill>
              </a:rPr>
              <a:t>Makueni</a:t>
            </a:r>
          </a:p>
          <a:p>
            <a:pPr algn="ctr"/>
            <a:r>
              <a:rPr lang="en-US" sz="1200" dirty="0">
                <a:solidFill>
                  <a:schemeClr val="bg1"/>
                </a:solidFill>
              </a:rPr>
              <a:t>25%</a:t>
            </a:r>
          </a:p>
        </p:txBody>
      </p:sp>
      <p:sp>
        <p:nvSpPr>
          <p:cNvPr id="76" name="TextBox 75">
            <a:extLst>
              <a:ext uri="{FF2B5EF4-FFF2-40B4-BE49-F238E27FC236}">
                <a16:creationId xmlns:a16="http://schemas.microsoft.com/office/drawing/2014/main" id="{7454B3D7-890F-1EDD-FA57-76E09C2C2A50}"/>
              </a:ext>
            </a:extLst>
          </p:cNvPr>
          <p:cNvSpPr txBox="1"/>
          <p:nvPr/>
        </p:nvSpPr>
        <p:spPr>
          <a:xfrm>
            <a:off x="3189768" y="4847945"/>
            <a:ext cx="865981" cy="461665"/>
          </a:xfrm>
          <a:prstGeom prst="rect">
            <a:avLst/>
          </a:prstGeom>
          <a:noFill/>
        </p:spPr>
        <p:txBody>
          <a:bodyPr wrap="square">
            <a:spAutoFit/>
          </a:bodyPr>
          <a:lstStyle/>
          <a:p>
            <a:pPr algn="ctr"/>
            <a:r>
              <a:rPr lang="en-US" sz="1200" dirty="0"/>
              <a:t>Kajiado</a:t>
            </a:r>
          </a:p>
          <a:p>
            <a:pPr algn="ctr"/>
            <a:r>
              <a:rPr lang="en-US" sz="1200" dirty="0"/>
              <a:t>9%</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664109" y="4387308"/>
            <a:ext cx="865981" cy="461665"/>
          </a:xfrm>
          <a:prstGeom prst="rect">
            <a:avLst/>
          </a:prstGeom>
          <a:noFill/>
        </p:spPr>
        <p:txBody>
          <a:bodyPr wrap="square">
            <a:spAutoFit/>
          </a:bodyPr>
          <a:lstStyle/>
          <a:p>
            <a:pPr algn="ctr"/>
            <a:r>
              <a:rPr lang="en-US" sz="1200" dirty="0"/>
              <a:t>Narok</a:t>
            </a:r>
          </a:p>
          <a:p>
            <a:pPr algn="ctr"/>
            <a:r>
              <a:rPr lang="en-US" sz="1200" dirty="0"/>
              <a:t>9%</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890531" y="4433158"/>
            <a:ext cx="933881" cy="461665"/>
          </a:xfrm>
          <a:prstGeom prst="rect">
            <a:avLst/>
          </a:prstGeom>
          <a:noFill/>
        </p:spPr>
        <p:txBody>
          <a:bodyPr wrap="square">
            <a:spAutoFit/>
          </a:bodyPr>
          <a:lstStyle/>
          <a:p>
            <a:pPr algn="ctr"/>
            <a:r>
              <a:rPr lang="en-US" sz="1200" dirty="0"/>
              <a:t>Machakos</a:t>
            </a:r>
          </a:p>
          <a:p>
            <a:pPr algn="ctr"/>
            <a:r>
              <a:rPr lang="en-US" sz="1200" dirty="0"/>
              <a:t>16%</a:t>
            </a:r>
          </a:p>
        </p:txBody>
      </p:sp>
      <p:sp>
        <p:nvSpPr>
          <p:cNvPr id="82" name="TextBox 81">
            <a:extLst>
              <a:ext uri="{FF2B5EF4-FFF2-40B4-BE49-F238E27FC236}">
                <a16:creationId xmlns:a16="http://schemas.microsoft.com/office/drawing/2014/main" id="{56A3A438-D5F7-48AB-BE03-68717B13746C}"/>
              </a:ext>
            </a:extLst>
          </p:cNvPr>
          <p:cNvSpPr txBox="1"/>
          <p:nvPr/>
        </p:nvSpPr>
        <p:spPr>
          <a:xfrm>
            <a:off x="4064000" y="3391769"/>
            <a:ext cx="865981" cy="461665"/>
          </a:xfrm>
          <a:prstGeom prst="rect">
            <a:avLst/>
          </a:prstGeom>
          <a:noFill/>
        </p:spPr>
        <p:txBody>
          <a:bodyPr wrap="square">
            <a:spAutoFit/>
          </a:bodyPr>
          <a:lstStyle/>
          <a:p>
            <a:pPr algn="ctr"/>
            <a:r>
              <a:rPr lang="en-US" sz="1200" dirty="0">
                <a:solidFill>
                  <a:schemeClr val="bg1"/>
                </a:solidFill>
              </a:rPr>
              <a:t>Meru</a:t>
            </a:r>
          </a:p>
          <a:p>
            <a:pPr algn="ctr"/>
            <a:r>
              <a:rPr lang="en-US" sz="1200" dirty="0">
                <a:solidFill>
                  <a:schemeClr val="bg1"/>
                </a:solidFill>
              </a:rPr>
              <a:t>29%</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479520" y="3179219"/>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26%</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60057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802921" y="4316413"/>
            <a:ext cx="865981" cy="461665"/>
          </a:xfrm>
          <a:prstGeom prst="rect">
            <a:avLst/>
          </a:prstGeom>
          <a:noFill/>
        </p:spPr>
        <p:txBody>
          <a:bodyPr wrap="square">
            <a:spAutoFit/>
          </a:bodyPr>
          <a:lstStyle/>
          <a:p>
            <a:pPr algn="ctr"/>
            <a:r>
              <a:rPr lang="en-US" sz="1200" dirty="0"/>
              <a:t>Embu</a:t>
            </a:r>
          </a:p>
          <a:p>
            <a:pPr algn="ctr"/>
            <a:r>
              <a:rPr lang="en-US" sz="1200" dirty="0"/>
              <a:t>26%</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38308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749257" y="3676381"/>
            <a:ext cx="865981" cy="461665"/>
          </a:xfrm>
          <a:prstGeom prst="rect">
            <a:avLst/>
          </a:prstGeom>
          <a:noFill/>
        </p:spPr>
        <p:txBody>
          <a:bodyPr wrap="square">
            <a:spAutoFit/>
          </a:bodyPr>
          <a:lstStyle/>
          <a:p>
            <a:pPr algn="ctr"/>
            <a:r>
              <a:rPr lang="en-US" sz="1200" dirty="0"/>
              <a:t>Kirinyaga</a:t>
            </a:r>
          </a:p>
          <a:p>
            <a:pPr algn="ctr"/>
            <a:r>
              <a:rPr lang="en-US" sz="1200" dirty="0"/>
              <a:t>17%</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410462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398813" y="5678475"/>
            <a:ext cx="865981" cy="677108"/>
          </a:xfrm>
          <a:prstGeom prst="rect">
            <a:avLst/>
          </a:prstGeom>
          <a:noFill/>
        </p:spPr>
        <p:txBody>
          <a:bodyPr wrap="square">
            <a:spAutoFit/>
          </a:bodyPr>
          <a:lstStyle/>
          <a:p>
            <a:pPr algn="ctr"/>
            <a:r>
              <a:rPr lang="en-US" sz="1200" dirty="0"/>
              <a:t>Nyeri</a:t>
            </a:r>
          </a:p>
          <a:p>
            <a:pPr algn="ctr"/>
            <a:r>
              <a:rPr lang="en-US" sz="1200" dirty="0"/>
              <a:t>19%</a:t>
            </a:r>
          </a:p>
          <a:p>
            <a:pPr algn="ctr"/>
            <a:endParaRPr lang="en-US" sz="1400" dirty="0"/>
          </a:p>
        </p:txBody>
      </p:sp>
      <p:sp>
        <p:nvSpPr>
          <p:cNvPr id="104" name="TextBox 103">
            <a:extLst>
              <a:ext uri="{FF2B5EF4-FFF2-40B4-BE49-F238E27FC236}">
                <a16:creationId xmlns:a16="http://schemas.microsoft.com/office/drawing/2014/main" id="{1A58117E-DE8E-396D-5EC0-ADB41AB39E31}"/>
              </a:ext>
            </a:extLst>
          </p:cNvPr>
          <p:cNvSpPr txBox="1"/>
          <p:nvPr/>
        </p:nvSpPr>
        <p:spPr>
          <a:xfrm>
            <a:off x="2953488" y="3805037"/>
            <a:ext cx="865981" cy="461665"/>
          </a:xfrm>
          <a:prstGeom prst="rect">
            <a:avLst/>
          </a:prstGeom>
          <a:noFill/>
        </p:spPr>
        <p:txBody>
          <a:bodyPr wrap="square">
            <a:spAutoFit/>
          </a:bodyPr>
          <a:lstStyle/>
          <a:p>
            <a:pPr algn="ctr"/>
            <a:r>
              <a:rPr lang="en-US" sz="1200" dirty="0"/>
              <a:t>Nakuru</a:t>
            </a:r>
          </a:p>
          <a:p>
            <a:pPr algn="ctr"/>
            <a:r>
              <a:rPr lang="en-US" sz="1200" dirty="0"/>
              <a:t>10%</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2014543"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18%</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699359" y="5736444"/>
            <a:ext cx="865981" cy="461665"/>
          </a:xfrm>
          <a:prstGeom prst="rect">
            <a:avLst/>
          </a:prstGeom>
          <a:noFill/>
        </p:spPr>
        <p:txBody>
          <a:bodyPr wrap="square">
            <a:spAutoFit/>
          </a:bodyPr>
          <a:lstStyle/>
          <a:p>
            <a:pPr algn="ctr"/>
            <a:r>
              <a:rPr lang="en-US" sz="1200" dirty="0"/>
              <a:t>Nairobi</a:t>
            </a:r>
          </a:p>
          <a:p>
            <a:pPr algn="ctr"/>
            <a:r>
              <a:rPr lang="en-US" sz="1200" dirty="0"/>
              <a:t>8%</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3280333" y="5580454"/>
            <a:ext cx="865981" cy="461665"/>
          </a:xfrm>
          <a:prstGeom prst="rect">
            <a:avLst/>
          </a:prstGeom>
          <a:noFill/>
        </p:spPr>
        <p:txBody>
          <a:bodyPr wrap="square">
            <a:spAutoFit/>
          </a:bodyPr>
          <a:lstStyle/>
          <a:p>
            <a:pPr algn="ctr"/>
            <a:r>
              <a:rPr lang="en-US" sz="1200" dirty="0"/>
              <a:t>Kiambu</a:t>
            </a:r>
          </a:p>
          <a:p>
            <a:pPr algn="ctr"/>
            <a:r>
              <a:rPr lang="en-US" sz="1200" dirty="0"/>
              <a:t>17%</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83252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77839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2291248" y="4911024"/>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7%</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80245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1210605" y="5019702"/>
            <a:ext cx="865981" cy="461665"/>
          </a:xfrm>
          <a:prstGeom prst="rect">
            <a:avLst/>
          </a:prstGeom>
          <a:noFill/>
        </p:spPr>
        <p:txBody>
          <a:bodyPr wrap="square">
            <a:spAutoFit/>
          </a:bodyPr>
          <a:lstStyle/>
          <a:p>
            <a:pPr algn="ctr"/>
            <a:r>
              <a:rPr lang="en-US" sz="1200" dirty="0"/>
              <a:t>Migori</a:t>
            </a:r>
          </a:p>
          <a:p>
            <a:pPr algn="ctr"/>
            <a:r>
              <a:rPr lang="en-US" sz="1200" dirty="0"/>
              <a:t>4%</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78825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1292852"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3%</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89495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758330"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3%</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39583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689523"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4%</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45946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96760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94163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67314" y="3833813"/>
            <a:ext cx="865981" cy="461665"/>
          </a:xfrm>
          <a:prstGeom prst="rect">
            <a:avLst/>
          </a:prstGeom>
          <a:noFill/>
        </p:spPr>
        <p:txBody>
          <a:bodyPr wrap="square">
            <a:spAutoFit/>
          </a:bodyPr>
          <a:lstStyle/>
          <a:p>
            <a:pPr algn="ctr"/>
            <a:r>
              <a:rPr lang="en-US" sz="1200" dirty="0"/>
              <a:t>Siaya</a:t>
            </a:r>
          </a:p>
          <a:p>
            <a:pPr algn="ctr"/>
            <a:r>
              <a:rPr lang="en-US" sz="1200" dirty="0"/>
              <a:t>4%</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1036325"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10%</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703264" y="1934570"/>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6%</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292184" y="2525105"/>
            <a:ext cx="865981" cy="461665"/>
          </a:xfrm>
          <a:prstGeom prst="rect">
            <a:avLst/>
          </a:prstGeom>
          <a:noFill/>
        </p:spPr>
        <p:txBody>
          <a:bodyPr wrap="square">
            <a:spAutoFit/>
          </a:bodyPr>
          <a:lstStyle/>
          <a:p>
            <a:pPr algn="ctr"/>
            <a:r>
              <a:rPr lang="en-US" sz="1200" dirty="0"/>
              <a:t>Bungoma</a:t>
            </a:r>
          </a:p>
          <a:p>
            <a:pPr algn="ctr"/>
            <a:r>
              <a:rPr lang="en-US" sz="1200" dirty="0"/>
              <a:t>5%</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965789"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10%</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897981" y="3169314"/>
            <a:ext cx="865981" cy="461665"/>
          </a:xfrm>
          <a:prstGeom prst="rect">
            <a:avLst/>
          </a:prstGeom>
          <a:noFill/>
        </p:spPr>
        <p:txBody>
          <a:bodyPr wrap="square">
            <a:spAutoFit/>
          </a:bodyPr>
          <a:lstStyle/>
          <a:p>
            <a:pPr algn="ctr"/>
            <a:r>
              <a:rPr lang="en-US" sz="1200" dirty="0"/>
              <a:t>Baringo</a:t>
            </a:r>
          </a:p>
          <a:p>
            <a:pPr algn="ctr"/>
            <a:r>
              <a:rPr lang="en-US" sz="1200" dirty="0"/>
              <a:t>7%</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386932" y="3430085"/>
            <a:ext cx="865981" cy="461665"/>
          </a:xfrm>
          <a:prstGeom prst="rect">
            <a:avLst/>
          </a:prstGeom>
          <a:noFill/>
        </p:spPr>
        <p:txBody>
          <a:bodyPr wrap="square">
            <a:spAutoFit/>
          </a:bodyPr>
          <a:lstStyle/>
          <a:p>
            <a:pPr algn="ctr"/>
            <a:r>
              <a:rPr lang="en-US" sz="1200" dirty="0"/>
              <a:t>Laikipia</a:t>
            </a:r>
          </a:p>
          <a:p>
            <a:pPr algn="ctr"/>
            <a:r>
              <a:rPr lang="en-US" sz="1200" dirty="0"/>
              <a:t>17%</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7040380" y="4757475"/>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27%</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917955"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467905" y="2462113"/>
            <a:ext cx="801394" cy="646331"/>
          </a:xfrm>
          <a:prstGeom prst="rect">
            <a:avLst/>
          </a:prstGeom>
          <a:noFill/>
        </p:spPr>
        <p:txBody>
          <a:bodyPr wrap="square">
            <a:spAutoFit/>
          </a:bodyPr>
          <a:lstStyle/>
          <a:p>
            <a:pPr algn="ctr"/>
            <a:r>
              <a:rPr lang="en-US" sz="1200" dirty="0"/>
              <a:t>West Pokot</a:t>
            </a:r>
          </a:p>
          <a:p>
            <a:pPr algn="ctr"/>
            <a:r>
              <a:rPr lang="en-US" sz="1200" dirty="0"/>
              <a:t>14%</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366344"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78268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81186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100089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1125937" y="4134820"/>
            <a:ext cx="865981" cy="461665"/>
          </a:xfrm>
          <a:prstGeom prst="rect">
            <a:avLst/>
          </a:prstGeom>
          <a:noFill/>
        </p:spPr>
        <p:txBody>
          <a:bodyPr wrap="square">
            <a:spAutoFit/>
          </a:bodyPr>
          <a:lstStyle/>
          <a:p>
            <a:pPr algn="ctr"/>
            <a:r>
              <a:rPr lang="en-US" sz="1200" dirty="0"/>
              <a:t>Kericho</a:t>
            </a:r>
          </a:p>
          <a:p>
            <a:pPr algn="ctr"/>
            <a:r>
              <a:rPr lang="en-US" sz="1200" dirty="0"/>
              <a:t>5%</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211762" y="3034495"/>
            <a:ext cx="865981" cy="461665"/>
          </a:xfrm>
          <a:prstGeom prst="rect">
            <a:avLst/>
          </a:prstGeom>
          <a:noFill/>
        </p:spPr>
        <p:txBody>
          <a:bodyPr wrap="square">
            <a:spAutoFit/>
          </a:bodyPr>
          <a:lstStyle/>
          <a:p>
            <a:pPr algn="ctr"/>
            <a:r>
              <a:rPr lang="en-US" sz="1200" dirty="0"/>
              <a:t>Busia</a:t>
            </a:r>
          </a:p>
          <a:p>
            <a:pPr algn="ctr"/>
            <a:r>
              <a:rPr lang="en-US" sz="1200" dirty="0"/>
              <a:t>4%</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685243" y="3365798"/>
            <a:ext cx="865981" cy="461665"/>
          </a:xfrm>
          <a:prstGeom prst="rect">
            <a:avLst/>
          </a:prstGeom>
          <a:noFill/>
        </p:spPr>
        <p:txBody>
          <a:bodyPr wrap="square">
            <a:spAutoFit/>
          </a:bodyPr>
          <a:lstStyle/>
          <a:p>
            <a:pPr algn="ctr"/>
            <a:r>
              <a:rPr lang="en-US" sz="1200" dirty="0"/>
              <a:t>Kakamega</a:t>
            </a:r>
          </a:p>
          <a:p>
            <a:pPr algn="ctr"/>
            <a:r>
              <a:rPr lang="en-US" sz="1200" dirty="0"/>
              <a:t>5%</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1000899" y="2917340"/>
            <a:ext cx="865981" cy="461665"/>
          </a:xfrm>
          <a:prstGeom prst="rect">
            <a:avLst/>
          </a:prstGeom>
          <a:noFill/>
        </p:spPr>
        <p:txBody>
          <a:bodyPr wrap="square">
            <a:spAutoFit/>
          </a:bodyPr>
          <a:lstStyle/>
          <a:p>
            <a:pPr algn="ctr"/>
            <a:r>
              <a:rPr lang="en-US" sz="1200" dirty="0"/>
              <a:t>Nandi</a:t>
            </a:r>
          </a:p>
          <a:p>
            <a:pPr algn="ctr"/>
            <a:r>
              <a:rPr lang="en-US" sz="1200" dirty="0"/>
              <a:t>10%</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63104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45482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88587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81664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1202119"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16%</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630885" y="4056852"/>
            <a:ext cx="865981" cy="461665"/>
          </a:xfrm>
          <a:prstGeom prst="rect">
            <a:avLst/>
          </a:prstGeom>
          <a:noFill/>
        </p:spPr>
        <p:txBody>
          <a:bodyPr wrap="square">
            <a:spAutoFit/>
          </a:bodyPr>
          <a:lstStyle/>
          <a:p>
            <a:pPr algn="ctr"/>
            <a:r>
              <a:rPr lang="en-US" sz="1200" dirty="0"/>
              <a:t>Kisumu</a:t>
            </a:r>
          </a:p>
          <a:p>
            <a:pPr algn="ctr"/>
            <a:r>
              <a:rPr lang="en-US" sz="1200" dirty="0"/>
              <a:t>4%</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34519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85720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70291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604C40E8-F683-0EEC-C235-FEB83DE3E8D5}"/>
              </a:ext>
            </a:extLst>
          </p:cNvPr>
          <p:cNvSpPr txBox="1"/>
          <p:nvPr/>
        </p:nvSpPr>
        <p:spPr>
          <a:xfrm>
            <a:off x="71348" y="5503402"/>
            <a:ext cx="2140868" cy="1200329"/>
          </a:xfrm>
          <a:prstGeom prst="rect">
            <a:avLst/>
          </a:prstGeom>
          <a:noFill/>
        </p:spPr>
        <p:txBody>
          <a:bodyPr wrap="square" rtlCol="0">
            <a:spAutoFit/>
          </a:bodyPr>
          <a:lstStyle/>
          <a:p>
            <a:pPr algn="ctr"/>
            <a:r>
              <a:rPr lang="en-US" sz="2400" b="1" dirty="0"/>
              <a:t>Kenya</a:t>
            </a:r>
          </a:p>
          <a:p>
            <a:pPr algn="ctr"/>
            <a:r>
              <a:rPr lang="en-US" sz="2400" b="1"/>
              <a:t>12%</a:t>
            </a:r>
            <a:endParaRPr lang="en-US" sz="2400" b="1" dirty="0"/>
          </a:p>
          <a:p>
            <a:pPr algn="ctr"/>
            <a:endParaRPr lang="en-US" sz="2400" b="1" dirty="0"/>
          </a:p>
        </p:txBody>
      </p:sp>
      <p:sp>
        <p:nvSpPr>
          <p:cNvPr id="10" name="Content Placeholder 2">
            <a:extLst>
              <a:ext uri="{FF2B5EF4-FFF2-40B4-BE49-F238E27FC236}">
                <a16:creationId xmlns:a16="http://schemas.microsoft.com/office/drawing/2014/main" id="{EB841A4B-45A0-0791-8FB0-46D3CB6D8DC5}"/>
              </a:ext>
            </a:extLst>
          </p:cNvPr>
          <p:cNvSpPr>
            <a:spLocks noGrp="1"/>
          </p:cNvSpPr>
          <p:nvPr>
            <p:ph idx="1"/>
          </p:nvPr>
        </p:nvSpPr>
        <p:spPr>
          <a:xfrm>
            <a:off x="933295" y="740826"/>
            <a:ext cx="7886700" cy="419100"/>
          </a:xfrm>
        </p:spPr>
        <p:txBody>
          <a:bodyPr>
            <a:normAutofit/>
          </a:bodyPr>
          <a:lstStyle/>
          <a:p>
            <a:pPr algn="r"/>
            <a:r>
              <a:rPr lang="en-US" dirty="0"/>
              <a:t>Percent of men age 15-49 currently using any tobacco</a:t>
            </a:r>
          </a:p>
        </p:txBody>
      </p:sp>
      <p:sp>
        <p:nvSpPr>
          <p:cNvPr id="66" name="Title 1">
            <a:extLst>
              <a:ext uri="{FF2B5EF4-FFF2-40B4-BE49-F238E27FC236}">
                <a16:creationId xmlns:a16="http://schemas.microsoft.com/office/drawing/2014/main" id="{4E7FD29C-55D3-61C3-71C9-CAF80D6655EA}"/>
              </a:ext>
            </a:extLst>
          </p:cNvPr>
          <p:cNvSpPr txBox="1">
            <a:spLocks/>
          </p:cNvSpPr>
          <p:nvPr/>
        </p:nvSpPr>
        <p:spPr>
          <a:xfrm>
            <a:off x="291972" y="-31698"/>
            <a:ext cx="7886700" cy="64823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Men’s Tobacco Use by County</a:t>
            </a:r>
          </a:p>
        </p:txBody>
      </p:sp>
    </p:spTree>
    <p:extLst>
      <p:ext uri="{BB962C8B-B14F-4D97-AF65-F5344CB8AC3E}">
        <p14:creationId xmlns:p14="http://schemas.microsoft.com/office/powerpoint/2010/main" val="61102314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US" dirty="0"/>
              <a:t>Percent of women and men age 15-49 who consumed at least one alcoholic drink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784788302"/>
              </p:ext>
            </p:extLst>
          </p:nvPr>
        </p:nvGraphicFramePr>
        <p:xfrm>
          <a:off x="628649" y="1702677"/>
          <a:ext cx="7886699" cy="479019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US" sz="2200" i="0" dirty="0"/>
              <a:t>Among women and men age 15-49:</a:t>
            </a:r>
          </a:p>
          <a:p>
            <a:pPr marL="285750" indent="-285750">
              <a:lnSpc>
                <a:spcPct val="100000"/>
              </a:lnSpc>
              <a:buFont typeface="Arial" panose="020B0604020202020204" pitchFamily="34" charset="0"/>
              <a:buChar char="•"/>
            </a:pPr>
            <a:r>
              <a:rPr lang="en-US" sz="2200" b="1" i="0" dirty="0">
                <a:solidFill>
                  <a:schemeClr val="accent5"/>
                </a:solidFill>
              </a:rPr>
              <a:t>6% </a:t>
            </a:r>
            <a:r>
              <a:rPr lang="en-US" sz="2200" i="0" dirty="0"/>
              <a:t>of women and </a:t>
            </a:r>
            <a:r>
              <a:rPr lang="en-US" sz="2200" b="1" i="0" dirty="0">
                <a:solidFill>
                  <a:schemeClr val="accent5"/>
                </a:solidFill>
              </a:rPr>
              <a:t>3% </a:t>
            </a:r>
            <a:r>
              <a:rPr lang="en-US" sz="2200" i="0" dirty="0"/>
              <a:t>of men have </a:t>
            </a:r>
            <a:r>
              <a:rPr lang="en-US" sz="2200" b="1" i="0" dirty="0">
                <a:solidFill>
                  <a:schemeClr val="accent5"/>
                </a:solidFill>
              </a:rPr>
              <a:t>no formal education, </a:t>
            </a:r>
            <a:r>
              <a:rPr lang="en-US" sz="2200" i="0" dirty="0"/>
              <a:t>while </a:t>
            </a:r>
            <a:r>
              <a:rPr lang="en-US" sz="2200" b="1" i="0" dirty="0">
                <a:solidFill>
                  <a:schemeClr val="accent5"/>
                </a:solidFill>
              </a:rPr>
              <a:t>20% </a:t>
            </a:r>
            <a:r>
              <a:rPr lang="en-US" sz="2200" i="0" dirty="0"/>
              <a:t>of women and </a:t>
            </a:r>
            <a:r>
              <a:rPr lang="en-US" sz="2200" b="1" i="0" dirty="0">
                <a:solidFill>
                  <a:schemeClr val="accent5"/>
                </a:solidFill>
              </a:rPr>
              <a:t>22% </a:t>
            </a:r>
            <a:r>
              <a:rPr lang="en-US" sz="2200" i="0" dirty="0"/>
              <a:t>of men have </a:t>
            </a:r>
            <a:r>
              <a:rPr lang="en-US" sz="2200" b="1" i="0" dirty="0">
                <a:solidFill>
                  <a:schemeClr val="accent5"/>
                </a:solidFill>
              </a:rPr>
              <a:t>more than secondary education</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91% </a:t>
            </a:r>
            <a:r>
              <a:rPr lang="en-US" sz="2200" i="0" dirty="0"/>
              <a:t>of women and </a:t>
            </a:r>
            <a:r>
              <a:rPr lang="en-US" sz="2200" b="1" i="0" dirty="0">
                <a:solidFill>
                  <a:schemeClr val="accent5"/>
                </a:solidFill>
              </a:rPr>
              <a:t>94% </a:t>
            </a:r>
            <a:r>
              <a:rPr lang="en-US" sz="2200" i="0" dirty="0"/>
              <a:t>of men are </a:t>
            </a:r>
            <a:r>
              <a:rPr lang="en-US" sz="2200" b="1" i="0" dirty="0">
                <a:solidFill>
                  <a:schemeClr val="accent5"/>
                </a:solidFill>
              </a:rPr>
              <a:t>literate</a:t>
            </a:r>
            <a:r>
              <a:rPr lang="en-US" sz="2200" i="0" dirty="0"/>
              <a:t>.</a:t>
            </a:r>
            <a:endParaRPr lang="en-US" sz="2200" b="1" i="0" dirty="0">
              <a:solidFill>
                <a:schemeClr val="accent5"/>
              </a:solidFill>
            </a:endParaRPr>
          </a:p>
          <a:p>
            <a:pPr marL="285750" indent="-285750">
              <a:lnSpc>
                <a:spcPct val="100000"/>
              </a:lnSpc>
              <a:buFont typeface="Arial" panose="020B0604020202020204" pitchFamily="34" charset="0"/>
              <a:buChar char="•"/>
            </a:pPr>
            <a:r>
              <a:rPr lang="en-US" sz="2200" b="1" i="0" dirty="0">
                <a:solidFill>
                  <a:schemeClr val="accent5"/>
                </a:solidFill>
              </a:rPr>
              <a:t>22% </a:t>
            </a:r>
            <a:r>
              <a:rPr lang="en-US" sz="2200" i="0" dirty="0"/>
              <a:t>of women and </a:t>
            </a:r>
            <a:r>
              <a:rPr lang="en-US" sz="2200" b="1" i="0" dirty="0">
                <a:solidFill>
                  <a:schemeClr val="accent5"/>
                </a:solidFill>
              </a:rPr>
              <a:t>15% </a:t>
            </a:r>
            <a:r>
              <a:rPr lang="en-US" sz="2200" i="0" dirty="0"/>
              <a:t>of men </a:t>
            </a:r>
            <a:r>
              <a:rPr lang="en-US" sz="2200" b="1" i="0" dirty="0">
                <a:solidFill>
                  <a:schemeClr val="accent5"/>
                </a:solidFill>
              </a:rPr>
              <a:t>do not access newspapers, television or radio </a:t>
            </a:r>
            <a:r>
              <a:rPr lang="en-US" sz="2200" i="0" dirty="0"/>
              <a:t>on a weekly basis.</a:t>
            </a:r>
          </a:p>
          <a:p>
            <a:pPr marL="285750" indent="-285750">
              <a:lnSpc>
                <a:spcPct val="100000"/>
              </a:lnSpc>
              <a:buFont typeface="Arial" panose="020B0604020202020204" pitchFamily="34" charset="0"/>
              <a:buChar char="•"/>
            </a:pPr>
            <a:r>
              <a:rPr lang="en-US" sz="2200" b="1" i="0" dirty="0">
                <a:solidFill>
                  <a:schemeClr val="accent5"/>
                </a:solidFill>
              </a:rPr>
              <a:t>44% </a:t>
            </a:r>
            <a:r>
              <a:rPr lang="en-US" sz="2200" i="0" dirty="0"/>
              <a:t>of women and </a:t>
            </a:r>
            <a:r>
              <a:rPr lang="en-US" sz="2200" b="1" i="0" dirty="0">
                <a:solidFill>
                  <a:schemeClr val="accent5"/>
                </a:solidFill>
              </a:rPr>
              <a:t>56% </a:t>
            </a:r>
            <a:r>
              <a:rPr lang="en-US" sz="2200" i="0" dirty="0"/>
              <a:t>of men </a:t>
            </a:r>
            <a:r>
              <a:rPr lang="en-US" sz="2200" b="1" i="0" dirty="0">
                <a:solidFill>
                  <a:schemeClr val="accent5"/>
                </a:solidFill>
              </a:rPr>
              <a:t>used the internet </a:t>
            </a:r>
            <a:r>
              <a:rPr lang="en-US" sz="2200" i="0" dirty="0"/>
              <a:t>in the last 12 months.</a:t>
            </a:r>
          </a:p>
          <a:p>
            <a:pPr marL="285750" indent="-285750">
              <a:lnSpc>
                <a:spcPct val="100000"/>
              </a:lnSpc>
              <a:buFont typeface="Arial" panose="020B0604020202020204" pitchFamily="34" charset="0"/>
              <a:buChar char="•"/>
            </a:pPr>
            <a:r>
              <a:rPr lang="en-US" sz="2200" b="1" i="0" dirty="0">
                <a:solidFill>
                  <a:schemeClr val="accent5"/>
                </a:solidFill>
              </a:rPr>
              <a:t>60% </a:t>
            </a:r>
            <a:r>
              <a:rPr lang="en-US" sz="2200" i="0" dirty="0"/>
              <a:t>of women </a:t>
            </a:r>
            <a:r>
              <a:rPr lang="en-US" sz="2200" i="0"/>
              <a:t>and </a:t>
            </a:r>
            <a:r>
              <a:rPr lang="en-US" sz="2200" b="1" i="0">
                <a:solidFill>
                  <a:schemeClr val="accent5"/>
                </a:solidFill>
              </a:rPr>
              <a:t>81% </a:t>
            </a:r>
            <a:r>
              <a:rPr lang="en-US" sz="2200" i="0" dirty="0"/>
              <a:t>of men </a:t>
            </a:r>
            <a:r>
              <a:rPr lang="en-US" sz="2200" b="1" i="0" dirty="0">
                <a:solidFill>
                  <a:schemeClr val="accent5"/>
                </a:solidFill>
              </a:rPr>
              <a:t>were employed </a:t>
            </a:r>
            <a:r>
              <a:rPr lang="en-US" sz="2200" i="0" dirty="0"/>
              <a:t>in the last 12 months.</a:t>
            </a:r>
          </a:p>
          <a:p>
            <a:pPr marL="285750" indent="-285750">
              <a:lnSpc>
                <a:spcPct val="100000"/>
              </a:lnSpc>
              <a:buFont typeface="Arial" panose="020B0604020202020204" pitchFamily="34" charset="0"/>
              <a:buChar char="•"/>
            </a:pPr>
            <a:r>
              <a:rPr lang="en-US" sz="2200" b="1" i="0" dirty="0">
                <a:solidFill>
                  <a:schemeClr val="accent5"/>
                </a:solidFill>
              </a:rPr>
              <a:t>1% </a:t>
            </a:r>
            <a:r>
              <a:rPr lang="en-US" sz="2200" i="0" dirty="0"/>
              <a:t>of women and </a:t>
            </a:r>
            <a:r>
              <a:rPr lang="en-US" sz="2200" b="1" i="0" dirty="0">
                <a:solidFill>
                  <a:schemeClr val="accent5"/>
                </a:solidFill>
              </a:rPr>
              <a:t>12% </a:t>
            </a:r>
            <a:r>
              <a:rPr lang="en-US" sz="2200" i="0" dirty="0"/>
              <a:t>of men </a:t>
            </a:r>
            <a:r>
              <a:rPr lang="en-US" sz="2200" b="1" i="0" dirty="0">
                <a:solidFill>
                  <a:schemeClr val="accent5"/>
                </a:solidFill>
              </a:rPr>
              <a:t>currently use any tobacco</a:t>
            </a:r>
            <a:r>
              <a:rPr lang="en-US" sz="22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b="1" i="0" dirty="0">
                <a:solidFill>
                  <a:schemeClr val="accent5"/>
                </a:solidFill>
              </a:rPr>
              <a:t>Education and Literacy</a:t>
            </a:r>
          </a:p>
          <a:p>
            <a:pPr marL="342900" indent="-342900" algn="l">
              <a:buFont typeface="Arial" panose="020B0604020202020204" pitchFamily="34" charset="0"/>
              <a:buChar char="•"/>
            </a:pPr>
            <a:r>
              <a:rPr lang="en-US" sz="3200" i="0" dirty="0"/>
              <a:t>Mass Media Exposure and Internet Usage</a:t>
            </a:r>
          </a:p>
          <a:p>
            <a:pPr marL="342900" indent="-342900" algn="l">
              <a:buFont typeface="Arial" panose="020B0604020202020204" pitchFamily="34" charset="0"/>
              <a:buChar char="•"/>
            </a:pPr>
            <a:r>
              <a:rPr lang="en-US" sz="3200" i="0" dirty="0"/>
              <a:t>Employment</a:t>
            </a:r>
          </a:p>
          <a:p>
            <a:pPr marL="342900" indent="-342900" algn="l">
              <a:buFont typeface="Arial" panose="020B0604020202020204" pitchFamily="34" charset="0"/>
              <a:buChar char="•"/>
            </a:pPr>
            <a:r>
              <a:rPr lang="en-US" sz="3200" i="0" dirty="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8783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6EE00459-04C7-C11E-28D7-EDC6DDB83B5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a:t>Percent distribution of women and men age 15-49 by level of education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1824406518"/>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31794BB7-927C-10AA-4148-701F26D3A559}"/>
              </a:ext>
            </a:extLst>
          </p:cNvPr>
          <p:cNvSpPr txBox="1"/>
          <p:nvPr/>
        </p:nvSpPr>
        <p:spPr>
          <a:xfrm>
            <a:off x="6654801" y="6475511"/>
            <a:ext cx="2647949" cy="307777"/>
          </a:xfrm>
          <a:prstGeom prst="rect">
            <a:avLst/>
          </a:prstGeom>
          <a:noFill/>
        </p:spPr>
        <p:txBody>
          <a:bodyPr wrap="square">
            <a:spAutoFit/>
          </a:bodyPr>
          <a:lstStyle/>
          <a:p>
            <a:r>
              <a:rPr lang="en-US" sz="1400" i="1" dirty="0">
                <a:latin typeface="Source Sans Pro" panose="020B0503030403020204" pitchFamily="34" charset="0"/>
                <a:ea typeface="Source Sans Pro" panose="020B0503030403020204" pitchFamily="34" charset="0"/>
              </a:rPr>
              <a:t>Figures &gt;100% due to rounding</a:t>
            </a:r>
          </a:p>
        </p:txBody>
      </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517688717"/>
              </p:ext>
            </p:extLst>
          </p:nvPr>
        </p:nvGraphicFramePr>
        <p:xfrm>
          <a:off x="628649" y="1859279"/>
          <a:ext cx="7886699" cy="463359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dirty="0"/>
              <a:t>Education and Literacy</a:t>
            </a:r>
          </a:p>
          <a:p>
            <a:pPr marL="342900" indent="-342900" algn="l">
              <a:buFont typeface="Arial" panose="020B0604020202020204" pitchFamily="34" charset="0"/>
              <a:buChar char="•"/>
            </a:pPr>
            <a:r>
              <a:rPr lang="en-US" sz="3200" b="1" i="0" dirty="0">
                <a:solidFill>
                  <a:schemeClr val="accent5"/>
                </a:solidFill>
              </a:rPr>
              <a:t>Mass Media Exposure and Internet Usage</a:t>
            </a:r>
          </a:p>
          <a:p>
            <a:pPr marL="342900" indent="-342900" algn="l">
              <a:buFont typeface="Arial" panose="020B0604020202020204" pitchFamily="34" charset="0"/>
              <a:buChar char="•"/>
            </a:pPr>
            <a:r>
              <a:rPr lang="en-US" sz="3200" i="0" dirty="0"/>
              <a:t>Employment</a:t>
            </a:r>
          </a:p>
          <a:p>
            <a:pPr marL="342900" indent="-342900" algn="l">
              <a:buFont typeface="Arial" panose="020B0604020202020204" pitchFamily="34" charset="0"/>
              <a:buChar char="•"/>
            </a:pPr>
            <a:r>
              <a:rPr lang="en-US" sz="3200" i="0" dirty="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9E62DE53-ADE1-D591-77D7-91A509C9083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US"/>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99666080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Internet Use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31704425"/>
              </p:ext>
            </p:extLst>
          </p:nvPr>
        </p:nvGraphicFramePr>
        <p:xfrm>
          <a:off x="628649" y="1542819"/>
          <a:ext cx="7886699" cy="495005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267294" y="805178"/>
            <a:ext cx="187856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Internet Use by Education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750372489"/>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186429" y="805178"/>
            <a:ext cx="204029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a:bodyPr>
          <a:lstStyle/>
          <a:p>
            <a:pPr marL="342900" indent="-342900" algn="l">
              <a:buFont typeface="Arial" panose="020B0604020202020204" pitchFamily="34" charset="0"/>
              <a:buChar char="•"/>
            </a:pPr>
            <a:r>
              <a:rPr lang="en-US" sz="3200" i="0" dirty="0"/>
              <a:t>Education and Literacy</a:t>
            </a:r>
          </a:p>
          <a:p>
            <a:pPr marL="342900" indent="-342900" algn="l">
              <a:buFont typeface="Arial" panose="020B0604020202020204" pitchFamily="34" charset="0"/>
              <a:buChar char="•"/>
            </a:pPr>
            <a:r>
              <a:rPr lang="en-US" sz="3200" i="0" dirty="0"/>
              <a:t>Mass Media Exposure and Internet Usage</a:t>
            </a:r>
          </a:p>
          <a:p>
            <a:pPr marL="342900" indent="-342900" algn="l">
              <a:buFont typeface="Arial" panose="020B0604020202020204" pitchFamily="34" charset="0"/>
              <a:buChar char="•"/>
            </a:pPr>
            <a:r>
              <a:rPr lang="en-US" sz="3200" b="1" i="0" dirty="0">
                <a:solidFill>
                  <a:schemeClr val="accent5"/>
                </a:solidFill>
              </a:rPr>
              <a:t>Employment</a:t>
            </a:r>
          </a:p>
          <a:p>
            <a:pPr marL="342900" indent="-342900" algn="l">
              <a:buFont typeface="Arial" panose="020B0604020202020204" pitchFamily="34" charset="0"/>
              <a:buChar char="•"/>
            </a:pPr>
            <a:r>
              <a:rPr lang="en-US" sz="3200" i="0" dirty="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A3E2FFD8-3419-A0B4-54E0-13F4B320C02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VMX3MACP777Z-1177381151-29017</_dlc_DocId>
    <_dlc_DocIdUrl xmlns="d16efad5-0601-4cf0-b7c2-89968258c777">
      <Url>https://icfonline.sharepoint.com/sites/ihd-dhs/Dissemination/_layouts/15/DocIdRedir.aspx?ID=VMX3MACP777Z-1177381151-29017</Url>
      <Description>VMX3MACP777Z-1177381151-29017</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8546DE49-34CF-4933-9288-9309A05887D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9981E3BE-0910-4E81-BE17-3B9CCC885C4D}">
  <ds:schemaRefs>
    <ds:schemaRef ds:uri="http://purl.org/dc/dcmitype/"/>
    <ds:schemaRef ds:uri="http://purl.org/dc/terms/"/>
    <ds:schemaRef ds:uri="http://www.w3.org/XML/1998/namespace"/>
    <ds:schemaRef ds:uri="d16efad5-0601-4cf0-b7c2-89968258c777"/>
    <ds:schemaRef ds:uri="http://schemas.openxmlformats.org/package/2006/metadata/core-properties"/>
    <ds:schemaRef ds:uri="http://schemas.microsoft.com/office/infopath/2007/PartnerControls"/>
    <ds:schemaRef ds:uri="http://schemas.microsoft.com/office/2006/documentManagement/types"/>
    <ds:schemaRef ds:uri="83c4e5ee-5eea-4e8c-8b50-726738bccb6e"/>
    <ds:schemaRef ds:uri="http://schemas.microsoft.com/office/2006/metadata/properties"/>
    <ds:schemaRef ds:uri="fa6a9aea-fb0f-4ddd-aff8-712634b7d5fe"/>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office theme</Template>
  <TotalTime>4542</TotalTime>
  <Words>1289</Words>
  <Application>Microsoft Office PowerPoint</Application>
  <PresentationFormat>On-screen Show (4:3)</PresentationFormat>
  <Paragraphs>281</Paragraphs>
  <Slides>17</Slides>
  <Notes>11</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17</vt:i4>
      </vt:variant>
    </vt:vector>
  </HeadingPairs>
  <TitlesOfParts>
    <vt:vector size="23" baseType="lpstr">
      <vt:lpstr>Arial</vt:lpstr>
      <vt:lpstr>Calibri</vt:lpstr>
      <vt:lpstr>Source Sans Pro</vt:lpstr>
      <vt:lpstr>Source Sans Pro SemiBold</vt:lpstr>
      <vt:lpstr>Custom Design</vt:lpstr>
      <vt:lpstr>2_Custom Design</vt:lpstr>
      <vt:lpstr>PowerPoint Presentation</vt:lpstr>
      <vt:lpstr>PowerPoint Presentation</vt:lpstr>
      <vt:lpstr>Education</vt:lpstr>
      <vt:lpstr>Literacy by Residence and Sex</vt:lpstr>
      <vt:lpstr>PowerPoint Presentation</vt:lpstr>
      <vt:lpstr>Exposure to Mass Media by Sex</vt:lpstr>
      <vt:lpstr>Internet Use by Sex</vt:lpstr>
      <vt:lpstr>Internet Use by Education and Sex</vt:lpstr>
      <vt:lpstr>PowerPoint Presentation</vt:lpstr>
      <vt:lpstr>Employment Status by Age and Sex</vt:lpstr>
      <vt:lpstr>Occupation</vt:lpstr>
      <vt:lpstr>PowerPoint Presentation</vt:lpstr>
      <vt:lpstr>Tobacco Use by Age</vt:lpstr>
      <vt:lpstr>PowerPoint Presentation</vt:lpstr>
      <vt:lpstr>PowerPoint Presentation</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Annette McFarland</cp:lastModifiedBy>
  <cp:revision>15</cp:revision>
  <dcterms:created xsi:type="dcterms:W3CDTF">2022-12-05T19:39:34Z</dcterms:created>
  <dcterms:modified xsi:type="dcterms:W3CDTF">2023-07-03T11:26:06Z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a0005beb-de65-49d3-bf04-53982f93bee9</vt:lpwstr>
  </property>
  <property fmtid="{D5CDD505-2E9C-101B-9397-08002B2CF9AE}" pid="4" name="MediaServiceImageTags">
    <vt:lpwstr/>
  </property>
</Properties>
</file>