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Lst>
  <p:notesMasterIdLst>
    <p:notesMasterId r:id="rId22"/>
  </p:notesMasterIdLst>
  <p:handoutMasterIdLst>
    <p:handoutMasterId r:id="rId23"/>
  </p:handoutMasterIdLst>
  <p:sldIdLst>
    <p:sldId id="256" r:id="rId7"/>
    <p:sldId id="260" r:id="rId8"/>
    <p:sldId id="262" r:id="rId9"/>
    <p:sldId id="302" r:id="rId10"/>
    <p:sldId id="303" r:id="rId11"/>
    <p:sldId id="304" r:id="rId12"/>
    <p:sldId id="292" r:id="rId13"/>
    <p:sldId id="305" r:id="rId14"/>
    <p:sldId id="306" r:id="rId15"/>
    <p:sldId id="301" r:id="rId16"/>
    <p:sldId id="307" r:id="rId17"/>
    <p:sldId id="263" r:id="rId18"/>
    <p:sldId id="308" r:id="rId19"/>
    <p:sldId id="296" r:id="rId20"/>
    <p:sldId id="289"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BB20A4E-CF7D-7EB7-0690-65C8C5CEFA69}" name="Allnutt, Annie" initials="AA" userId="S::60656@icf.com::1a4c980e-ffa6-4764-abac-ea981ce85933" providerId="AD"/>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0E7FF"/>
    <a:srgbClr val="CFAFFF"/>
    <a:srgbClr val="A366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2" autoAdjust="0"/>
    <p:restoredTop sz="91159" autoAdjust="0"/>
  </p:normalViewPr>
  <p:slideViewPr>
    <p:cSldViewPr snapToGrid="0">
      <p:cViewPr varScale="1">
        <p:scale>
          <a:sx n="73" d="100"/>
          <a:sy n="73" d="100"/>
        </p:scale>
        <p:origin x="1541" y="62"/>
      </p:cViewPr>
      <p:guideLst/>
    </p:cSldViewPr>
  </p:slideViewPr>
  <p:notesTextViewPr>
    <p:cViewPr>
      <p:scale>
        <a:sx n="1" d="1"/>
        <a:sy n="1" d="1"/>
      </p:scale>
      <p:origin x="0" y="0"/>
    </p:cViewPr>
  </p:notesText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lian, Sarah" userId="b3b060d9-4d34-479b-ad68-688eaebf93c5" providerId="ADAL" clId="{05AA5E46-6EC3-413F-870E-5D04F6D7BF73}"/>
    <pc:docChg chg="undo custSel addSld delSld modSld sldOrd">
      <pc:chgData name="Balian, Sarah" userId="b3b060d9-4d34-479b-ad68-688eaebf93c5" providerId="ADAL" clId="{05AA5E46-6EC3-413F-870E-5D04F6D7BF73}" dt="2022-12-14T03:28:20.253" v="1636" actId="404"/>
      <pc:docMkLst>
        <pc:docMk/>
      </pc:docMkLst>
      <pc:sldChg chg="modSp mod">
        <pc:chgData name="Balian, Sarah" userId="b3b060d9-4d34-479b-ad68-688eaebf93c5" providerId="ADAL" clId="{05AA5E46-6EC3-413F-870E-5D04F6D7BF73}" dt="2022-12-14T01:38:38.049" v="58" actId="1076"/>
        <pc:sldMkLst>
          <pc:docMk/>
          <pc:sldMk cId="109857222" sldId="256"/>
        </pc:sldMkLst>
        <pc:spChg chg="mod">
          <ac:chgData name="Balian, Sarah" userId="b3b060d9-4d34-479b-ad68-688eaebf93c5" providerId="ADAL" clId="{05AA5E46-6EC3-413F-870E-5D04F6D7BF73}" dt="2022-12-14T01:38:38.049" v="58" actId="1076"/>
          <ac:spMkLst>
            <pc:docMk/>
            <pc:sldMk cId="109857222" sldId="256"/>
            <ac:spMk id="3" creationId="{00000000-0000-0000-0000-000000000000}"/>
          </ac:spMkLst>
        </pc:spChg>
      </pc:sldChg>
      <pc:sldChg chg="modSp mod">
        <pc:chgData name="Balian, Sarah" userId="b3b060d9-4d34-479b-ad68-688eaebf93c5" providerId="ADAL" clId="{05AA5E46-6EC3-413F-870E-5D04F6D7BF73}" dt="2022-12-14T01:42:24.361" v="165" actId="20577"/>
        <pc:sldMkLst>
          <pc:docMk/>
          <pc:sldMk cId="2163988523" sldId="260"/>
        </pc:sldMkLst>
        <pc:spChg chg="mod">
          <ac:chgData name="Balian, Sarah" userId="b3b060d9-4d34-479b-ad68-688eaebf93c5" providerId="ADAL" clId="{05AA5E46-6EC3-413F-870E-5D04F6D7BF73}" dt="2022-12-14T01:42:24.361" v="165" actId="20577"/>
          <ac:spMkLst>
            <pc:docMk/>
            <pc:sldMk cId="2163988523" sldId="260"/>
            <ac:spMk id="3" creationId="{7F10B6DC-6AF4-BFD9-E1D5-B98AA266289F}"/>
          </ac:spMkLst>
        </pc:spChg>
        <pc:spChg chg="mod">
          <ac:chgData name="Balian, Sarah" userId="b3b060d9-4d34-479b-ad68-688eaebf93c5" providerId="ADAL" clId="{05AA5E46-6EC3-413F-870E-5D04F6D7BF73}" dt="2022-12-14T01:41:21.865" v="74" actId="20577"/>
          <ac:spMkLst>
            <pc:docMk/>
            <pc:sldMk cId="2163988523" sldId="260"/>
            <ac:spMk id="9" creationId="{E690F70B-E368-D7F5-795E-B5139345EF71}"/>
          </ac:spMkLst>
        </pc:spChg>
      </pc:sldChg>
      <pc:sldChg chg="modSp mod ord">
        <pc:chgData name="Balian, Sarah" userId="b3b060d9-4d34-479b-ad68-688eaebf93c5" providerId="ADAL" clId="{05AA5E46-6EC3-413F-870E-5D04F6D7BF73}" dt="2022-12-14T01:47:44.157" v="238" actId="1076"/>
        <pc:sldMkLst>
          <pc:docMk/>
          <pc:sldMk cId="1428788921" sldId="262"/>
        </pc:sldMkLst>
        <pc:spChg chg="mod">
          <ac:chgData name="Balian, Sarah" userId="b3b060d9-4d34-479b-ad68-688eaebf93c5" providerId="ADAL" clId="{05AA5E46-6EC3-413F-870E-5D04F6D7BF73}" dt="2022-12-14T01:45:02.250" v="215" actId="14100"/>
          <ac:spMkLst>
            <pc:docMk/>
            <pc:sldMk cId="1428788921" sldId="262"/>
            <ac:spMk id="2" creationId="{F6245169-1799-41CD-B28E-D2D20D16AD73}"/>
          </ac:spMkLst>
        </pc:spChg>
        <pc:spChg chg="mod">
          <ac:chgData name="Balian, Sarah" userId="b3b060d9-4d34-479b-ad68-688eaebf93c5" providerId="ADAL" clId="{05AA5E46-6EC3-413F-870E-5D04F6D7BF73}" dt="2022-12-14T01:47:44.157" v="238" actId="1076"/>
          <ac:spMkLst>
            <pc:docMk/>
            <pc:sldMk cId="1428788921" sldId="262"/>
            <ac:spMk id="3" creationId="{E4FD1E92-5DBC-B105-F246-2355E4FF9A74}"/>
          </ac:spMkLst>
        </pc:spChg>
        <pc:graphicFrameChg chg="mod">
          <ac:chgData name="Balian, Sarah" userId="b3b060d9-4d34-479b-ad68-688eaebf93c5" providerId="ADAL" clId="{05AA5E46-6EC3-413F-870E-5D04F6D7BF73}" dt="2022-12-14T01:47:40.068" v="237" actId="1076"/>
          <ac:graphicFrameMkLst>
            <pc:docMk/>
            <pc:sldMk cId="1428788921" sldId="262"/>
            <ac:graphicFrameMk id="9" creationId="{16BB2B36-D329-083C-5198-BEEC5AC12CFA}"/>
          </ac:graphicFrameMkLst>
        </pc:graphicFrameChg>
      </pc:sldChg>
      <pc:sldChg chg="addSp delSp modSp mod">
        <pc:chgData name="Balian, Sarah" userId="b3b060d9-4d34-479b-ad68-688eaebf93c5" providerId="ADAL" clId="{05AA5E46-6EC3-413F-870E-5D04F6D7BF73}" dt="2022-12-14T03:10:26.363" v="1080" actId="27636"/>
        <pc:sldMkLst>
          <pc:docMk/>
          <pc:sldMk cId="1887431401" sldId="263"/>
        </pc:sldMkLst>
        <pc:spChg chg="mod">
          <ac:chgData name="Balian, Sarah" userId="b3b060d9-4d34-479b-ad68-688eaebf93c5" providerId="ADAL" clId="{05AA5E46-6EC3-413F-870E-5D04F6D7BF73}" dt="2022-12-14T03:09:00.452" v="1017" actId="20577"/>
          <ac:spMkLst>
            <pc:docMk/>
            <pc:sldMk cId="1887431401" sldId="263"/>
            <ac:spMk id="2" creationId="{F6245169-1799-41CD-B28E-D2D20D16AD73}"/>
          </ac:spMkLst>
        </pc:spChg>
        <pc:spChg chg="mod">
          <ac:chgData name="Balian, Sarah" userId="b3b060d9-4d34-479b-ad68-688eaebf93c5" providerId="ADAL" clId="{05AA5E46-6EC3-413F-870E-5D04F6D7BF73}" dt="2022-12-14T03:09:21.964" v="1022" actId="1076"/>
          <ac:spMkLst>
            <pc:docMk/>
            <pc:sldMk cId="1887431401" sldId="263"/>
            <ac:spMk id="3" creationId="{E4FD1E92-5DBC-B105-F246-2355E4FF9A74}"/>
          </ac:spMkLst>
        </pc:spChg>
        <pc:spChg chg="add mod">
          <ac:chgData name="Balian, Sarah" userId="b3b060d9-4d34-479b-ad68-688eaebf93c5" providerId="ADAL" clId="{05AA5E46-6EC3-413F-870E-5D04F6D7BF73}" dt="2022-12-14T03:10:26.363" v="1080" actId="27636"/>
          <ac:spMkLst>
            <pc:docMk/>
            <pc:sldMk cId="1887431401" sldId="263"/>
            <ac:spMk id="4" creationId="{283CD508-25B4-DACA-1101-A59CE6137D38}"/>
          </ac:spMkLst>
        </pc:spChg>
        <pc:graphicFrameChg chg="del">
          <ac:chgData name="Balian, Sarah" userId="b3b060d9-4d34-479b-ad68-688eaebf93c5" providerId="ADAL" clId="{05AA5E46-6EC3-413F-870E-5D04F6D7BF73}" dt="2022-12-14T03:09:17.836" v="1021" actId="478"/>
          <ac:graphicFrameMkLst>
            <pc:docMk/>
            <pc:sldMk cId="1887431401" sldId="263"/>
            <ac:graphicFrameMk id="11" creationId="{77C748B8-A357-4913-EC73-5F373BAF98C1}"/>
          </ac:graphicFrameMkLst>
        </pc:graphicFrameChg>
      </pc:sldChg>
      <pc:sldChg chg="del">
        <pc:chgData name="Balian, Sarah" userId="b3b060d9-4d34-479b-ad68-688eaebf93c5" providerId="ADAL" clId="{05AA5E46-6EC3-413F-870E-5D04F6D7BF73}" dt="2022-12-14T03:17:12.504" v="1091" actId="47"/>
        <pc:sldMkLst>
          <pc:docMk/>
          <pc:sldMk cId="2479953464" sldId="264"/>
        </pc:sldMkLst>
      </pc:sldChg>
      <pc:sldChg chg="del">
        <pc:chgData name="Balian, Sarah" userId="b3b060d9-4d34-479b-ad68-688eaebf93c5" providerId="ADAL" clId="{05AA5E46-6EC3-413F-870E-5D04F6D7BF73}" dt="2022-12-14T03:17:07.251" v="1089" actId="47"/>
        <pc:sldMkLst>
          <pc:docMk/>
          <pc:sldMk cId="3201893001" sldId="265"/>
        </pc:sldMkLst>
      </pc:sldChg>
      <pc:sldChg chg="modSp mod">
        <pc:chgData name="Balian, Sarah" userId="b3b060d9-4d34-479b-ad68-688eaebf93c5" providerId="ADAL" clId="{05AA5E46-6EC3-413F-870E-5D04F6D7BF73}" dt="2022-12-14T03:28:20.253" v="1636" actId="404"/>
        <pc:sldMkLst>
          <pc:docMk/>
          <pc:sldMk cId="3475639167" sldId="289"/>
        </pc:sldMkLst>
        <pc:spChg chg="mod">
          <ac:chgData name="Balian, Sarah" userId="b3b060d9-4d34-479b-ad68-688eaebf93c5" providerId="ADAL" clId="{05AA5E46-6EC3-413F-870E-5D04F6D7BF73}" dt="2022-12-14T03:27:51.626" v="1580" actId="1076"/>
          <ac:spMkLst>
            <pc:docMk/>
            <pc:sldMk cId="3475639167" sldId="289"/>
            <ac:spMk id="2" creationId="{E2C1E771-73A1-701F-1EF7-0950A106EB3A}"/>
          </ac:spMkLst>
        </pc:spChg>
        <pc:spChg chg="mod">
          <ac:chgData name="Balian, Sarah" userId="b3b060d9-4d34-479b-ad68-688eaebf93c5" providerId="ADAL" clId="{05AA5E46-6EC3-413F-870E-5D04F6D7BF73}" dt="2022-12-14T03:28:20.253" v="1636" actId="404"/>
          <ac:spMkLst>
            <pc:docMk/>
            <pc:sldMk cId="3475639167" sldId="289"/>
            <ac:spMk id="3" creationId="{F2A31AE5-F919-CA50-BF07-AF012D87D146}"/>
          </ac:spMkLst>
        </pc:spChg>
      </pc:sldChg>
      <pc:sldChg chg="del">
        <pc:chgData name="Balian, Sarah" userId="b3b060d9-4d34-479b-ad68-688eaebf93c5" providerId="ADAL" clId="{05AA5E46-6EC3-413F-870E-5D04F6D7BF73}" dt="2022-12-14T03:17:14.202" v="1092" actId="47"/>
        <pc:sldMkLst>
          <pc:docMk/>
          <pc:sldMk cId="61370533" sldId="290"/>
        </pc:sldMkLst>
      </pc:sldChg>
      <pc:sldChg chg="del">
        <pc:chgData name="Balian, Sarah" userId="b3b060d9-4d34-479b-ad68-688eaebf93c5" providerId="ADAL" clId="{05AA5E46-6EC3-413F-870E-5D04F6D7BF73}" dt="2022-12-14T03:00:20.549" v="993" actId="47"/>
        <pc:sldMkLst>
          <pc:docMk/>
          <pc:sldMk cId="3822647193" sldId="291"/>
        </pc:sldMkLst>
      </pc:sldChg>
      <pc:sldChg chg="addSp delSp modSp mod ord">
        <pc:chgData name="Balian, Sarah" userId="b3b060d9-4d34-479b-ad68-688eaebf93c5" providerId="ADAL" clId="{05AA5E46-6EC3-413F-870E-5D04F6D7BF73}" dt="2022-12-14T02:44:29.025" v="729" actId="1035"/>
        <pc:sldMkLst>
          <pc:docMk/>
          <pc:sldMk cId="4205298638" sldId="292"/>
        </pc:sldMkLst>
        <pc:spChg chg="mod">
          <ac:chgData name="Balian, Sarah" userId="b3b060d9-4d34-479b-ad68-688eaebf93c5" providerId="ADAL" clId="{05AA5E46-6EC3-413F-870E-5D04F6D7BF73}" dt="2022-12-14T02:42:54.940" v="713" actId="1076"/>
          <ac:spMkLst>
            <pc:docMk/>
            <pc:sldMk cId="4205298638" sldId="292"/>
            <ac:spMk id="2" creationId="{F6245169-1799-41CD-B28E-D2D20D16AD73}"/>
          </ac:spMkLst>
        </pc:spChg>
        <pc:spChg chg="mod">
          <ac:chgData name="Balian, Sarah" userId="b3b060d9-4d34-479b-ad68-688eaebf93c5" providerId="ADAL" clId="{05AA5E46-6EC3-413F-870E-5D04F6D7BF73}" dt="2022-12-14T02:42:17.959" v="708" actId="1076"/>
          <ac:spMkLst>
            <pc:docMk/>
            <pc:sldMk cId="4205298638" sldId="292"/>
            <ac:spMk id="3" creationId="{E4FD1E92-5DBC-B105-F246-2355E4FF9A74}"/>
          </ac:spMkLst>
        </pc:spChg>
        <pc:spChg chg="add mod">
          <ac:chgData name="Balian, Sarah" userId="b3b060d9-4d34-479b-ad68-688eaebf93c5" providerId="ADAL" clId="{05AA5E46-6EC3-413F-870E-5D04F6D7BF73}" dt="2022-12-14T02:44:29.025" v="729" actId="1035"/>
          <ac:spMkLst>
            <pc:docMk/>
            <pc:sldMk cId="4205298638" sldId="292"/>
            <ac:spMk id="5" creationId="{82A941A7-6446-2C70-8D36-1075DD0FEB78}"/>
          </ac:spMkLst>
        </pc:spChg>
        <pc:graphicFrameChg chg="mod ord">
          <ac:chgData name="Balian, Sarah" userId="b3b060d9-4d34-479b-ad68-688eaebf93c5" providerId="ADAL" clId="{05AA5E46-6EC3-413F-870E-5D04F6D7BF73}" dt="2022-12-14T02:44:01.966" v="720" actId="1076"/>
          <ac:graphicFrameMkLst>
            <pc:docMk/>
            <pc:sldMk cId="4205298638" sldId="292"/>
            <ac:graphicFrameMk id="9" creationId="{16BB2B36-D329-083C-5198-BEEC5AC12CFA}"/>
          </ac:graphicFrameMkLst>
        </pc:graphicFrameChg>
        <pc:picChg chg="del">
          <ac:chgData name="Balian, Sarah" userId="b3b060d9-4d34-479b-ad68-688eaebf93c5" providerId="ADAL" clId="{05AA5E46-6EC3-413F-870E-5D04F6D7BF73}" dt="2022-12-14T02:33:20.436" v="535" actId="478"/>
          <ac:picMkLst>
            <pc:docMk/>
            <pc:sldMk cId="4205298638" sldId="292"/>
            <ac:picMk id="4" creationId="{82144BBA-50C0-ED9E-E96A-D8D38C07ECF4}"/>
          </ac:picMkLst>
        </pc:picChg>
      </pc:sldChg>
      <pc:sldChg chg="del">
        <pc:chgData name="Balian, Sarah" userId="b3b060d9-4d34-479b-ad68-688eaebf93c5" providerId="ADAL" clId="{05AA5E46-6EC3-413F-870E-5D04F6D7BF73}" dt="2022-12-14T03:00:22.167" v="994" actId="47"/>
        <pc:sldMkLst>
          <pc:docMk/>
          <pc:sldMk cId="3986907055" sldId="293"/>
        </pc:sldMkLst>
      </pc:sldChg>
      <pc:sldChg chg="del">
        <pc:chgData name="Balian, Sarah" userId="b3b060d9-4d34-479b-ad68-688eaebf93c5" providerId="ADAL" clId="{05AA5E46-6EC3-413F-870E-5D04F6D7BF73}" dt="2022-12-14T03:17:09.477" v="1090" actId="47"/>
        <pc:sldMkLst>
          <pc:docMk/>
          <pc:sldMk cId="1925132525" sldId="294"/>
        </pc:sldMkLst>
      </pc:sldChg>
      <pc:sldChg chg="del">
        <pc:chgData name="Balian, Sarah" userId="b3b060d9-4d34-479b-ad68-688eaebf93c5" providerId="ADAL" clId="{05AA5E46-6EC3-413F-870E-5D04F6D7BF73}" dt="2022-12-14T03:00:23.893" v="995" actId="47"/>
        <pc:sldMkLst>
          <pc:docMk/>
          <pc:sldMk cId="1062889223" sldId="295"/>
        </pc:sldMkLst>
      </pc:sldChg>
      <pc:sldChg chg="modSp mod">
        <pc:chgData name="Balian, Sarah" userId="b3b060d9-4d34-479b-ad68-688eaebf93c5" providerId="ADAL" clId="{05AA5E46-6EC3-413F-870E-5D04F6D7BF73}" dt="2022-12-14T03:21:49.628" v="1194" actId="20577"/>
        <pc:sldMkLst>
          <pc:docMk/>
          <pc:sldMk cId="476875324" sldId="296"/>
        </pc:sldMkLst>
        <pc:spChg chg="mod">
          <ac:chgData name="Balian, Sarah" userId="b3b060d9-4d34-479b-ad68-688eaebf93c5" providerId="ADAL" clId="{05AA5E46-6EC3-413F-870E-5D04F6D7BF73}" dt="2022-12-14T03:21:49.628" v="1194" actId="20577"/>
          <ac:spMkLst>
            <pc:docMk/>
            <pc:sldMk cId="476875324" sldId="296"/>
            <ac:spMk id="2" creationId="{F6245169-1799-41CD-B28E-D2D20D16AD73}"/>
          </ac:spMkLst>
        </pc:spChg>
        <pc:spChg chg="mod">
          <ac:chgData name="Balian, Sarah" userId="b3b060d9-4d34-479b-ad68-688eaebf93c5" providerId="ADAL" clId="{05AA5E46-6EC3-413F-870E-5D04F6D7BF73}" dt="2022-12-14T03:17:41.005" v="1147" actId="1076"/>
          <ac:spMkLst>
            <pc:docMk/>
            <pc:sldMk cId="476875324" sldId="296"/>
            <ac:spMk id="3" creationId="{E4FD1E92-5DBC-B105-F246-2355E4FF9A74}"/>
          </ac:spMkLst>
        </pc:spChg>
        <pc:graphicFrameChg chg="mod">
          <ac:chgData name="Balian, Sarah" userId="b3b060d9-4d34-479b-ad68-688eaebf93c5" providerId="ADAL" clId="{05AA5E46-6EC3-413F-870E-5D04F6D7BF73}" dt="2022-12-14T03:21:43.307" v="1193"/>
          <ac:graphicFrameMkLst>
            <pc:docMk/>
            <pc:sldMk cId="476875324" sldId="296"/>
            <ac:graphicFrameMk id="7" creationId="{BAE287F8-D626-0727-B8AA-36BF55EA7C9D}"/>
          </ac:graphicFrameMkLst>
        </pc:graphicFrameChg>
      </pc:sldChg>
      <pc:sldChg chg="del">
        <pc:chgData name="Balian, Sarah" userId="b3b060d9-4d34-479b-ad68-688eaebf93c5" providerId="ADAL" clId="{05AA5E46-6EC3-413F-870E-5D04F6D7BF73}" dt="2022-12-14T03:00:25.641" v="996" actId="47"/>
        <pc:sldMkLst>
          <pc:docMk/>
          <pc:sldMk cId="2516764295" sldId="297"/>
        </pc:sldMkLst>
      </pc:sldChg>
      <pc:sldChg chg="del">
        <pc:chgData name="Balian, Sarah" userId="b3b060d9-4d34-479b-ad68-688eaebf93c5" providerId="ADAL" clId="{05AA5E46-6EC3-413F-870E-5D04F6D7BF73}" dt="2022-12-14T03:17:05.016" v="1088" actId="47"/>
        <pc:sldMkLst>
          <pc:docMk/>
          <pc:sldMk cId="1182146475" sldId="298"/>
        </pc:sldMkLst>
      </pc:sldChg>
      <pc:sldChg chg="del">
        <pc:chgData name="Balian, Sarah" userId="b3b060d9-4d34-479b-ad68-688eaebf93c5" providerId="ADAL" clId="{05AA5E46-6EC3-413F-870E-5D04F6D7BF73}" dt="2022-12-14T03:16:12.021" v="1087" actId="47"/>
        <pc:sldMkLst>
          <pc:docMk/>
          <pc:sldMk cId="317324267" sldId="299"/>
        </pc:sldMkLst>
      </pc:sldChg>
      <pc:sldChg chg="del">
        <pc:chgData name="Balian, Sarah" userId="b3b060d9-4d34-479b-ad68-688eaebf93c5" providerId="ADAL" clId="{05AA5E46-6EC3-413F-870E-5D04F6D7BF73}" dt="2022-12-14T03:16:09.850" v="1086" actId="47"/>
        <pc:sldMkLst>
          <pc:docMk/>
          <pc:sldMk cId="3076330452" sldId="300"/>
        </pc:sldMkLst>
      </pc:sldChg>
      <pc:sldChg chg="modSp mod ord">
        <pc:chgData name="Balian, Sarah" userId="b3b060d9-4d34-479b-ad68-688eaebf93c5" providerId="ADAL" clId="{05AA5E46-6EC3-413F-870E-5D04F6D7BF73}" dt="2022-12-14T02:49:39.445" v="759" actId="20577"/>
        <pc:sldMkLst>
          <pc:docMk/>
          <pc:sldMk cId="545205739" sldId="301"/>
        </pc:sldMkLst>
        <pc:spChg chg="mod">
          <ac:chgData name="Balian, Sarah" userId="b3b060d9-4d34-479b-ad68-688eaebf93c5" providerId="ADAL" clId="{05AA5E46-6EC3-413F-870E-5D04F6D7BF73}" dt="2022-12-14T02:45:58.406" v="745" actId="20577"/>
          <ac:spMkLst>
            <pc:docMk/>
            <pc:sldMk cId="545205739" sldId="301"/>
            <ac:spMk id="2" creationId="{F6245169-1799-41CD-B28E-D2D20D16AD73}"/>
          </ac:spMkLst>
        </pc:spChg>
        <pc:spChg chg="mod">
          <ac:chgData name="Balian, Sarah" userId="b3b060d9-4d34-479b-ad68-688eaebf93c5" providerId="ADAL" clId="{05AA5E46-6EC3-413F-870E-5D04F6D7BF73}" dt="2022-12-14T02:49:39.445" v="759" actId="20577"/>
          <ac:spMkLst>
            <pc:docMk/>
            <pc:sldMk cId="545205739" sldId="301"/>
            <ac:spMk id="3" creationId="{E4FD1E92-5DBC-B105-F246-2355E4FF9A74}"/>
          </ac:spMkLst>
        </pc:spChg>
      </pc:sldChg>
      <pc:sldChg chg="modSp add mod">
        <pc:chgData name="Balian, Sarah" userId="b3b060d9-4d34-479b-ad68-688eaebf93c5" providerId="ADAL" clId="{05AA5E46-6EC3-413F-870E-5D04F6D7BF73}" dt="2022-12-14T01:51:32.376" v="241" actId="108"/>
        <pc:sldMkLst>
          <pc:docMk/>
          <pc:sldMk cId="1736530004" sldId="302"/>
        </pc:sldMkLst>
        <pc:spChg chg="mod">
          <ac:chgData name="Balian, Sarah" userId="b3b060d9-4d34-479b-ad68-688eaebf93c5" providerId="ADAL" clId="{05AA5E46-6EC3-413F-870E-5D04F6D7BF73}" dt="2022-12-14T01:51:32.376" v="241" actId="108"/>
          <ac:spMkLst>
            <pc:docMk/>
            <pc:sldMk cId="1736530004" sldId="302"/>
            <ac:spMk id="3" creationId="{7F10B6DC-6AF4-BFD9-E1D5-B98AA266289F}"/>
          </ac:spMkLst>
        </pc:spChg>
      </pc:sldChg>
      <pc:sldChg chg="modSp add mod">
        <pc:chgData name="Balian, Sarah" userId="b3b060d9-4d34-479b-ad68-688eaebf93c5" providerId="ADAL" clId="{05AA5E46-6EC3-413F-870E-5D04F6D7BF73}" dt="2022-12-14T02:31:57.116" v="524"/>
        <pc:sldMkLst>
          <pc:docMk/>
          <pc:sldMk cId="1808293537" sldId="303"/>
        </pc:sldMkLst>
        <pc:spChg chg="mod">
          <ac:chgData name="Balian, Sarah" userId="b3b060d9-4d34-479b-ad68-688eaebf93c5" providerId="ADAL" clId="{05AA5E46-6EC3-413F-870E-5D04F6D7BF73}" dt="2022-12-14T02:29:17.057" v="313" actId="1076"/>
          <ac:spMkLst>
            <pc:docMk/>
            <pc:sldMk cId="1808293537" sldId="303"/>
            <ac:spMk id="2" creationId="{F6245169-1799-41CD-B28E-D2D20D16AD73}"/>
          </ac:spMkLst>
        </pc:spChg>
        <pc:spChg chg="mod">
          <ac:chgData name="Balian, Sarah" userId="b3b060d9-4d34-479b-ad68-688eaebf93c5" providerId="ADAL" clId="{05AA5E46-6EC3-413F-870E-5D04F6D7BF73}" dt="2022-12-14T02:30:00.544" v="390" actId="20577"/>
          <ac:spMkLst>
            <pc:docMk/>
            <pc:sldMk cId="1808293537" sldId="303"/>
            <ac:spMk id="3" creationId="{E4FD1E92-5DBC-B105-F246-2355E4FF9A74}"/>
          </ac:spMkLst>
        </pc:spChg>
        <pc:graphicFrameChg chg="mod">
          <ac:chgData name="Balian, Sarah" userId="b3b060d9-4d34-479b-ad68-688eaebf93c5" providerId="ADAL" clId="{05AA5E46-6EC3-413F-870E-5D04F6D7BF73}" dt="2022-12-14T02:31:57.116" v="524"/>
          <ac:graphicFrameMkLst>
            <pc:docMk/>
            <pc:sldMk cId="1808293537" sldId="303"/>
            <ac:graphicFrameMk id="9" creationId="{16BB2B36-D329-083C-5198-BEEC5AC12CFA}"/>
          </ac:graphicFrameMkLst>
        </pc:graphicFrameChg>
      </pc:sldChg>
      <pc:sldChg chg="modSp add mod">
        <pc:chgData name="Balian, Sarah" userId="b3b060d9-4d34-479b-ad68-688eaebf93c5" providerId="ADAL" clId="{05AA5E46-6EC3-413F-870E-5D04F6D7BF73}" dt="2022-12-14T02:32:16.184" v="530" actId="27918"/>
        <pc:sldMkLst>
          <pc:docMk/>
          <pc:sldMk cId="3610131762" sldId="304"/>
        </pc:sldMkLst>
        <pc:spChg chg="mod">
          <ac:chgData name="Balian, Sarah" userId="b3b060d9-4d34-479b-ad68-688eaebf93c5" providerId="ADAL" clId="{05AA5E46-6EC3-413F-870E-5D04F6D7BF73}" dt="2022-12-14T02:31:24.337" v="514" actId="1076"/>
          <ac:spMkLst>
            <pc:docMk/>
            <pc:sldMk cId="3610131762" sldId="304"/>
            <ac:spMk id="2" creationId="{F6245169-1799-41CD-B28E-D2D20D16AD73}"/>
          </ac:spMkLst>
        </pc:spChg>
        <pc:spChg chg="mod">
          <ac:chgData name="Balian, Sarah" userId="b3b060d9-4d34-479b-ad68-688eaebf93c5" providerId="ADAL" clId="{05AA5E46-6EC3-413F-870E-5D04F6D7BF73}" dt="2022-12-14T02:31:26.800" v="515" actId="1076"/>
          <ac:spMkLst>
            <pc:docMk/>
            <pc:sldMk cId="3610131762" sldId="304"/>
            <ac:spMk id="3" creationId="{E4FD1E92-5DBC-B105-F246-2355E4FF9A74}"/>
          </ac:spMkLst>
        </pc:spChg>
        <pc:graphicFrameChg chg="mod">
          <ac:chgData name="Balian, Sarah" userId="b3b060d9-4d34-479b-ad68-688eaebf93c5" providerId="ADAL" clId="{05AA5E46-6EC3-413F-870E-5D04F6D7BF73}" dt="2022-12-14T02:31:43.411" v="522"/>
          <ac:graphicFrameMkLst>
            <pc:docMk/>
            <pc:sldMk cId="3610131762" sldId="304"/>
            <ac:graphicFrameMk id="9" creationId="{16BB2B36-D329-083C-5198-BEEC5AC12CFA}"/>
          </ac:graphicFrameMkLst>
        </pc:graphicFrameChg>
      </pc:sldChg>
      <pc:sldChg chg="modSp add mod">
        <pc:chgData name="Balian, Sarah" userId="b3b060d9-4d34-479b-ad68-688eaebf93c5" providerId="ADAL" clId="{05AA5E46-6EC3-413F-870E-5D04F6D7BF73}" dt="2022-12-14T02:45:26.079" v="734" actId="108"/>
        <pc:sldMkLst>
          <pc:docMk/>
          <pc:sldMk cId="759788885" sldId="305"/>
        </pc:sldMkLst>
        <pc:spChg chg="mod">
          <ac:chgData name="Balian, Sarah" userId="b3b060d9-4d34-479b-ad68-688eaebf93c5" providerId="ADAL" clId="{05AA5E46-6EC3-413F-870E-5D04F6D7BF73}" dt="2022-12-14T02:45:26.079" v="734" actId="108"/>
          <ac:spMkLst>
            <pc:docMk/>
            <pc:sldMk cId="759788885" sldId="305"/>
            <ac:spMk id="3" creationId="{7F10B6DC-6AF4-BFD9-E1D5-B98AA266289F}"/>
          </ac:spMkLst>
        </pc:spChg>
      </pc:sldChg>
      <pc:sldChg chg="addSp delSp modSp add mod">
        <pc:chgData name="Balian, Sarah" userId="b3b060d9-4d34-479b-ad68-688eaebf93c5" providerId="ADAL" clId="{05AA5E46-6EC3-413F-870E-5D04F6D7BF73}" dt="2022-12-14T02:58:33.128" v="991" actId="1076"/>
        <pc:sldMkLst>
          <pc:docMk/>
          <pc:sldMk cId="2242843968" sldId="306"/>
        </pc:sldMkLst>
        <pc:spChg chg="mod">
          <ac:chgData name="Balian, Sarah" userId="b3b060d9-4d34-479b-ad68-688eaebf93c5" providerId="ADAL" clId="{05AA5E46-6EC3-413F-870E-5D04F6D7BF73}" dt="2022-12-14T02:49:56.974" v="781" actId="20577"/>
          <ac:spMkLst>
            <pc:docMk/>
            <pc:sldMk cId="2242843968" sldId="306"/>
            <ac:spMk id="2" creationId="{F6245169-1799-41CD-B28E-D2D20D16AD73}"/>
          </ac:spMkLst>
        </pc:spChg>
        <pc:spChg chg="mod">
          <ac:chgData name="Balian, Sarah" userId="b3b060d9-4d34-479b-ad68-688eaebf93c5" providerId="ADAL" clId="{05AA5E46-6EC3-413F-870E-5D04F6D7BF73}" dt="2022-12-14T02:50:21.007" v="849" actId="20577"/>
          <ac:spMkLst>
            <pc:docMk/>
            <pc:sldMk cId="2242843968" sldId="306"/>
            <ac:spMk id="3" creationId="{E4FD1E92-5DBC-B105-F246-2355E4FF9A74}"/>
          </ac:spMkLst>
        </pc:spChg>
        <pc:spChg chg="add mod">
          <ac:chgData name="Balian, Sarah" userId="b3b060d9-4d34-479b-ad68-688eaebf93c5" providerId="ADAL" clId="{05AA5E46-6EC3-413F-870E-5D04F6D7BF73}" dt="2022-12-14T02:51:22" v="919" actId="20577"/>
          <ac:spMkLst>
            <pc:docMk/>
            <pc:sldMk cId="2242843968" sldId="306"/>
            <ac:spMk id="4" creationId="{0D57443E-586F-14D9-CC85-14378568580E}"/>
          </ac:spMkLst>
        </pc:spChg>
        <pc:spChg chg="add del mod">
          <ac:chgData name="Balian, Sarah" userId="b3b060d9-4d34-479b-ad68-688eaebf93c5" providerId="ADAL" clId="{05AA5E46-6EC3-413F-870E-5D04F6D7BF73}" dt="2022-12-14T02:51:32.980" v="921"/>
          <ac:spMkLst>
            <pc:docMk/>
            <pc:sldMk cId="2242843968" sldId="306"/>
            <ac:spMk id="5" creationId="{5F08992F-818A-0B71-1792-AC9A47EC6928}"/>
          </ac:spMkLst>
        </pc:spChg>
        <pc:graphicFrameChg chg="del">
          <ac:chgData name="Balian, Sarah" userId="b3b060d9-4d34-479b-ad68-688eaebf93c5" providerId="ADAL" clId="{05AA5E46-6EC3-413F-870E-5D04F6D7BF73}" dt="2022-12-14T02:49:30.016" v="757" actId="478"/>
          <ac:graphicFrameMkLst>
            <pc:docMk/>
            <pc:sldMk cId="2242843968" sldId="306"/>
            <ac:graphicFrameMk id="9" creationId="{16BB2B36-D329-083C-5198-BEEC5AC12CFA}"/>
          </ac:graphicFrameMkLst>
        </pc:graphicFrameChg>
        <pc:picChg chg="add mod">
          <ac:chgData name="Balian, Sarah" userId="b3b060d9-4d34-479b-ad68-688eaebf93c5" providerId="ADAL" clId="{05AA5E46-6EC3-413F-870E-5D04F6D7BF73}" dt="2022-12-14T02:52:00.723" v="930" actId="1076"/>
          <ac:picMkLst>
            <pc:docMk/>
            <pc:sldMk cId="2242843968" sldId="306"/>
            <ac:picMk id="6" creationId="{01C9639C-8BE7-74F1-D964-8C35D6574706}"/>
          </ac:picMkLst>
        </pc:picChg>
        <pc:picChg chg="add mod">
          <ac:chgData name="Balian, Sarah" userId="b3b060d9-4d34-479b-ad68-688eaebf93c5" providerId="ADAL" clId="{05AA5E46-6EC3-413F-870E-5D04F6D7BF73}" dt="2022-12-14T02:58:30.816" v="990" actId="1076"/>
          <ac:picMkLst>
            <pc:docMk/>
            <pc:sldMk cId="2242843968" sldId="306"/>
            <ac:picMk id="7" creationId="{7C42E611-BD9C-6072-D674-A4AC59D8A108}"/>
          </ac:picMkLst>
        </pc:picChg>
        <pc:picChg chg="add del mod">
          <ac:chgData name="Balian, Sarah" userId="b3b060d9-4d34-479b-ad68-688eaebf93c5" providerId="ADAL" clId="{05AA5E46-6EC3-413F-870E-5D04F6D7BF73}" dt="2022-12-14T02:57:00.643" v="934" actId="478"/>
          <ac:picMkLst>
            <pc:docMk/>
            <pc:sldMk cId="2242843968" sldId="306"/>
            <ac:picMk id="8" creationId="{783B3D3D-06ED-8278-52B6-E2604CD6B4AB}"/>
          </ac:picMkLst>
        </pc:picChg>
        <pc:picChg chg="add del mod">
          <ac:chgData name="Balian, Sarah" userId="b3b060d9-4d34-479b-ad68-688eaebf93c5" providerId="ADAL" clId="{05AA5E46-6EC3-413F-870E-5D04F6D7BF73}" dt="2022-12-14T02:57:51.943" v="938" actId="478"/>
          <ac:picMkLst>
            <pc:docMk/>
            <pc:sldMk cId="2242843968" sldId="306"/>
            <ac:picMk id="10" creationId="{8A171B9A-1027-E032-030E-766A46099DE0}"/>
          </ac:picMkLst>
        </pc:picChg>
        <pc:picChg chg="add mod">
          <ac:chgData name="Balian, Sarah" userId="b3b060d9-4d34-479b-ad68-688eaebf93c5" providerId="ADAL" clId="{05AA5E46-6EC3-413F-870E-5D04F6D7BF73}" dt="2022-12-14T02:58:33.128" v="991" actId="1076"/>
          <ac:picMkLst>
            <pc:docMk/>
            <pc:sldMk cId="2242843968" sldId="306"/>
            <ac:picMk id="12" creationId="{E125F29E-9BDD-CCF8-6CB4-98302F338F87}"/>
          </ac:picMkLst>
        </pc:picChg>
      </pc:sldChg>
      <pc:sldChg chg="modSp add mod">
        <pc:chgData name="Balian, Sarah" userId="b3b060d9-4d34-479b-ad68-688eaebf93c5" providerId="ADAL" clId="{05AA5E46-6EC3-413F-870E-5D04F6D7BF73}" dt="2022-12-14T03:14:17.543" v="1082" actId="108"/>
        <pc:sldMkLst>
          <pc:docMk/>
          <pc:sldMk cId="1651503728" sldId="307"/>
        </pc:sldMkLst>
        <pc:spChg chg="mod">
          <ac:chgData name="Balian, Sarah" userId="b3b060d9-4d34-479b-ad68-688eaebf93c5" providerId="ADAL" clId="{05AA5E46-6EC3-413F-870E-5D04F6D7BF73}" dt="2022-12-14T03:14:17.543" v="1082" actId="108"/>
          <ac:spMkLst>
            <pc:docMk/>
            <pc:sldMk cId="1651503728" sldId="307"/>
            <ac:spMk id="3" creationId="{7F10B6DC-6AF4-BFD9-E1D5-B98AA266289F}"/>
          </ac:spMkLst>
        </pc:spChg>
      </pc:sldChg>
      <pc:sldChg chg="modSp add mod">
        <pc:chgData name="Balian, Sarah" userId="b3b060d9-4d34-479b-ad68-688eaebf93c5" providerId="ADAL" clId="{05AA5E46-6EC3-413F-870E-5D04F6D7BF73}" dt="2022-12-14T03:14:38.745" v="1085" actId="108"/>
        <pc:sldMkLst>
          <pc:docMk/>
          <pc:sldMk cId="2223194050" sldId="308"/>
        </pc:sldMkLst>
        <pc:spChg chg="mod">
          <ac:chgData name="Balian, Sarah" userId="b3b060d9-4d34-479b-ad68-688eaebf93c5" providerId="ADAL" clId="{05AA5E46-6EC3-413F-870E-5D04F6D7BF73}" dt="2022-12-14T03:14:38.745" v="1085" actId="108"/>
          <ac:spMkLst>
            <pc:docMk/>
            <pc:sldMk cId="2223194050" sldId="308"/>
            <ac:spMk id="3" creationId="{7F10B6DC-6AF4-BFD9-E1D5-B98AA266289F}"/>
          </ac:spMkLst>
        </pc:spChg>
      </pc:sldChg>
    </pc:docChg>
  </pc:docChgLst>
  <pc:docChgLst>
    <pc:chgData name="Allnutt, Annie" userId="1a4c980e-ffa6-4764-abac-ea981ce85933" providerId="ADAL" clId="{CFBC312F-EFE0-4EC8-B087-F998997C8BE7}"/>
    <pc:docChg chg="">
      <pc:chgData name="Allnutt, Annie" userId="1a4c980e-ffa6-4764-abac-ea981ce85933" providerId="ADAL" clId="{CFBC312F-EFE0-4EC8-B087-F998997C8BE7}" dt="2023-05-31T23:22:34.305" v="3"/>
      <pc:docMkLst>
        <pc:docMk/>
      </pc:docMkLst>
      <pc:sldChg chg="addCm">
        <pc:chgData name="Allnutt, Annie" userId="1a4c980e-ffa6-4764-abac-ea981ce85933" providerId="ADAL" clId="{CFBC312F-EFE0-4EC8-B087-F998997C8BE7}" dt="2023-05-31T23:22:21.643" v="2"/>
        <pc:sldMkLst>
          <pc:docMk/>
          <pc:sldMk cId="3475639167" sldId="289"/>
        </pc:sldMkLst>
        <pc:extLst>
          <p:ext xmlns:p="http://schemas.openxmlformats.org/presentationml/2006/main" uri="{D6D511B9-2390-475A-947B-AFAB55BFBCF1}">
            <pc226:cmChg xmlns:pc226="http://schemas.microsoft.com/office/powerpoint/2022/06/main/command" chg="add">
              <pc226:chgData name="Allnutt, Annie" userId="1a4c980e-ffa6-4764-abac-ea981ce85933" providerId="ADAL" clId="{CFBC312F-EFE0-4EC8-B087-F998997C8BE7}" dt="2023-05-31T23:22:21.643" v="2"/>
              <pc2:cmMkLst xmlns:pc2="http://schemas.microsoft.com/office/powerpoint/2019/9/main/command">
                <pc:docMk/>
                <pc:sldMk cId="3475639167" sldId="289"/>
                <pc2:cmMk id="{D9264437-AEF0-40AC-A8F1-4436EDABD666}"/>
              </pc2:cmMkLst>
            </pc226:cmChg>
          </p:ext>
        </pc:extLst>
      </pc:sldChg>
      <pc:sldChg chg="addCm modCm">
        <pc:chgData name="Allnutt, Annie" userId="1a4c980e-ffa6-4764-abac-ea981ce85933" providerId="ADAL" clId="{CFBC312F-EFE0-4EC8-B087-F998997C8BE7}" dt="2023-05-31T23:22:34.305" v="3"/>
        <pc:sldMkLst>
          <pc:docMk/>
          <pc:sldMk cId="476875324" sldId="296"/>
        </pc:sldMkLst>
        <pc:extLst>
          <p:ext xmlns:p="http://schemas.openxmlformats.org/presentationml/2006/main" uri="{D6D511B9-2390-475A-947B-AFAB55BFBCF1}">
            <pc226:cmChg xmlns:pc226="http://schemas.microsoft.com/office/powerpoint/2022/06/main/command" chg="add mod">
              <pc226:chgData name="Allnutt, Annie" userId="1a4c980e-ffa6-4764-abac-ea981ce85933" providerId="ADAL" clId="{CFBC312F-EFE0-4EC8-B087-F998997C8BE7}" dt="2023-05-31T23:22:34.305" v="3"/>
              <pc2:cmMkLst xmlns:pc2="http://schemas.microsoft.com/office/powerpoint/2019/9/main/command">
                <pc:docMk/>
                <pc:sldMk cId="476875324" sldId="296"/>
                <pc2:cmMk id="{98B5107A-4C66-417A-B3F6-0CAF6E3107BE}"/>
              </pc2:cmMkLst>
            </pc226:cmChg>
          </p:ext>
        </pc:extLst>
      </pc:sldChg>
      <pc:sldChg chg="addCm">
        <pc:chgData name="Allnutt, Annie" userId="1a4c980e-ffa6-4764-abac-ea981ce85933" providerId="ADAL" clId="{CFBC312F-EFE0-4EC8-B087-F998997C8BE7}" dt="2023-05-31T23:15:53.380" v="0"/>
        <pc:sldMkLst>
          <pc:docMk/>
          <pc:sldMk cId="545205739" sldId="301"/>
        </pc:sldMkLst>
        <pc:extLst>
          <p:ext xmlns:p="http://schemas.openxmlformats.org/presentationml/2006/main" uri="{D6D511B9-2390-475A-947B-AFAB55BFBCF1}">
            <pc226:cmChg xmlns:pc226="http://schemas.microsoft.com/office/powerpoint/2022/06/main/command" chg="add">
              <pc226:chgData name="Allnutt, Annie" userId="1a4c980e-ffa6-4764-abac-ea981ce85933" providerId="ADAL" clId="{CFBC312F-EFE0-4EC8-B087-F998997C8BE7}" dt="2023-05-31T23:15:53.380" v="0"/>
              <pc2:cmMkLst xmlns:pc2="http://schemas.microsoft.com/office/powerpoint/2019/9/main/command">
                <pc:docMk/>
                <pc:sldMk cId="545205739" sldId="301"/>
                <pc2:cmMk id="{3C197F32-4CA6-46EB-93DF-F2EDDEEFFABE}"/>
              </pc2:cmMkLst>
            </pc226:cmChg>
          </p:ext>
        </pc:extLst>
      </pc:sldChg>
    </pc:docChg>
  </pc:docChgLst>
  <pc:docChgLst>
    <pc:chgData name="McFarland, Annette" userId="e93d1f50-85ab-41a8-a34a-185a53159573" providerId="ADAL" clId="{959DD1AB-755F-4AB4-9DB9-16FBA5923430}"/>
    <pc:docChg chg="undo custSel modSld sldOrd">
      <pc:chgData name="McFarland, Annette" userId="e93d1f50-85ab-41a8-a34a-185a53159573" providerId="ADAL" clId="{959DD1AB-755F-4AB4-9DB9-16FBA5923430}" dt="2023-01-20T16:59:41.780" v="907"/>
      <pc:docMkLst>
        <pc:docMk/>
      </pc:docMkLst>
      <pc:sldChg chg="modSp mod modNotesTx">
        <pc:chgData name="McFarland, Annette" userId="e93d1f50-85ab-41a8-a34a-185a53159573" providerId="ADAL" clId="{959DD1AB-755F-4AB4-9DB9-16FBA5923430}" dt="2023-01-11T01:39:07.431" v="130" actId="27918"/>
        <pc:sldMkLst>
          <pc:docMk/>
          <pc:sldMk cId="1428788921" sldId="262"/>
        </pc:sldMkLst>
        <pc:spChg chg="mod">
          <ac:chgData name="McFarland, Annette" userId="e93d1f50-85ab-41a8-a34a-185a53159573" providerId="ADAL" clId="{959DD1AB-755F-4AB4-9DB9-16FBA5923430}" dt="2023-01-11T01:37:37.681" v="5" actId="20577"/>
          <ac:spMkLst>
            <pc:docMk/>
            <pc:sldMk cId="1428788921" sldId="262"/>
            <ac:spMk id="2" creationId="{F6245169-1799-41CD-B28E-D2D20D16AD73}"/>
          </ac:spMkLst>
        </pc:spChg>
        <pc:graphicFrameChg chg="mod">
          <ac:chgData name="McFarland, Annette" userId="e93d1f50-85ab-41a8-a34a-185a53159573" providerId="ADAL" clId="{959DD1AB-755F-4AB4-9DB9-16FBA5923430}" dt="2023-01-11T01:37:43.532" v="6" actId="14100"/>
          <ac:graphicFrameMkLst>
            <pc:docMk/>
            <pc:sldMk cId="1428788921" sldId="262"/>
            <ac:graphicFrameMk id="9" creationId="{16BB2B36-D329-083C-5198-BEEC5AC12CFA}"/>
          </ac:graphicFrameMkLst>
        </pc:graphicFrameChg>
      </pc:sldChg>
      <pc:sldChg chg="modSp mod modNotesTx">
        <pc:chgData name="McFarland, Annette" userId="e93d1f50-85ab-41a8-a34a-185a53159573" providerId="ADAL" clId="{959DD1AB-755F-4AB4-9DB9-16FBA5923430}" dt="2023-01-11T01:51:28.812" v="693" actId="1076"/>
        <pc:sldMkLst>
          <pc:docMk/>
          <pc:sldMk cId="1887431401" sldId="263"/>
        </pc:sldMkLst>
        <pc:spChg chg="mod">
          <ac:chgData name="McFarland, Annette" userId="e93d1f50-85ab-41a8-a34a-185a53159573" providerId="ADAL" clId="{959DD1AB-755F-4AB4-9DB9-16FBA5923430}" dt="2023-01-11T01:49:35.608" v="575" actId="20577"/>
          <ac:spMkLst>
            <pc:docMk/>
            <pc:sldMk cId="1887431401" sldId="263"/>
            <ac:spMk id="2" creationId="{F6245169-1799-41CD-B28E-D2D20D16AD73}"/>
          </ac:spMkLst>
        </pc:spChg>
        <pc:spChg chg="mod">
          <ac:chgData name="McFarland, Annette" userId="e93d1f50-85ab-41a8-a34a-185a53159573" providerId="ADAL" clId="{959DD1AB-755F-4AB4-9DB9-16FBA5923430}" dt="2023-01-11T01:51:28.812" v="693" actId="1076"/>
          <ac:spMkLst>
            <pc:docMk/>
            <pc:sldMk cId="1887431401" sldId="263"/>
            <ac:spMk id="4" creationId="{283CD508-25B4-DACA-1101-A59CE6137D38}"/>
          </ac:spMkLst>
        </pc:spChg>
      </pc:sldChg>
      <pc:sldChg chg="modSp mod addCm delCm modCm">
        <pc:chgData name="McFarland, Annette" userId="e93d1f50-85ab-41a8-a34a-185a53159573" providerId="ADAL" clId="{959DD1AB-755F-4AB4-9DB9-16FBA5923430}" dt="2023-01-20T16:59:41.780" v="907"/>
        <pc:sldMkLst>
          <pc:docMk/>
          <pc:sldMk cId="3475639167" sldId="289"/>
        </pc:sldMkLst>
        <pc:spChg chg="mod">
          <ac:chgData name="McFarland, Annette" userId="e93d1f50-85ab-41a8-a34a-185a53159573" providerId="ADAL" clId="{959DD1AB-755F-4AB4-9DB9-16FBA5923430}" dt="2023-01-11T01:56:02.960" v="832" actId="20577"/>
          <ac:spMkLst>
            <pc:docMk/>
            <pc:sldMk cId="3475639167" sldId="289"/>
            <ac:spMk id="3" creationId="{F2A31AE5-F919-CA50-BF07-AF012D87D146}"/>
          </ac:spMkLst>
        </pc:spChg>
      </pc:sldChg>
      <pc:sldChg chg="addSp modSp mod addCm delCm">
        <pc:chgData name="McFarland, Annette" userId="e93d1f50-85ab-41a8-a34a-185a53159573" providerId="ADAL" clId="{959DD1AB-755F-4AB4-9DB9-16FBA5923430}" dt="2023-01-20T16:56:38.384" v="905"/>
        <pc:sldMkLst>
          <pc:docMk/>
          <pc:sldMk cId="4205298638" sldId="292"/>
        </pc:sldMkLst>
        <pc:spChg chg="mod">
          <ac:chgData name="McFarland, Annette" userId="e93d1f50-85ab-41a8-a34a-185a53159573" providerId="ADAL" clId="{959DD1AB-755F-4AB4-9DB9-16FBA5923430}" dt="2023-01-11T01:43:40.689" v="502" actId="20577"/>
          <ac:spMkLst>
            <pc:docMk/>
            <pc:sldMk cId="4205298638" sldId="292"/>
            <ac:spMk id="2" creationId="{F6245169-1799-41CD-B28E-D2D20D16AD73}"/>
          </ac:spMkLst>
        </pc:spChg>
        <pc:spChg chg="mod">
          <ac:chgData name="McFarland, Annette" userId="e93d1f50-85ab-41a8-a34a-185a53159573" providerId="ADAL" clId="{959DD1AB-755F-4AB4-9DB9-16FBA5923430}" dt="2023-01-11T01:45:56.468" v="539" actId="1076"/>
          <ac:spMkLst>
            <pc:docMk/>
            <pc:sldMk cId="4205298638" sldId="292"/>
            <ac:spMk id="3" creationId="{E4FD1E92-5DBC-B105-F246-2355E4FF9A74}"/>
          </ac:spMkLst>
        </pc:spChg>
        <pc:spChg chg="mod">
          <ac:chgData name="McFarland, Annette" userId="e93d1f50-85ab-41a8-a34a-185a53159573" providerId="ADAL" clId="{959DD1AB-755F-4AB4-9DB9-16FBA5923430}" dt="2023-01-11T01:45:38.802" v="538" actId="20577"/>
          <ac:spMkLst>
            <pc:docMk/>
            <pc:sldMk cId="4205298638" sldId="292"/>
            <ac:spMk id="5" creationId="{82A941A7-6446-2C70-8D36-1075DD0FEB78}"/>
          </ac:spMkLst>
        </pc:spChg>
        <pc:graphicFrameChg chg="mod">
          <ac:chgData name="McFarland, Annette" userId="e93d1f50-85ab-41a8-a34a-185a53159573" providerId="ADAL" clId="{959DD1AB-755F-4AB4-9DB9-16FBA5923430}" dt="2023-01-11T01:44:55.303" v="519"/>
          <ac:graphicFrameMkLst>
            <pc:docMk/>
            <pc:sldMk cId="4205298638" sldId="292"/>
            <ac:graphicFrameMk id="9" creationId="{16BB2B36-D329-083C-5198-BEEC5AC12CFA}"/>
          </ac:graphicFrameMkLst>
        </pc:graphicFrameChg>
        <pc:cxnChg chg="add mod">
          <ac:chgData name="McFarland, Annette" userId="e93d1f50-85ab-41a8-a34a-185a53159573" providerId="ADAL" clId="{959DD1AB-755F-4AB4-9DB9-16FBA5923430}" dt="2023-01-11T01:45:56.468" v="539" actId="1076"/>
          <ac:cxnSpMkLst>
            <pc:docMk/>
            <pc:sldMk cId="4205298638" sldId="292"/>
            <ac:cxnSpMk id="4" creationId="{6C010B9B-B07F-4A36-33DE-9DA4420E47F2}"/>
          </ac:cxnSpMkLst>
        </pc:cxnChg>
        <pc:cxnChg chg="add mod">
          <ac:chgData name="McFarland, Annette" userId="e93d1f50-85ab-41a8-a34a-185a53159573" providerId="ADAL" clId="{959DD1AB-755F-4AB4-9DB9-16FBA5923430}" dt="2023-01-11T01:45:29.204" v="523" actId="1076"/>
          <ac:cxnSpMkLst>
            <pc:docMk/>
            <pc:sldMk cId="4205298638" sldId="292"/>
            <ac:cxnSpMk id="6" creationId="{3879C868-FF77-C556-CDB7-92B2F7A4E40A}"/>
          </ac:cxnSpMkLst>
        </pc:cxnChg>
      </pc:sldChg>
      <pc:sldChg chg="modSp mod">
        <pc:chgData name="McFarland, Annette" userId="e93d1f50-85ab-41a8-a34a-185a53159573" providerId="ADAL" clId="{959DD1AB-755F-4AB4-9DB9-16FBA5923430}" dt="2023-01-11T01:53:46.231" v="792" actId="14100"/>
        <pc:sldMkLst>
          <pc:docMk/>
          <pc:sldMk cId="476875324" sldId="296"/>
        </pc:sldMkLst>
        <pc:spChg chg="mod">
          <ac:chgData name="McFarland, Annette" userId="e93d1f50-85ab-41a8-a34a-185a53159573" providerId="ADAL" clId="{959DD1AB-755F-4AB4-9DB9-16FBA5923430}" dt="2023-01-11T01:51:45.264" v="699" actId="20577"/>
          <ac:spMkLst>
            <pc:docMk/>
            <pc:sldMk cId="476875324" sldId="296"/>
            <ac:spMk id="2" creationId="{F6245169-1799-41CD-B28E-D2D20D16AD73}"/>
          </ac:spMkLst>
        </pc:spChg>
        <pc:spChg chg="mod">
          <ac:chgData name="McFarland, Annette" userId="e93d1f50-85ab-41a8-a34a-185a53159573" providerId="ADAL" clId="{959DD1AB-755F-4AB4-9DB9-16FBA5923430}" dt="2023-01-11T01:52:57.106" v="783" actId="20577"/>
          <ac:spMkLst>
            <pc:docMk/>
            <pc:sldMk cId="476875324" sldId="296"/>
            <ac:spMk id="3" creationId="{E4FD1E92-5DBC-B105-F246-2355E4FF9A74}"/>
          </ac:spMkLst>
        </pc:spChg>
        <pc:graphicFrameChg chg="mod">
          <ac:chgData name="McFarland, Annette" userId="e93d1f50-85ab-41a8-a34a-185a53159573" providerId="ADAL" clId="{959DD1AB-755F-4AB4-9DB9-16FBA5923430}" dt="2023-01-11T01:53:46.231" v="792" actId="14100"/>
          <ac:graphicFrameMkLst>
            <pc:docMk/>
            <pc:sldMk cId="476875324" sldId="296"/>
            <ac:graphicFrameMk id="7" creationId="{BAE287F8-D626-0727-B8AA-36BF55EA7C9D}"/>
          </ac:graphicFrameMkLst>
        </pc:graphicFrameChg>
      </pc:sldChg>
      <pc:sldChg chg="modSp mod">
        <pc:chgData name="McFarland, Annette" userId="e93d1f50-85ab-41a8-a34a-185a53159573" providerId="ADAL" clId="{959DD1AB-755F-4AB4-9DB9-16FBA5923430}" dt="2023-01-11T01:47:02.414" v="544" actId="14100"/>
        <pc:sldMkLst>
          <pc:docMk/>
          <pc:sldMk cId="545205739" sldId="301"/>
        </pc:sldMkLst>
        <pc:spChg chg="mod">
          <ac:chgData name="McFarland, Annette" userId="e93d1f50-85ab-41a8-a34a-185a53159573" providerId="ADAL" clId="{959DD1AB-755F-4AB4-9DB9-16FBA5923430}" dt="2023-01-11T01:46:27.572" v="541" actId="20577"/>
          <ac:spMkLst>
            <pc:docMk/>
            <pc:sldMk cId="545205739" sldId="301"/>
            <ac:spMk id="2" creationId="{F6245169-1799-41CD-B28E-D2D20D16AD73}"/>
          </ac:spMkLst>
        </pc:spChg>
        <pc:graphicFrameChg chg="mod">
          <ac:chgData name="McFarland, Annette" userId="e93d1f50-85ab-41a8-a34a-185a53159573" providerId="ADAL" clId="{959DD1AB-755F-4AB4-9DB9-16FBA5923430}" dt="2023-01-11T01:47:02.414" v="544" actId="14100"/>
          <ac:graphicFrameMkLst>
            <pc:docMk/>
            <pc:sldMk cId="545205739" sldId="301"/>
            <ac:graphicFrameMk id="9" creationId="{16BB2B36-D329-083C-5198-BEEC5AC12CFA}"/>
          </ac:graphicFrameMkLst>
        </pc:graphicFrameChg>
      </pc:sldChg>
      <pc:sldChg chg="addSp delSp modSp mod modNotesTx">
        <pc:chgData name="McFarland, Annette" userId="e93d1f50-85ab-41a8-a34a-185a53159573" providerId="ADAL" clId="{959DD1AB-755F-4AB4-9DB9-16FBA5923430}" dt="2023-01-20T16:56:33.382" v="904"/>
        <pc:sldMkLst>
          <pc:docMk/>
          <pc:sldMk cId="1808293537" sldId="303"/>
        </pc:sldMkLst>
        <pc:spChg chg="mod">
          <ac:chgData name="McFarland, Annette" userId="e93d1f50-85ab-41a8-a34a-185a53159573" providerId="ADAL" clId="{959DD1AB-755F-4AB4-9DB9-16FBA5923430}" dt="2023-01-11T01:39:56.113" v="137" actId="20577"/>
          <ac:spMkLst>
            <pc:docMk/>
            <pc:sldMk cId="1808293537" sldId="303"/>
            <ac:spMk id="2" creationId="{F6245169-1799-41CD-B28E-D2D20D16AD73}"/>
          </ac:spMkLst>
        </pc:spChg>
        <pc:spChg chg="add del mod">
          <ac:chgData name="McFarland, Annette" userId="e93d1f50-85ab-41a8-a34a-185a53159573" providerId="ADAL" clId="{959DD1AB-755F-4AB4-9DB9-16FBA5923430}" dt="2023-01-20T16:56:05.616" v="899" actId="478"/>
          <ac:spMkLst>
            <pc:docMk/>
            <pc:sldMk cId="1808293537" sldId="303"/>
            <ac:spMk id="4" creationId="{C9F891A8-98E8-B305-1F6E-59A0A354E7D0}"/>
          </ac:spMkLst>
        </pc:spChg>
        <pc:graphicFrameChg chg="mod">
          <ac:chgData name="McFarland, Annette" userId="e93d1f50-85ab-41a8-a34a-185a53159573" providerId="ADAL" clId="{959DD1AB-755F-4AB4-9DB9-16FBA5923430}" dt="2023-01-20T16:56:33.382" v="904"/>
          <ac:graphicFrameMkLst>
            <pc:docMk/>
            <pc:sldMk cId="1808293537" sldId="303"/>
            <ac:graphicFrameMk id="9" creationId="{16BB2B36-D329-083C-5198-BEEC5AC12CFA}"/>
          </ac:graphicFrameMkLst>
        </pc:graphicFrameChg>
      </pc:sldChg>
      <pc:sldChg chg="modSp mod modNotesTx">
        <pc:chgData name="McFarland, Annette" userId="e93d1f50-85ab-41a8-a34a-185a53159573" providerId="ADAL" clId="{959DD1AB-755F-4AB4-9DB9-16FBA5923430}" dt="2023-01-11T01:43:25.571" v="492" actId="20577"/>
        <pc:sldMkLst>
          <pc:docMk/>
          <pc:sldMk cId="3610131762" sldId="304"/>
        </pc:sldMkLst>
        <pc:spChg chg="mod">
          <ac:chgData name="McFarland, Annette" userId="e93d1f50-85ab-41a8-a34a-185a53159573" providerId="ADAL" clId="{959DD1AB-755F-4AB4-9DB9-16FBA5923430}" dt="2023-01-11T01:42:48.161" v="444" actId="20577"/>
          <ac:spMkLst>
            <pc:docMk/>
            <pc:sldMk cId="3610131762" sldId="304"/>
            <ac:spMk id="2" creationId="{F6245169-1799-41CD-B28E-D2D20D16AD73}"/>
          </ac:spMkLst>
        </pc:spChg>
      </pc:sldChg>
      <pc:sldChg chg="modSp mod ord addCm delCm">
        <pc:chgData name="McFarland, Annette" userId="e93d1f50-85ab-41a8-a34a-185a53159573" providerId="ADAL" clId="{959DD1AB-755F-4AB4-9DB9-16FBA5923430}" dt="2023-01-20T16:56:55.548" v="906"/>
        <pc:sldMkLst>
          <pc:docMk/>
          <pc:sldMk cId="2242843968" sldId="306"/>
        </pc:sldMkLst>
        <pc:spChg chg="mod">
          <ac:chgData name="McFarland, Annette" userId="e93d1f50-85ab-41a8-a34a-185a53159573" providerId="ADAL" clId="{959DD1AB-755F-4AB4-9DB9-16FBA5923430}" dt="2023-01-11T01:47:28.051" v="550" actId="20577"/>
          <ac:spMkLst>
            <pc:docMk/>
            <pc:sldMk cId="2242843968" sldId="306"/>
            <ac:spMk id="2" creationId="{F6245169-1799-41CD-B28E-D2D20D16AD73}"/>
          </ac:spMkLst>
        </pc:spChg>
        <pc:spChg chg="mod">
          <ac:chgData name="McFarland, Annette" userId="e93d1f50-85ab-41a8-a34a-185a53159573" providerId="ADAL" clId="{959DD1AB-755F-4AB4-9DB9-16FBA5923430}" dt="2023-01-11T01:48:22.959" v="565" actId="1076"/>
          <ac:spMkLst>
            <pc:docMk/>
            <pc:sldMk cId="2242843968" sldId="306"/>
            <ac:spMk id="4" creationId="{0D57443E-586F-14D9-CC85-14378568580E}"/>
          </ac:spMkLst>
        </pc:spChg>
        <pc:picChg chg="mod">
          <ac:chgData name="McFarland, Annette" userId="e93d1f50-85ab-41a8-a34a-185a53159573" providerId="ADAL" clId="{959DD1AB-755F-4AB4-9DB9-16FBA5923430}" dt="2023-01-11T01:48:31.907" v="566" actId="1076"/>
          <ac:picMkLst>
            <pc:docMk/>
            <pc:sldMk cId="2242843968" sldId="306"/>
            <ac:picMk id="6" creationId="{01C9639C-8BE7-74F1-D964-8C35D6574706}"/>
          </ac:picMkLst>
        </pc:picChg>
        <pc:picChg chg="mod">
          <ac:chgData name="McFarland, Annette" userId="e93d1f50-85ab-41a8-a34a-185a53159573" providerId="ADAL" clId="{959DD1AB-755F-4AB4-9DB9-16FBA5923430}" dt="2023-01-11T01:48:46.615" v="569" actId="1076"/>
          <ac:picMkLst>
            <pc:docMk/>
            <pc:sldMk cId="2242843968" sldId="306"/>
            <ac:picMk id="7" creationId="{7C42E611-BD9C-6072-D674-A4AC59D8A108}"/>
          </ac:picMkLst>
        </pc:picChg>
        <pc:picChg chg="mod">
          <ac:chgData name="McFarland, Annette" userId="e93d1f50-85ab-41a8-a34a-185a53159573" providerId="ADAL" clId="{959DD1AB-755F-4AB4-9DB9-16FBA5923430}" dt="2023-01-11T01:49:03.501" v="570" actId="1076"/>
          <ac:picMkLst>
            <pc:docMk/>
            <pc:sldMk cId="2242843968" sldId="306"/>
            <ac:picMk id="12" creationId="{E125F29E-9BDD-CCF8-6CB4-98302F338F87}"/>
          </ac:picMkLst>
        </pc:picChg>
      </pc:sldChg>
    </pc:docChg>
  </pc:docChgLst>
  <pc:docChgLst>
    <pc:chgData name="Balian, Sarah (CNTR)" userId="b3b060d9-4d34-479b-ad68-688eaebf93c5" providerId="ADAL" clId="{2AA5F90B-206B-4C7A-A06A-23E1CAE5609C}"/>
    <pc:docChg chg="modSld modMainMaster">
      <pc:chgData name="Balian, Sarah (CNTR)" userId="b3b060d9-4d34-479b-ad68-688eaebf93c5" providerId="ADAL" clId="{2AA5F90B-206B-4C7A-A06A-23E1CAE5609C}" dt="2023-06-15T02:01:44.796" v="33" actId="208"/>
      <pc:docMkLst>
        <pc:docMk/>
      </pc:docMkLst>
      <pc:sldChg chg="modSp mod">
        <pc:chgData name="Balian, Sarah (CNTR)" userId="b3b060d9-4d34-479b-ad68-688eaebf93c5" providerId="ADAL" clId="{2AA5F90B-206B-4C7A-A06A-23E1CAE5609C}" dt="2023-06-15T02:01:27.115" v="28" actId="208"/>
        <pc:sldMkLst>
          <pc:docMk/>
          <pc:sldMk cId="2163988523" sldId="260"/>
        </pc:sldMkLst>
        <pc:picChg chg="mod">
          <ac:chgData name="Balian, Sarah (CNTR)" userId="b3b060d9-4d34-479b-ad68-688eaebf93c5" providerId="ADAL" clId="{2AA5F90B-206B-4C7A-A06A-23E1CAE5609C}" dt="2023-06-15T02:01:27.115" v="28" actId="208"/>
          <ac:picMkLst>
            <pc:docMk/>
            <pc:sldMk cId="2163988523" sldId="260"/>
            <ac:picMk id="2" creationId="{000AD847-3008-8012-F267-5296A536832D}"/>
          </ac:picMkLst>
        </pc:picChg>
      </pc:sldChg>
      <pc:sldChg chg="modNotesTx">
        <pc:chgData name="Balian, Sarah (CNTR)" userId="b3b060d9-4d34-479b-ad68-688eaebf93c5" providerId="ADAL" clId="{2AA5F90B-206B-4C7A-A06A-23E1CAE5609C}" dt="2023-06-13T18:09:15.050" v="11" actId="20577"/>
        <pc:sldMkLst>
          <pc:docMk/>
          <pc:sldMk cId="1428788921" sldId="262"/>
        </pc:sldMkLst>
      </pc:sldChg>
      <pc:sldChg chg="modSp mod delCm">
        <pc:chgData name="Balian, Sarah (CNTR)" userId="b3b060d9-4d34-479b-ad68-688eaebf93c5" providerId="ADAL" clId="{2AA5F90B-206B-4C7A-A06A-23E1CAE5609C}" dt="2023-06-04T14:12:14.159" v="7"/>
        <pc:sldMkLst>
          <pc:docMk/>
          <pc:sldMk cId="3475639167" sldId="289"/>
        </pc:sldMkLst>
        <pc:spChg chg="mod">
          <ac:chgData name="Balian, Sarah (CNTR)" userId="b3b060d9-4d34-479b-ad68-688eaebf93c5" providerId="ADAL" clId="{2AA5F90B-206B-4C7A-A06A-23E1CAE5609C}" dt="2023-06-04T14:12:11.331" v="6" actId="20577"/>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2AA5F90B-206B-4C7A-A06A-23E1CAE5609C}" dt="2023-06-04T14:12:14.159" v="7"/>
              <pc2:cmMkLst xmlns:pc2="http://schemas.microsoft.com/office/powerpoint/2019/9/main/command">
                <pc:docMk/>
                <pc:sldMk cId="3475639167" sldId="289"/>
                <pc2:cmMk id="{D9264437-AEF0-40AC-A8F1-4436EDABD666}"/>
              </pc2:cmMkLst>
            </pc226:cmChg>
          </p:ext>
        </pc:extLst>
      </pc:sldChg>
      <pc:sldChg chg="modSp mod delCm">
        <pc:chgData name="Balian, Sarah (CNTR)" userId="b3b060d9-4d34-479b-ad68-688eaebf93c5" providerId="ADAL" clId="{2AA5F90B-206B-4C7A-A06A-23E1CAE5609C}" dt="2023-06-04T14:12:03.325" v="5"/>
        <pc:sldMkLst>
          <pc:docMk/>
          <pc:sldMk cId="476875324" sldId="296"/>
        </pc:sldMkLst>
        <pc:spChg chg="mod">
          <ac:chgData name="Balian, Sarah (CNTR)" userId="b3b060d9-4d34-479b-ad68-688eaebf93c5" providerId="ADAL" clId="{2AA5F90B-206B-4C7A-A06A-23E1CAE5609C}" dt="2023-06-04T14:12:01.041" v="4" actId="20577"/>
          <ac:spMkLst>
            <pc:docMk/>
            <pc:sldMk cId="476875324" sldId="296"/>
            <ac:spMk id="3" creationId="{E4FD1E92-5DBC-B105-F246-2355E4FF9A74}"/>
          </ac:spMkLst>
        </pc:sp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2AA5F90B-206B-4C7A-A06A-23E1CAE5609C}" dt="2023-06-04T14:12:03.325" v="5"/>
              <pc2:cmMkLst xmlns:pc2="http://schemas.microsoft.com/office/powerpoint/2019/9/main/command">
                <pc:docMk/>
                <pc:sldMk cId="476875324" sldId="296"/>
                <pc2:cmMk id="{98B5107A-4C66-417A-B3F6-0CAF6E3107BE}"/>
              </pc2:cmMkLst>
            </pc226:cmChg>
          </p:ext>
        </pc:extLst>
      </pc:sldChg>
      <pc:sldChg chg="mod delCm">
        <pc:chgData name="Balian, Sarah (CNTR)" userId="b3b060d9-4d34-479b-ad68-688eaebf93c5" providerId="ADAL" clId="{2AA5F90B-206B-4C7A-A06A-23E1CAE5609C}" dt="2023-06-04T14:11:25.076" v="3"/>
        <pc:sldMkLst>
          <pc:docMk/>
          <pc:sldMk cId="545205739" sldId="301"/>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2AA5F90B-206B-4C7A-A06A-23E1CAE5609C}" dt="2023-06-04T14:11:25.076" v="3"/>
              <pc2:cmMkLst xmlns:pc2="http://schemas.microsoft.com/office/powerpoint/2019/9/main/command">
                <pc:docMk/>
                <pc:sldMk cId="545205739" sldId="301"/>
                <pc2:cmMk id="{3C197F32-4CA6-46EB-93DF-F2EDDEEFFABE}"/>
              </pc2:cmMkLst>
            </pc226:cmChg>
          </p:ext>
        </pc:extLst>
      </pc:sldChg>
      <pc:sldChg chg="modSp mod">
        <pc:chgData name="Balian, Sarah (CNTR)" userId="b3b060d9-4d34-479b-ad68-688eaebf93c5" providerId="ADAL" clId="{2AA5F90B-206B-4C7A-A06A-23E1CAE5609C}" dt="2023-06-15T02:01:30.460" v="29" actId="208"/>
        <pc:sldMkLst>
          <pc:docMk/>
          <pc:sldMk cId="1736530004" sldId="302"/>
        </pc:sldMkLst>
        <pc:picChg chg="mod">
          <ac:chgData name="Balian, Sarah (CNTR)" userId="b3b060d9-4d34-479b-ad68-688eaebf93c5" providerId="ADAL" clId="{2AA5F90B-206B-4C7A-A06A-23E1CAE5609C}" dt="2023-06-15T02:01:30.460" v="29" actId="208"/>
          <ac:picMkLst>
            <pc:docMk/>
            <pc:sldMk cId="1736530004" sldId="302"/>
            <ac:picMk id="2" creationId="{B7DC47B4-FB32-5A50-BB6E-E11F98244B2D}"/>
          </ac:picMkLst>
        </pc:picChg>
      </pc:sldChg>
      <pc:sldChg chg="modSp mod">
        <pc:chgData name="Balian, Sarah (CNTR)" userId="b3b060d9-4d34-479b-ad68-688eaebf93c5" providerId="ADAL" clId="{2AA5F90B-206B-4C7A-A06A-23E1CAE5609C}" dt="2023-06-15T02:01:35.243" v="30" actId="208"/>
        <pc:sldMkLst>
          <pc:docMk/>
          <pc:sldMk cId="759788885" sldId="305"/>
        </pc:sldMkLst>
        <pc:picChg chg="mod">
          <ac:chgData name="Balian, Sarah (CNTR)" userId="b3b060d9-4d34-479b-ad68-688eaebf93c5" providerId="ADAL" clId="{2AA5F90B-206B-4C7A-A06A-23E1CAE5609C}" dt="2023-06-15T02:01:35.243" v="30" actId="208"/>
          <ac:picMkLst>
            <pc:docMk/>
            <pc:sldMk cId="759788885" sldId="305"/>
            <ac:picMk id="2" creationId="{AAA47ADF-A030-6A75-425D-6147D5C74387}"/>
          </ac:picMkLst>
        </pc:picChg>
      </pc:sldChg>
      <pc:sldChg chg="modSp mod">
        <pc:chgData name="Balian, Sarah (CNTR)" userId="b3b060d9-4d34-479b-ad68-688eaebf93c5" providerId="ADAL" clId="{2AA5F90B-206B-4C7A-A06A-23E1CAE5609C}" dt="2023-06-15T02:01:40.179" v="31" actId="208"/>
        <pc:sldMkLst>
          <pc:docMk/>
          <pc:sldMk cId="1651503728" sldId="307"/>
        </pc:sldMkLst>
        <pc:picChg chg="mod">
          <ac:chgData name="Balian, Sarah (CNTR)" userId="b3b060d9-4d34-479b-ad68-688eaebf93c5" providerId="ADAL" clId="{2AA5F90B-206B-4C7A-A06A-23E1CAE5609C}" dt="2023-06-15T02:01:40.179" v="31" actId="208"/>
          <ac:picMkLst>
            <pc:docMk/>
            <pc:sldMk cId="1651503728" sldId="307"/>
            <ac:picMk id="2" creationId="{FA5B96BE-0759-539D-1C1D-6E7827BA9771}"/>
          </ac:picMkLst>
        </pc:picChg>
      </pc:sldChg>
      <pc:sldChg chg="modSp mod">
        <pc:chgData name="Balian, Sarah (CNTR)" userId="b3b060d9-4d34-479b-ad68-688eaebf93c5" providerId="ADAL" clId="{2AA5F90B-206B-4C7A-A06A-23E1CAE5609C}" dt="2023-06-15T02:01:44.796" v="33" actId="208"/>
        <pc:sldMkLst>
          <pc:docMk/>
          <pc:sldMk cId="2223194050" sldId="308"/>
        </pc:sldMkLst>
        <pc:picChg chg="mod">
          <ac:chgData name="Balian, Sarah (CNTR)" userId="b3b060d9-4d34-479b-ad68-688eaebf93c5" providerId="ADAL" clId="{2AA5F90B-206B-4C7A-A06A-23E1CAE5609C}" dt="2023-06-15T02:01:44.796" v="33" actId="208"/>
          <ac:picMkLst>
            <pc:docMk/>
            <pc:sldMk cId="2223194050" sldId="308"/>
            <ac:picMk id="2" creationId="{7836FE9B-29CE-523F-D029-AD336FAAD10D}"/>
          </ac:picMkLst>
        </pc:picChg>
      </pc:sldChg>
      <pc:sldMasterChg chg="modSp mod modSldLayout">
        <pc:chgData name="Balian, Sarah (CNTR)" userId="b3b060d9-4d34-479b-ad68-688eaebf93c5" providerId="ADAL" clId="{2AA5F90B-206B-4C7A-A06A-23E1CAE5609C}" dt="2023-06-14T13:23:28.968" v="27" actId="20577"/>
        <pc:sldMasterMkLst>
          <pc:docMk/>
          <pc:sldMasterMk cId="3850865728" sldId="2147483662"/>
        </pc:sldMasterMkLst>
        <pc:spChg chg="mod">
          <ac:chgData name="Balian, Sarah (CNTR)" userId="b3b060d9-4d34-479b-ad68-688eaebf93c5" providerId="ADAL" clId="{2AA5F90B-206B-4C7A-A06A-23E1CAE5609C}" dt="2023-06-14T13:23:21.417" v="19" actId="20577"/>
          <ac:spMkLst>
            <pc:docMk/>
            <pc:sldMasterMk cId="3850865728" sldId="2147483662"/>
            <ac:spMk id="2" creationId="{A1AF6A25-C05E-275F-43E1-F8E93E3EEC0C}"/>
          </ac:spMkLst>
        </pc:spChg>
        <pc:sldLayoutChg chg="modSp mod">
          <pc:chgData name="Balian, Sarah (CNTR)" userId="b3b060d9-4d34-479b-ad68-688eaebf93c5" providerId="ADAL" clId="{2AA5F90B-206B-4C7A-A06A-23E1CAE5609C}" dt="2023-06-14T13:23:28.968" v="27" actId="20577"/>
          <pc:sldLayoutMkLst>
            <pc:docMk/>
            <pc:sldMasterMk cId="3850865728" sldId="2147483662"/>
            <pc:sldLayoutMk cId="3824787925" sldId="2147483686"/>
          </pc:sldLayoutMkLst>
          <pc:spChg chg="mod">
            <ac:chgData name="Balian, Sarah (CNTR)" userId="b3b060d9-4d34-479b-ad68-688eaebf93c5" providerId="ADAL" clId="{2AA5F90B-206B-4C7A-A06A-23E1CAE5609C}" dt="2023-06-14T13:23:28.968" v="27" actId="20577"/>
            <ac:spMkLst>
              <pc:docMk/>
              <pc:sldMasterMk cId="3850865728" sldId="2147483662"/>
              <pc:sldLayoutMk cId="3824787925" sldId="2147483686"/>
              <ac:spMk id="4" creationId="{EC71831F-1B8F-EA98-3184-E4EB3C6D8FB1}"/>
            </ac:spMkLst>
          </pc:spChg>
        </pc:sldLayoutChg>
      </pc:sldMasterChg>
    </pc:docChg>
  </pc:docChgLst>
  <pc:docChgLst>
    <pc:chgData name="Behague, Sabina" userId="2f9f8379-56ce-455c-81be-d1dc66b28ae7" providerId="ADAL" clId="{AA102A7C-543C-496A-853D-20881631C926}"/>
    <pc:docChg chg="custSel modSld modMainMaster">
      <pc:chgData name="Behague, Sabina" userId="2f9f8379-56ce-455c-81be-d1dc66b28ae7" providerId="ADAL" clId="{AA102A7C-543C-496A-853D-20881631C926}" dt="2023-06-11T14:41:40.612" v="1630" actId="20577"/>
      <pc:docMkLst>
        <pc:docMk/>
      </pc:docMkLst>
      <pc:sldChg chg="addSp delSp modSp mod">
        <pc:chgData name="Behague, Sabina" userId="2f9f8379-56ce-455c-81be-d1dc66b28ae7" providerId="ADAL" clId="{AA102A7C-543C-496A-853D-20881631C926}" dt="2023-05-24T11:06:32.095" v="29"/>
        <pc:sldMkLst>
          <pc:docMk/>
          <pc:sldMk cId="2163988523" sldId="260"/>
        </pc:sldMkLst>
        <pc:spChg chg="del">
          <ac:chgData name="Behague, Sabina" userId="2f9f8379-56ce-455c-81be-d1dc66b28ae7" providerId="ADAL" clId="{AA102A7C-543C-496A-853D-20881631C926}" dt="2023-05-24T11:06:29.337" v="26" actId="478"/>
          <ac:spMkLst>
            <pc:docMk/>
            <pc:sldMk cId="2163988523" sldId="260"/>
            <ac:spMk id="6" creationId="{5D0F14F3-1A09-3E96-BCB2-D8B940E469DA}"/>
          </ac:spMkLst>
        </pc:spChg>
        <pc:spChg chg="del">
          <ac:chgData name="Behague, Sabina" userId="2f9f8379-56ce-455c-81be-d1dc66b28ae7" providerId="ADAL" clId="{AA102A7C-543C-496A-853D-20881631C926}" dt="2023-05-24T11:06:29.971" v="27" actId="478"/>
          <ac:spMkLst>
            <pc:docMk/>
            <pc:sldMk cId="2163988523" sldId="260"/>
            <ac:spMk id="7" creationId="{CE64F085-394F-89FE-55C1-94E5F28AFADD}"/>
          </ac:spMkLst>
        </pc:spChg>
        <pc:spChg chg="del">
          <ac:chgData name="Behague, Sabina" userId="2f9f8379-56ce-455c-81be-d1dc66b28ae7" providerId="ADAL" clId="{AA102A7C-543C-496A-853D-20881631C926}" dt="2023-05-24T11:06:30.825" v="28" actId="478"/>
          <ac:spMkLst>
            <pc:docMk/>
            <pc:sldMk cId="2163988523" sldId="260"/>
            <ac:spMk id="8" creationId="{E39DAA33-FEFE-A8BD-BBEA-A8F3D8B80ECE}"/>
          </ac:spMkLst>
        </pc:spChg>
        <pc:picChg chg="add mod">
          <ac:chgData name="Behague, Sabina" userId="2f9f8379-56ce-455c-81be-d1dc66b28ae7" providerId="ADAL" clId="{AA102A7C-543C-496A-853D-20881631C926}" dt="2023-05-24T11:06:32.095" v="29"/>
          <ac:picMkLst>
            <pc:docMk/>
            <pc:sldMk cId="2163988523" sldId="260"/>
            <ac:picMk id="2" creationId="{000AD847-3008-8012-F267-5296A536832D}"/>
          </ac:picMkLst>
        </pc:picChg>
      </pc:sldChg>
      <pc:sldChg chg="modSp modNotesTx">
        <pc:chgData name="Behague, Sabina" userId="2f9f8379-56ce-455c-81be-d1dc66b28ae7" providerId="ADAL" clId="{AA102A7C-543C-496A-853D-20881631C926}" dt="2023-06-09T20:49:37.226" v="412" actId="20577"/>
        <pc:sldMkLst>
          <pc:docMk/>
          <pc:sldMk cId="1428788921" sldId="262"/>
        </pc:sldMkLst>
        <pc:graphicFrameChg chg="mod">
          <ac:chgData name="Behague, Sabina" userId="2f9f8379-56ce-455c-81be-d1dc66b28ae7" providerId="ADAL" clId="{AA102A7C-543C-496A-853D-20881631C926}" dt="2023-05-24T11:07:27.596" v="47" actId="207"/>
          <ac:graphicFrameMkLst>
            <pc:docMk/>
            <pc:sldMk cId="1428788921" sldId="262"/>
            <ac:graphicFrameMk id="9" creationId="{16BB2B36-D329-083C-5198-BEEC5AC12CFA}"/>
          </ac:graphicFrameMkLst>
        </pc:graphicFrameChg>
      </pc:sldChg>
      <pc:sldChg chg="modNotesTx">
        <pc:chgData name="Behague, Sabina" userId="2f9f8379-56ce-455c-81be-d1dc66b28ae7" providerId="ADAL" clId="{AA102A7C-543C-496A-853D-20881631C926}" dt="2023-06-11T14:41:02.203" v="1541" actId="20577"/>
        <pc:sldMkLst>
          <pc:docMk/>
          <pc:sldMk cId="1887431401" sldId="263"/>
        </pc:sldMkLst>
      </pc:sldChg>
      <pc:sldChg chg="modSp mod modNotesTx">
        <pc:chgData name="Behague, Sabina" userId="2f9f8379-56ce-455c-81be-d1dc66b28ae7" providerId="ADAL" clId="{AA102A7C-543C-496A-853D-20881631C926}" dt="2023-06-11T14:34:58.687" v="1233" actId="20577"/>
        <pc:sldMkLst>
          <pc:docMk/>
          <pc:sldMk cId="4205298638" sldId="292"/>
        </pc:sldMkLst>
        <pc:graphicFrameChg chg="mod">
          <ac:chgData name="Behague, Sabina" userId="2f9f8379-56ce-455c-81be-d1dc66b28ae7" providerId="ADAL" clId="{AA102A7C-543C-496A-853D-20881631C926}" dt="2023-05-24T22:16:06.635" v="78" actId="113"/>
          <ac:graphicFrameMkLst>
            <pc:docMk/>
            <pc:sldMk cId="4205298638" sldId="292"/>
            <ac:graphicFrameMk id="9" creationId="{16BB2B36-D329-083C-5198-BEEC5AC12CFA}"/>
          </ac:graphicFrameMkLst>
        </pc:graphicFrameChg>
      </pc:sldChg>
      <pc:sldChg chg="modSp modNotesTx">
        <pc:chgData name="Behague, Sabina" userId="2f9f8379-56ce-455c-81be-d1dc66b28ae7" providerId="ADAL" clId="{AA102A7C-543C-496A-853D-20881631C926}" dt="2023-06-11T14:41:40.612" v="1630" actId="20577"/>
        <pc:sldMkLst>
          <pc:docMk/>
          <pc:sldMk cId="476875324" sldId="296"/>
        </pc:sldMkLst>
        <pc:graphicFrameChg chg="mod">
          <ac:chgData name="Behague, Sabina" userId="2f9f8379-56ce-455c-81be-d1dc66b28ae7" providerId="ADAL" clId="{AA102A7C-543C-496A-853D-20881631C926}" dt="2023-05-24T11:08:25.688" v="57" actId="207"/>
          <ac:graphicFrameMkLst>
            <pc:docMk/>
            <pc:sldMk cId="476875324" sldId="296"/>
            <ac:graphicFrameMk id="7" creationId="{BAE287F8-D626-0727-B8AA-36BF55EA7C9D}"/>
          </ac:graphicFrameMkLst>
        </pc:graphicFrameChg>
      </pc:sldChg>
      <pc:sldChg chg="modSp modNotesTx">
        <pc:chgData name="Behague, Sabina" userId="2f9f8379-56ce-455c-81be-d1dc66b28ae7" providerId="ADAL" clId="{AA102A7C-543C-496A-853D-20881631C926}" dt="2023-06-11T14:40:41.472" v="1497" actId="20577"/>
        <pc:sldMkLst>
          <pc:docMk/>
          <pc:sldMk cId="545205739" sldId="301"/>
        </pc:sldMkLst>
        <pc:graphicFrameChg chg="mod">
          <ac:chgData name="Behague, Sabina" userId="2f9f8379-56ce-455c-81be-d1dc66b28ae7" providerId="ADAL" clId="{AA102A7C-543C-496A-853D-20881631C926}" dt="2023-05-24T11:08:12.003" v="55" actId="207"/>
          <ac:graphicFrameMkLst>
            <pc:docMk/>
            <pc:sldMk cId="545205739" sldId="301"/>
            <ac:graphicFrameMk id="9" creationId="{16BB2B36-D329-083C-5198-BEEC5AC12CFA}"/>
          </ac:graphicFrameMkLst>
        </pc:graphicFrameChg>
      </pc:sldChg>
      <pc:sldChg chg="addSp delSp modSp mod">
        <pc:chgData name="Behague, Sabina" userId="2f9f8379-56ce-455c-81be-d1dc66b28ae7" providerId="ADAL" clId="{AA102A7C-543C-496A-853D-20881631C926}" dt="2023-05-24T11:06:38.910" v="33"/>
        <pc:sldMkLst>
          <pc:docMk/>
          <pc:sldMk cId="1736530004" sldId="302"/>
        </pc:sldMkLst>
        <pc:spChg chg="del">
          <ac:chgData name="Behague, Sabina" userId="2f9f8379-56ce-455c-81be-d1dc66b28ae7" providerId="ADAL" clId="{AA102A7C-543C-496A-853D-20881631C926}" dt="2023-05-24T11:06:35.934" v="30" actId="478"/>
          <ac:spMkLst>
            <pc:docMk/>
            <pc:sldMk cId="1736530004" sldId="302"/>
            <ac:spMk id="6" creationId="{5D0F14F3-1A09-3E96-BCB2-D8B940E469DA}"/>
          </ac:spMkLst>
        </pc:spChg>
        <pc:spChg chg="del">
          <ac:chgData name="Behague, Sabina" userId="2f9f8379-56ce-455c-81be-d1dc66b28ae7" providerId="ADAL" clId="{AA102A7C-543C-496A-853D-20881631C926}" dt="2023-05-24T11:06:37.738" v="32" actId="478"/>
          <ac:spMkLst>
            <pc:docMk/>
            <pc:sldMk cId="1736530004" sldId="302"/>
            <ac:spMk id="7" creationId="{CE64F085-394F-89FE-55C1-94E5F28AFADD}"/>
          </ac:spMkLst>
        </pc:spChg>
        <pc:spChg chg="del">
          <ac:chgData name="Behague, Sabina" userId="2f9f8379-56ce-455c-81be-d1dc66b28ae7" providerId="ADAL" clId="{AA102A7C-543C-496A-853D-20881631C926}" dt="2023-05-24T11:06:37.053" v="31" actId="478"/>
          <ac:spMkLst>
            <pc:docMk/>
            <pc:sldMk cId="1736530004" sldId="302"/>
            <ac:spMk id="8" creationId="{E39DAA33-FEFE-A8BD-BBEA-A8F3D8B80ECE}"/>
          </ac:spMkLst>
        </pc:spChg>
        <pc:picChg chg="add mod">
          <ac:chgData name="Behague, Sabina" userId="2f9f8379-56ce-455c-81be-d1dc66b28ae7" providerId="ADAL" clId="{AA102A7C-543C-496A-853D-20881631C926}" dt="2023-05-24T11:06:38.910" v="33"/>
          <ac:picMkLst>
            <pc:docMk/>
            <pc:sldMk cId="1736530004" sldId="302"/>
            <ac:picMk id="2" creationId="{B7DC47B4-FB32-5A50-BB6E-E11F98244B2D}"/>
          </ac:picMkLst>
        </pc:picChg>
      </pc:sldChg>
      <pc:sldChg chg="modSp modNotesTx">
        <pc:chgData name="Behague, Sabina" userId="2f9f8379-56ce-455c-81be-d1dc66b28ae7" providerId="ADAL" clId="{AA102A7C-543C-496A-853D-20881631C926}" dt="2023-06-09T20:51:54.138" v="756" actId="20577"/>
        <pc:sldMkLst>
          <pc:docMk/>
          <pc:sldMk cId="1808293537" sldId="303"/>
        </pc:sldMkLst>
        <pc:graphicFrameChg chg="mod">
          <ac:chgData name="Behague, Sabina" userId="2f9f8379-56ce-455c-81be-d1dc66b28ae7" providerId="ADAL" clId="{AA102A7C-543C-496A-853D-20881631C926}" dt="2023-05-24T11:07:37.988" v="49" actId="207"/>
          <ac:graphicFrameMkLst>
            <pc:docMk/>
            <pc:sldMk cId="1808293537" sldId="303"/>
            <ac:graphicFrameMk id="9" creationId="{16BB2B36-D329-083C-5198-BEEC5AC12CFA}"/>
          </ac:graphicFrameMkLst>
        </pc:graphicFrameChg>
      </pc:sldChg>
      <pc:sldChg chg="modSp modNotesTx">
        <pc:chgData name="Behague, Sabina" userId="2f9f8379-56ce-455c-81be-d1dc66b28ae7" providerId="ADAL" clId="{AA102A7C-543C-496A-853D-20881631C926}" dt="2023-06-09T20:52:31.594" v="871" actId="20577"/>
        <pc:sldMkLst>
          <pc:docMk/>
          <pc:sldMk cId="3610131762" sldId="304"/>
        </pc:sldMkLst>
        <pc:graphicFrameChg chg="mod">
          <ac:chgData name="Behague, Sabina" userId="2f9f8379-56ce-455c-81be-d1dc66b28ae7" providerId="ADAL" clId="{AA102A7C-543C-496A-853D-20881631C926}" dt="2023-05-24T11:07:47.785" v="51" actId="207"/>
          <ac:graphicFrameMkLst>
            <pc:docMk/>
            <pc:sldMk cId="3610131762" sldId="304"/>
            <ac:graphicFrameMk id="9" creationId="{16BB2B36-D329-083C-5198-BEEC5AC12CFA}"/>
          </ac:graphicFrameMkLst>
        </pc:graphicFrameChg>
      </pc:sldChg>
      <pc:sldChg chg="addSp delSp modSp mod">
        <pc:chgData name="Behague, Sabina" userId="2f9f8379-56ce-455c-81be-d1dc66b28ae7" providerId="ADAL" clId="{AA102A7C-543C-496A-853D-20881631C926}" dt="2023-05-24T11:06:45.540" v="37"/>
        <pc:sldMkLst>
          <pc:docMk/>
          <pc:sldMk cId="759788885" sldId="305"/>
        </pc:sldMkLst>
        <pc:spChg chg="del">
          <ac:chgData name="Behague, Sabina" userId="2f9f8379-56ce-455c-81be-d1dc66b28ae7" providerId="ADAL" clId="{AA102A7C-543C-496A-853D-20881631C926}" dt="2023-05-24T11:06:42.961" v="34" actId="478"/>
          <ac:spMkLst>
            <pc:docMk/>
            <pc:sldMk cId="759788885" sldId="305"/>
            <ac:spMk id="6" creationId="{5D0F14F3-1A09-3E96-BCB2-D8B940E469DA}"/>
          </ac:spMkLst>
        </pc:spChg>
        <pc:spChg chg="del">
          <ac:chgData name="Behague, Sabina" userId="2f9f8379-56ce-455c-81be-d1dc66b28ae7" providerId="ADAL" clId="{AA102A7C-543C-496A-853D-20881631C926}" dt="2023-05-24T11:06:44.222" v="36" actId="478"/>
          <ac:spMkLst>
            <pc:docMk/>
            <pc:sldMk cId="759788885" sldId="305"/>
            <ac:spMk id="7" creationId="{CE64F085-394F-89FE-55C1-94E5F28AFADD}"/>
          </ac:spMkLst>
        </pc:spChg>
        <pc:spChg chg="del">
          <ac:chgData name="Behague, Sabina" userId="2f9f8379-56ce-455c-81be-d1dc66b28ae7" providerId="ADAL" clId="{AA102A7C-543C-496A-853D-20881631C926}" dt="2023-05-24T11:06:43.668" v="35" actId="478"/>
          <ac:spMkLst>
            <pc:docMk/>
            <pc:sldMk cId="759788885" sldId="305"/>
            <ac:spMk id="8" creationId="{E39DAA33-FEFE-A8BD-BBEA-A8F3D8B80ECE}"/>
          </ac:spMkLst>
        </pc:spChg>
        <pc:picChg chg="add mod">
          <ac:chgData name="Behague, Sabina" userId="2f9f8379-56ce-455c-81be-d1dc66b28ae7" providerId="ADAL" clId="{AA102A7C-543C-496A-853D-20881631C926}" dt="2023-05-24T11:06:45.540" v="37"/>
          <ac:picMkLst>
            <pc:docMk/>
            <pc:sldMk cId="759788885" sldId="305"/>
            <ac:picMk id="2" creationId="{AAA47ADF-A030-6A75-425D-6147D5C74387}"/>
          </ac:picMkLst>
        </pc:picChg>
      </pc:sldChg>
      <pc:sldChg chg="modSp mod modNotesTx">
        <pc:chgData name="Behague, Sabina" userId="2f9f8379-56ce-455c-81be-d1dc66b28ae7" providerId="ADAL" clId="{AA102A7C-543C-496A-853D-20881631C926}" dt="2023-06-11T14:40:01.865" v="1333" actId="20577"/>
        <pc:sldMkLst>
          <pc:docMk/>
          <pc:sldMk cId="2242843968" sldId="306"/>
        </pc:sldMkLst>
        <pc:picChg chg="mod">
          <ac:chgData name="Behague, Sabina" userId="2f9f8379-56ce-455c-81be-d1dc66b28ae7" providerId="ADAL" clId="{AA102A7C-543C-496A-853D-20881631C926}" dt="2023-05-24T22:16:38.510" v="81" actId="14100"/>
          <ac:picMkLst>
            <pc:docMk/>
            <pc:sldMk cId="2242843968" sldId="306"/>
            <ac:picMk id="12" creationId="{E125F29E-9BDD-CCF8-6CB4-98302F338F87}"/>
          </ac:picMkLst>
        </pc:picChg>
      </pc:sldChg>
      <pc:sldChg chg="addSp delSp modSp mod">
        <pc:chgData name="Behague, Sabina" userId="2f9f8379-56ce-455c-81be-d1dc66b28ae7" providerId="ADAL" clId="{AA102A7C-543C-496A-853D-20881631C926}" dt="2023-05-24T11:06:52.921" v="41"/>
        <pc:sldMkLst>
          <pc:docMk/>
          <pc:sldMk cId="1651503728" sldId="307"/>
        </pc:sldMkLst>
        <pc:spChg chg="del">
          <ac:chgData name="Behague, Sabina" userId="2f9f8379-56ce-455c-81be-d1dc66b28ae7" providerId="ADAL" clId="{AA102A7C-543C-496A-853D-20881631C926}" dt="2023-05-24T11:06:49.596" v="38" actId="478"/>
          <ac:spMkLst>
            <pc:docMk/>
            <pc:sldMk cId="1651503728" sldId="307"/>
            <ac:spMk id="6" creationId="{5D0F14F3-1A09-3E96-BCB2-D8B940E469DA}"/>
          </ac:spMkLst>
        </pc:spChg>
        <pc:spChg chg="del">
          <ac:chgData name="Behague, Sabina" userId="2f9f8379-56ce-455c-81be-d1dc66b28ae7" providerId="ADAL" clId="{AA102A7C-543C-496A-853D-20881631C926}" dt="2023-05-24T11:06:51.351" v="40" actId="478"/>
          <ac:spMkLst>
            <pc:docMk/>
            <pc:sldMk cId="1651503728" sldId="307"/>
            <ac:spMk id="7" creationId="{CE64F085-394F-89FE-55C1-94E5F28AFADD}"/>
          </ac:spMkLst>
        </pc:spChg>
        <pc:spChg chg="del">
          <ac:chgData name="Behague, Sabina" userId="2f9f8379-56ce-455c-81be-d1dc66b28ae7" providerId="ADAL" clId="{AA102A7C-543C-496A-853D-20881631C926}" dt="2023-05-24T11:06:50.766" v="39" actId="478"/>
          <ac:spMkLst>
            <pc:docMk/>
            <pc:sldMk cId="1651503728" sldId="307"/>
            <ac:spMk id="8" creationId="{E39DAA33-FEFE-A8BD-BBEA-A8F3D8B80ECE}"/>
          </ac:spMkLst>
        </pc:spChg>
        <pc:picChg chg="add mod">
          <ac:chgData name="Behague, Sabina" userId="2f9f8379-56ce-455c-81be-d1dc66b28ae7" providerId="ADAL" clId="{AA102A7C-543C-496A-853D-20881631C926}" dt="2023-05-24T11:06:52.921" v="41"/>
          <ac:picMkLst>
            <pc:docMk/>
            <pc:sldMk cId="1651503728" sldId="307"/>
            <ac:picMk id="2" creationId="{FA5B96BE-0759-539D-1C1D-6E7827BA9771}"/>
          </ac:picMkLst>
        </pc:picChg>
      </pc:sldChg>
      <pc:sldChg chg="addSp delSp modSp mod">
        <pc:chgData name="Behague, Sabina" userId="2f9f8379-56ce-455c-81be-d1dc66b28ae7" providerId="ADAL" clId="{AA102A7C-543C-496A-853D-20881631C926}" dt="2023-05-24T11:06:59.282" v="45"/>
        <pc:sldMkLst>
          <pc:docMk/>
          <pc:sldMk cId="2223194050" sldId="308"/>
        </pc:sldMkLst>
        <pc:spChg chg="del">
          <ac:chgData name="Behague, Sabina" userId="2f9f8379-56ce-455c-81be-d1dc66b28ae7" providerId="ADAL" clId="{AA102A7C-543C-496A-853D-20881631C926}" dt="2023-05-24T11:06:56.691" v="42" actId="478"/>
          <ac:spMkLst>
            <pc:docMk/>
            <pc:sldMk cId="2223194050" sldId="308"/>
            <ac:spMk id="6" creationId="{5D0F14F3-1A09-3E96-BCB2-D8B940E469DA}"/>
          </ac:spMkLst>
        </pc:spChg>
        <pc:spChg chg="del">
          <ac:chgData name="Behague, Sabina" userId="2f9f8379-56ce-455c-81be-d1dc66b28ae7" providerId="ADAL" clId="{AA102A7C-543C-496A-853D-20881631C926}" dt="2023-05-24T11:06:58.148" v="44" actId="478"/>
          <ac:spMkLst>
            <pc:docMk/>
            <pc:sldMk cId="2223194050" sldId="308"/>
            <ac:spMk id="7" creationId="{CE64F085-394F-89FE-55C1-94E5F28AFADD}"/>
          </ac:spMkLst>
        </pc:spChg>
        <pc:spChg chg="del">
          <ac:chgData name="Behague, Sabina" userId="2f9f8379-56ce-455c-81be-d1dc66b28ae7" providerId="ADAL" clId="{AA102A7C-543C-496A-853D-20881631C926}" dt="2023-05-24T11:06:57.462" v="43" actId="478"/>
          <ac:spMkLst>
            <pc:docMk/>
            <pc:sldMk cId="2223194050" sldId="308"/>
            <ac:spMk id="8" creationId="{E39DAA33-FEFE-A8BD-BBEA-A8F3D8B80ECE}"/>
          </ac:spMkLst>
        </pc:spChg>
        <pc:picChg chg="add mod">
          <ac:chgData name="Behague, Sabina" userId="2f9f8379-56ce-455c-81be-d1dc66b28ae7" providerId="ADAL" clId="{AA102A7C-543C-496A-853D-20881631C926}" dt="2023-05-24T11:06:59.282" v="45"/>
          <ac:picMkLst>
            <pc:docMk/>
            <pc:sldMk cId="2223194050" sldId="308"/>
            <ac:picMk id="2" creationId="{7836FE9B-29CE-523F-D029-AD336FAAD10D}"/>
          </ac:picMkLst>
        </pc:picChg>
      </pc:sldChg>
      <pc:sldMasterChg chg="addSp delSp modSp mod modSldLayout">
        <pc:chgData name="Behague, Sabina" userId="2f9f8379-56ce-455c-81be-d1dc66b28ae7" providerId="ADAL" clId="{AA102A7C-543C-496A-853D-20881631C926}" dt="2023-05-24T11:09:45.308" v="73" actId="1036"/>
        <pc:sldMasterMkLst>
          <pc:docMk/>
          <pc:sldMasterMk cId="3850865728" sldId="2147483662"/>
        </pc:sldMasterMkLst>
        <pc:spChg chg="mod">
          <ac:chgData name="Behague, Sabina" userId="2f9f8379-56ce-455c-81be-d1dc66b28ae7" providerId="ADAL" clId="{AA102A7C-543C-496A-853D-20881631C926}" dt="2023-05-24T11:05:57.074" v="13" actId="20577"/>
          <ac:spMkLst>
            <pc:docMk/>
            <pc:sldMasterMk cId="3850865728" sldId="2147483662"/>
            <ac:spMk id="2" creationId="{A1AF6A25-C05E-275F-43E1-F8E93E3EEC0C}"/>
          </ac:spMkLst>
        </pc:spChg>
        <pc:spChg chg="mod">
          <ac:chgData name="Behague, Sabina" userId="2f9f8379-56ce-455c-81be-d1dc66b28ae7" providerId="ADAL" clId="{AA102A7C-543C-496A-853D-20881631C926}" dt="2023-05-24T11:06:10.101" v="20" actId="20577"/>
          <ac:spMkLst>
            <pc:docMk/>
            <pc:sldMasterMk cId="3850865728" sldId="2147483662"/>
            <ac:spMk id="4" creationId="{EF1B5812-A233-6083-8BE7-6465D675F0CA}"/>
          </ac:spMkLst>
        </pc:spChg>
        <pc:spChg chg="add mod ord">
          <ac:chgData name="Behague, Sabina" userId="2f9f8379-56ce-455c-81be-d1dc66b28ae7" providerId="ADAL" clId="{AA102A7C-543C-496A-853D-20881631C926}" dt="2023-05-24T11:05:51.059" v="8" actId="167"/>
          <ac:spMkLst>
            <pc:docMk/>
            <pc:sldMasterMk cId="3850865728" sldId="2147483662"/>
            <ac:spMk id="6" creationId="{83DE5C9B-97E3-A31F-B2D5-D0FA877FAB4D}"/>
          </ac:spMkLst>
        </pc:spChg>
        <pc:spChg chg="mod">
          <ac:chgData name="Behague, Sabina" userId="2f9f8379-56ce-455c-81be-d1dc66b28ae7" providerId="ADAL" clId="{AA102A7C-543C-496A-853D-20881631C926}" dt="2023-05-24T11:04:46.475" v="1" actId="2085"/>
          <ac:spMkLst>
            <pc:docMk/>
            <pc:sldMasterMk cId="3850865728" sldId="2147483662"/>
            <ac:spMk id="7" creationId="{2139826A-640E-12A1-234F-57C1984C22CC}"/>
          </ac:spMkLst>
        </pc:spChg>
        <pc:spChg chg="mod">
          <ac:chgData name="Behague, Sabina" userId="2f9f8379-56ce-455c-81be-d1dc66b28ae7" providerId="ADAL" clId="{AA102A7C-543C-496A-853D-20881631C926}" dt="2023-05-24T11:04:55.693" v="3" actId="2085"/>
          <ac:spMkLst>
            <pc:docMk/>
            <pc:sldMasterMk cId="3850865728" sldId="2147483662"/>
            <ac:spMk id="8" creationId="{BD89CD6A-460E-F8B9-A2A8-47A478D0A124}"/>
          </ac:spMkLst>
        </pc:spChg>
        <pc:picChg chg="add del mod">
          <ac:chgData name="Behague, Sabina" userId="2f9f8379-56ce-455c-81be-d1dc66b28ae7" providerId="ADAL" clId="{AA102A7C-543C-496A-853D-20881631C926}" dt="2023-05-24T11:05:20.926" v="5" actId="478"/>
          <ac:picMkLst>
            <pc:docMk/>
            <pc:sldMasterMk cId="3850865728" sldId="2147483662"/>
            <ac:picMk id="3" creationId="{0484E25C-0DCC-F8C6-77CC-15D24B6EDE26}"/>
          </ac:picMkLst>
        </pc:picChg>
        <pc:picChg chg="add mod">
          <ac:chgData name="Behague, Sabina" userId="2f9f8379-56ce-455c-81be-d1dc66b28ae7" providerId="ADAL" clId="{AA102A7C-543C-496A-853D-20881631C926}" dt="2023-05-24T11:09:45.308" v="73" actId="1036"/>
          <ac:picMkLst>
            <pc:docMk/>
            <pc:sldMasterMk cId="3850865728" sldId="2147483662"/>
            <ac:picMk id="5" creationId="{65DC80BC-765D-BC83-0880-296654013C41}"/>
          </ac:picMkLst>
        </pc:picChg>
        <pc:sldLayoutChg chg="modSp mod">
          <pc:chgData name="Behague, Sabina" userId="2f9f8379-56ce-455c-81be-d1dc66b28ae7" providerId="ADAL" clId="{AA102A7C-543C-496A-853D-20881631C926}" dt="2023-05-24T11:06:18.217" v="25" actId="20577"/>
          <pc:sldLayoutMkLst>
            <pc:docMk/>
            <pc:sldMasterMk cId="3850865728" sldId="2147483662"/>
            <pc:sldLayoutMk cId="3824787925" sldId="2147483686"/>
          </pc:sldLayoutMkLst>
          <pc:spChg chg="mod">
            <ac:chgData name="Behague, Sabina" userId="2f9f8379-56ce-455c-81be-d1dc66b28ae7" providerId="ADAL" clId="{AA102A7C-543C-496A-853D-20881631C926}" dt="2023-05-24T11:06:18.217" v="25" actId="20577"/>
            <ac:spMkLst>
              <pc:docMk/>
              <pc:sldMasterMk cId="3850865728" sldId="2147483662"/>
              <pc:sldLayoutMk cId="3824787925" sldId="2147483686"/>
              <ac:spMk id="4" creationId="{EC71831F-1B8F-EA98-3184-E4EB3C6D8FB1}"/>
            </ac:spMkLst>
          </pc:spChg>
        </pc:sldLayoutChg>
      </pc:sldMasterChg>
    </pc:docChg>
  </pc:docChgLst>
  <pc:docChgLst>
    <pc:chgData name="Joe Millward" userId="b155a340-7689-4e99-8dff-d2d82efa4ef8" providerId="ADAL" clId="{092C241A-857E-492D-A55B-3CB825A89C22}"/>
    <pc:docChg chg="modSld">
      <pc:chgData name="Joe Millward" userId="b155a340-7689-4e99-8dff-d2d82efa4ef8" providerId="ADAL" clId="{092C241A-857E-492D-A55B-3CB825A89C22}" dt="2023-05-23T11:04:11.381" v="135" actId="20577"/>
      <pc:docMkLst>
        <pc:docMk/>
      </pc:docMkLst>
      <pc:sldChg chg="mod">
        <pc:chgData name="Joe Millward" userId="b155a340-7689-4e99-8dff-d2d82efa4ef8" providerId="ADAL" clId="{092C241A-857E-492D-A55B-3CB825A89C22}" dt="2023-05-23T10:53:38.279" v="16" actId="27918"/>
        <pc:sldMkLst>
          <pc:docMk/>
          <pc:sldMk cId="1428788921" sldId="262"/>
        </pc:sldMkLst>
      </pc:sldChg>
      <pc:sldChg chg="modSp mod">
        <pc:chgData name="Joe Millward" userId="b155a340-7689-4e99-8dff-d2d82efa4ef8" providerId="ADAL" clId="{092C241A-857E-492D-A55B-3CB825A89C22}" dt="2023-05-23T11:00:24.874" v="82" actId="20577"/>
        <pc:sldMkLst>
          <pc:docMk/>
          <pc:sldMk cId="1887431401" sldId="263"/>
        </pc:sldMkLst>
        <pc:spChg chg="mod">
          <ac:chgData name="Joe Millward" userId="b155a340-7689-4e99-8dff-d2d82efa4ef8" providerId="ADAL" clId="{092C241A-857E-492D-A55B-3CB825A89C22}" dt="2023-05-23T11:00:24.874" v="82" actId="20577"/>
          <ac:spMkLst>
            <pc:docMk/>
            <pc:sldMk cId="1887431401" sldId="263"/>
            <ac:spMk id="4" creationId="{283CD508-25B4-DACA-1101-A59CE6137D38}"/>
          </ac:spMkLst>
        </pc:spChg>
      </pc:sldChg>
      <pc:sldChg chg="modSp mod">
        <pc:chgData name="Joe Millward" userId="b155a340-7689-4e99-8dff-d2d82efa4ef8" providerId="ADAL" clId="{092C241A-857E-492D-A55B-3CB825A89C22}" dt="2023-05-23T11:04:11.381" v="135" actId="20577"/>
        <pc:sldMkLst>
          <pc:docMk/>
          <pc:sldMk cId="3475639167" sldId="289"/>
        </pc:sldMkLst>
        <pc:spChg chg="mod">
          <ac:chgData name="Joe Millward" userId="b155a340-7689-4e99-8dff-d2d82efa4ef8" providerId="ADAL" clId="{092C241A-857E-492D-A55B-3CB825A89C22}" dt="2023-05-23T11:04:11.381" v="135" actId="20577"/>
          <ac:spMkLst>
            <pc:docMk/>
            <pc:sldMk cId="3475639167" sldId="289"/>
            <ac:spMk id="3" creationId="{F2A31AE5-F919-CA50-BF07-AF012D87D146}"/>
          </ac:spMkLst>
        </pc:spChg>
      </pc:sldChg>
      <pc:sldChg chg="mod">
        <pc:chgData name="Joe Millward" userId="b155a340-7689-4e99-8dff-d2d82efa4ef8" providerId="ADAL" clId="{092C241A-857E-492D-A55B-3CB825A89C22}" dt="2023-05-23T10:57:23.768" v="56" actId="27918"/>
        <pc:sldMkLst>
          <pc:docMk/>
          <pc:sldMk cId="4205298638" sldId="292"/>
        </pc:sldMkLst>
      </pc:sldChg>
      <pc:sldChg chg="modSp mod">
        <pc:chgData name="Joe Millward" userId="b155a340-7689-4e99-8dff-d2d82efa4ef8" providerId="ADAL" clId="{092C241A-857E-492D-A55B-3CB825A89C22}" dt="2023-05-23T11:02:22.881" v="112"/>
        <pc:sldMkLst>
          <pc:docMk/>
          <pc:sldMk cId="476875324" sldId="296"/>
        </pc:sldMkLst>
        <pc:graphicFrameChg chg="mod">
          <ac:chgData name="Joe Millward" userId="b155a340-7689-4e99-8dff-d2d82efa4ef8" providerId="ADAL" clId="{092C241A-857E-492D-A55B-3CB825A89C22}" dt="2023-05-23T11:02:22.881" v="112"/>
          <ac:graphicFrameMkLst>
            <pc:docMk/>
            <pc:sldMk cId="476875324" sldId="296"/>
            <ac:graphicFrameMk id="7" creationId="{BAE287F8-D626-0727-B8AA-36BF55EA7C9D}"/>
          </ac:graphicFrameMkLst>
        </pc:graphicFrameChg>
      </pc:sldChg>
      <pc:sldChg chg="mod">
        <pc:chgData name="Joe Millward" userId="b155a340-7689-4e99-8dff-d2d82efa4ef8" providerId="ADAL" clId="{092C241A-857E-492D-A55B-3CB825A89C22}" dt="2023-05-23T10:59:37.041" v="74" actId="27918"/>
        <pc:sldMkLst>
          <pc:docMk/>
          <pc:sldMk cId="545205739" sldId="301"/>
        </pc:sldMkLst>
      </pc:sldChg>
      <pc:sldChg chg="mod">
        <pc:chgData name="Joe Millward" userId="b155a340-7689-4e99-8dff-d2d82efa4ef8" providerId="ADAL" clId="{092C241A-857E-492D-A55B-3CB825A89C22}" dt="2023-05-23T10:55:06.872" v="29" actId="27918"/>
        <pc:sldMkLst>
          <pc:docMk/>
          <pc:sldMk cId="1808293537" sldId="303"/>
        </pc:sldMkLst>
      </pc:sldChg>
      <pc:sldChg chg="mod">
        <pc:chgData name="Joe Millward" userId="b155a340-7689-4e99-8dff-d2d82efa4ef8" providerId="ADAL" clId="{092C241A-857E-492D-A55B-3CB825A89C22}" dt="2023-05-23T10:55:59.774" v="50" actId="27918"/>
        <pc:sldMkLst>
          <pc:docMk/>
          <pc:sldMk cId="3610131762" sldId="304"/>
        </pc:sldMkLst>
      </pc:sldChg>
      <pc:sldChg chg="addSp modSp mod">
        <pc:chgData name="Joe Millward" userId="b155a340-7689-4e99-8dff-d2d82efa4ef8" providerId="ADAL" clId="{092C241A-857E-492D-A55B-3CB825A89C22}" dt="2023-05-23T10:58:31.243" v="64" actId="732"/>
        <pc:sldMkLst>
          <pc:docMk/>
          <pc:sldMk cId="2242843968" sldId="306"/>
        </pc:sldMkLst>
        <pc:spChg chg="mod">
          <ac:chgData name="Joe Millward" userId="b155a340-7689-4e99-8dff-d2d82efa4ef8" providerId="ADAL" clId="{092C241A-857E-492D-A55B-3CB825A89C22}" dt="2023-05-23T10:58:08.763" v="60" actId="20577"/>
          <ac:spMkLst>
            <pc:docMk/>
            <pc:sldMk cId="2242843968" sldId="306"/>
            <ac:spMk id="4" creationId="{0D57443E-586F-14D9-CC85-14378568580E}"/>
          </ac:spMkLst>
        </pc:spChg>
        <pc:picChg chg="add mod modCrop">
          <ac:chgData name="Joe Millward" userId="b155a340-7689-4e99-8dff-d2d82efa4ef8" providerId="ADAL" clId="{092C241A-857E-492D-A55B-3CB825A89C22}" dt="2023-05-23T10:58:31.243" v="64" actId="732"/>
          <ac:picMkLst>
            <pc:docMk/>
            <pc:sldMk cId="2242843968" sldId="306"/>
            <ac:picMk id="5" creationId="{03729AC9-87C2-462B-0B0D-C6F52FAC88C5}"/>
          </ac:picMkLst>
        </pc:picChg>
      </pc:sldChg>
    </pc:docChg>
  </pc:docChgLst>
  <pc:docChgLst>
    <pc:chgData name="Balian, Sarah (CNTR)" userId="b3b060d9-4d34-479b-ad68-688eaebf93c5" providerId="ADAL" clId="{27012740-AF0E-4E36-9F1C-ED7FD2B303A3}"/>
    <pc:docChg chg="modSld">
      <pc:chgData name="Balian, Sarah (CNTR)" userId="b3b060d9-4d34-479b-ad68-688eaebf93c5" providerId="ADAL" clId="{27012740-AF0E-4E36-9F1C-ED7FD2B303A3}" dt="2023-02-03T16:47:26.167" v="2"/>
      <pc:docMkLst>
        <pc:docMk/>
      </pc:docMkLst>
      <pc:sldChg chg="modSp mod delCm">
        <pc:chgData name="Balian, Sarah (CNTR)" userId="b3b060d9-4d34-479b-ad68-688eaebf93c5" providerId="ADAL" clId="{27012740-AF0E-4E36-9F1C-ED7FD2B303A3}" dt="2023-02-03T16:47:26.167" v="2"/>
        <pc:sldMkLst>
          <pc:docMk/>
          <pc:sldMk cId="3475639167" sldId="289"/>
        </pc:sldMkLst>
        <pc:spChg chg="mod">
          <ac:chgData name="Balian, Sarah (CNTR)" userId="b3b060d9-4d34-479b-ad68-688eaebf93c5" providerId="ADAL" clId="{27012740-AF0E-4E36-9F1C-ED7FD2B303A3}" dt="2023-02-03T16:47:23.221" v="1" actId="20577"/>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27012740-AF0E-4E36-9F1C-ED7FD2B303A3}" dt="2023-02-03T16:47:20.162" v="0"/>
              <pc2:cmMkLst xmlns:pc2="http://schemas.microsoft.com/office/powerpoint/2019/9/main/command">
                <pc:docMk/>
                <pc:sldMk cId="3475639167" sldId="289"/>
                <pc2:cmMk id="{13839947-EE87-457E-9A8B-7633AD0986EF}"/>
              </pc2:cmMkLst>
            </pc226:cmChg>
            <pc226:cmChg xmlns:pc226="http://schemas.microsoft.com/office/powerpoint/2022/06/main/command" chg="del">
              <pc226:chgData name="Balian, Sarah (CNTR)" userId="b3b060d9-4d34-479b-ad68-688eaebf93c5" providerId="ADAL" clId="{27012740-AF0E-4E36-9F1C-ED7FD2B303A3}" dt="2023-02-03T16:47:26.167" v="2"/>
              <pc2:cmMkLst xmlns:pc2="http://schemas.microsoft.com/office/powerpoint/2019/9/main/command">
                <pc:docMk/>
                <pc:sldMk cId="3475639167" sldId="289"/>
                <pc2:cmMk id="{B076C9D3-08FF-48E7-AFB6-9C9B8FC9E69A}"/>
              </pc2:cmMkLst>
            </pc226:cmChg>
          </p:ext>
        </pc:extLst>
      </pc:sldChg>
    </pc:docChg>
  </pc:docChgLst>
  <pc:docChgLst>
    <pc:chgData name="Behague, Sabina" userId="2f9f8379-56ce-455c-81be-d1dc66b28ae7" providerId="ADAL" clId="{0F3FC663-7CD5-4EEC-A412-F3F0AAC81EE8}"/>
    <pc:docChg chg="undo custSel modSld">
      <pc:chgData name="Behague, Sabina" userId="2f9f8379-56ce-455c-81be-d1dc66b28ae7" providerId="ADAL" clId="{0F3FC663-7CD5-4EEC-A412-F3F0AAC81EE8}" dt="2023-01-26T16:34:37.104" v="17"/>
      <pc:docMkLst>
        <pc:docMk/>
      </pc:docMkLst>
      <pc:sldChg chg="modSp mod">
        <pc:chgData name="Behague, Sabina" userId="2f9f8379-56ce-455c-81be-d1dc66b28ae7" providerId="ADAL" clId="{0F3FC663-7CD5-4EEC-A412-F3F0AAC81EE8}" dt="2023-01-26T15:50:07.446" v="0" actId="1076"/>
        <pc:sldMkLst>
          <pc:docMk/>
          <pc:sldMk cId="2163988523" sldId="260"/>
        </pc:sldMkLst>
        <pc:spChg chg="mod">
          <ac:chgData name="Behague, Sabina" userId="2f9f8379-56ce-455c-81be-d1dc66b28ae7" providerId="ADAL" clId="{0F3FC663-7CD5-4EEC-A412-F3F0AAC81EE8}" dt="2023-01-26T15:50:07.446" v="0" actId="1076"/>
          <ac:spMkLst>
            <pc:docMk/>
            <pc:sldMk cId="2163988523" sldId="260"/>
            <ac:spMk id="9" creationId="{E690F70B-E368-D7F5-795E-B5139345EF71}"/>
          </ac:spMkLst>
        </pc:spChg>
      </pc:sldChg>
      <pc:sldChg chg="modSp mod addCm">
        <pc:chgData name="Behague, Sabina" userId="2f9f8379-56ce-455c-81be-d1dc66b28ae7" providerId="ADAL" clId="{0F3FC663-7CD5-4EEC-A412-F3F0AAC81EE8}" dt="2023-01-26T16:34:37.104" v="17"/>
        <pc:sldMkLst>
          <pc:docMk/>
          <pc:sldMk cId="3475639167" sldId="289"/>
        </pc:sldMkLst>
        <pc:spChg chg="mod">
          <ac:chgData name="Behague, Sabina" userId="2f9f8379-56ce-455c-81be-d1dc66b28ae7" providerId="ADAL" clId="{0F3FC663-7CD5-4EEC-A412-F3F0AAC81EE8}" dt="2023-01-26T16:32:50.640" v="15" actId="20577"/>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0F3FC663-7CD5-4EEC-A412-F3F0AAC81EE8}" dt="2023-01-26T16:34:37.104" v="17"/>
              <pc2:cmMkLst xmlns:pc2="http://schemas.microsoft.com/office/powerpoint/2019/9/main/command">
                <pc:docMk/>
                <pc:sldMk cId="3475639167" sldId="289"/>
                <pc2:cmMk id="{13839947-EE87-457E-9A8B-7633AD0986EF}"/>
              </pc2:cmMkLst>
            </pc226:cmChg>
            <pc226:cmChg xmlns:pc226="http://schemas.microsoft.com/office/powerpoint/2022/06/main/command" chg="add">
              <pc226:chgData name="Behague, Sabina" userId="2f9f8379-56ce-455c-81be-d1dc66b28ae7" providerId="ADAL" clId="{0F3FC663-7CD5-4EEC-A412-F3F0AAC81EE8}" dt="2023-01-26T16:33:36.771" v="16"/>
              <pc2:cmMkLst xmlns:pc2="http://schemas.microsoft.com/office/powerpoint/2019/9/main/command">
                <pc:docMk/>
                <pc:sldMk cId="3475639167" sldId="289"/>
                <pc2:cmMk id="{B076C9D3-08FF-48E7-AFB6-9C9B8FC9E69A}"/>
              </pc2:cmMkLst>
            </pc226:cmChg>
          </p:ext>
        </pc:extLst>
      </pc:sldChg>
      <pc:sldChg chg="mod">
        <pc:chgData name="Behague, Sabina" userId="2f9f8379-56ce-455c-81be-d1dc66b28ae7" providerId="ADAL" clId="{0F3FC663-7CD5-4EEC-A412-F3F0AAC81EE8}" dt="2023-01-26T16:15:14.422" v="7" actId="27918"/>
        <pc:sldMkLst>
          <pc:docMk/>
          <pc:sldMk cId="4205298638" sldId="292"/>
        </pc:sldMkLst>
      </pc:sldChg>
      <pc:sldChg chg="modSp mod">
        <pc:chgData name="Behague, Sabina" userId="2f9f8379-56ce-455c-81be-d1dc66b28ae7" providerId="ADAL" clId="{0F3FC663-7CD5-4EEC-A412-F3F0AAC81EE8}" dt="2023-01-26T16:12:39.873" v="1" actId="1076"/>
        <pc:sldMkLst>
          <pc:docMk/>
          <pc:sldMk cId="1736530004" sldId="302"/>
        </pc:sldMkLst>
        <pc:spChg chg="mod">
          <ac:chgData name="Behague, Sabina" userId="2f9f8379-56ce-455c-81be-d1dc66b28ae7" providerId="ADAL" clId="{0F3FC663-7CD5-4EEC-A412-F3F0AAC81EE8}" dt="2023-01-26T16:12:39.873" v="1" actId="1076"/>
          <ac:spMkLst>
            <pc:docMk/>
            <pc:sldMk cId="1736530004" sldId="302"/>
            <ac:spMk id="9" creationId="{E690F70B-E368-D7F5-795E-B5139345EF71}"/>
          </ac:spMkLst>
        </pc:spChg>
      </pc:sldChg>
      <pc:sldChg chg="modSp mod">
        <pc:chgData name="Behague, Sabina" userId="2f9f8379-56ce-455c-81be-d1dc66b28ae7" providerId="ADAL" clId="{0F3FC663-7CD5-4EEC-A412-F3F0AAC81EE8}" dt="2023-01-26T16:15:26.263" v="8" actId="1076"/>
        <pc:sldMkLst>
          <pc:docMk/>
          <pc:sldMk cId="759788885" sldId="305"/>
        </pc:sldMkLst>
        <pc:spChg chg="mod">
          <ac:chgData name="Behague, Sabina" userId="2f9f8379-56ce-455c-81be-d1dc66b28ae7" providerId="ADAL" clId="{0F3FC663-7CD5-4EEC-A412-F3F0AAC81EE8}" dt="2023-01-26T16:15:26.263" v="8" actId="1076"/>
          <ac:spMkLst>
            <pc:docMk/>
            <pc:sldMk cId="759788885" sldId="305"/>
            <ac:spMk id="9" creationId="{E690F70B-E368-D7F5-795E-B5139345EF71}"/>
          </ac:spMkLst>
        </pc:spChg>
      </pc:sldChg>
      <pc:sldChg chg="modSp mod">
        <pc:chgData name="Behague, Sabina" userId="2f9f8379-56ce-455c-81be-d1dc66b28ae7" providerId="ADAL" clId="{0F3FC663-7CD5-4EEC-A412-F3F0AAC81EE8}" dt="2023-01-26T16:31:33.654" v="14" actId="1076"/>
        <pc:sldMkLst>
          <pc:docMk/>
          <pc:sldMk cId="1651503728" sldId="307"/>
        </pc:sldMkLst>
        <pc:spChg chg="mod">
          <ac:chgData name="Behague, Sabina" userId="2f9f8379-56ce-455c-81be-d1dc66b28ae7" providerId="ADAL" clId="{0F3FC663-7CD5-4EEC-A412-F3F0AAC81EE8}" dt="2023-01-26T16:31:29.972" v="13" actId="1076"/>
          <ac:spMkLst>
            <pc:docMk/>
            <pc:sldMk cId="1651503728" sldId="307"/>
            <ac:spMk id="6" creationId="{5D0F14F3-1A09-3E96-BCB2-D8B940E469DA}"/>
          </ac:spMkLst>
        </pc:spChg>
        <pc:spChg chg="mod">
          <ac:chgData name="Behague, Sabina" userId="2f9f8379-56ce-455c-81be-d1dc66b28ae7" providerId="ADAL" clId="{0F3FC663-7CD5-4EEC-A412-F3F0AAC81EE8}" dt="2023-01-26T16:31:33.654" v="14" actId="1076"/>
          <ac:spMkLst>
            <pc:docMk/>
            <pc:sldMk cId="1651503728" sldId="307"/>
            <ac:spMk id="9" creationId="{E690F70B-E368-D7F5-795E-B5139345EF71}"/>
          </ac:spMkLst>
        </pc:spChg>
      </pc:sldChg>
      <pc:sldChg chg="modSp mod">
        <pc:chgData name="Behague, Sabina" userId="2f9f8379-56ce-455c-81be-d1dc66b28ae7" providerId="ADAL" clId="{0F3FC663-7CD5-4EEC-A412-F3F0AAC81EE8}" dt="2023-01-26T16:31:23.567" v="11" actId="1076"/>
        <pc:sldMkLst>
          <pc:docMk/>
          <pc:sldMk cId="2223194050" sldId="308"/>
        </pc:sldMkLst>
        <pc:spChg chg="mod">
          <ac:chgData name="Behague, Sabina" userId="2f9f8379-56ce-455c-81be-d1dc66b28ae7" providerId="ADAL" clId="{0F3FC663-7CD5-4EEC-A412-F3F0AAC81EE8}" dt="2023-01-26T16:31:23.567" v="11" actId="1076"/>
          <ac:spMkLst>
            <pc:docMk/>
            <pc:sldMk cId="2223194050" sldId="308"/>
            <ac:spMk id="9" creationId="{E690F70B-E368-D7F5-795E-B5139345EF71}"/>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6.5052339045854557E-2"/>
          <c:w val="0.99465162487760739"/>
          <c:h val="0.69269454812958065"/>
        </c:manualLayout>
      </c:layout>
      <c:barChart>
        <c:barDir val="col"/>
        <c:grouping val="clustered"/>
        <c:varyColors val="0"/>
        <c:ser>
          <c:idx val="0"/>
          <c:order val="0"/>
          <c:tx>
            <c:strRef>
              <c:f>Sheet1!$A$2</c:f>
              <c:strCache>
                <c:ptCount val="1"/>
                <c:pt idx="0">
                  <c:v>Women</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Have heard that ARVs 
treat HIV</c:v>
                </c:pt>
                <c:pt idx="1">
                  <c:v>Know that the risk of MTCT can be reduced by the mother taking special drugs</c:v>
                </c:pt>
                <c:pt idx="2">
                  <c:v>Have heard of PrEP</c:v>
                </c:pt>
              </c:strCache>
            </c:strRef>
          </c:cat>
          <c:val>
            <c:numRef>
              <c:f>Sheet1!$B$2:$D$2</c:f>
              <c:numCache>
                <c:formatCode>General</c:formatCode>
                <c:ptCount val="3"/>
                <c:pt idx="0">
                  <c:v>92</c:v>
                </c:pt>
                <c:pt idx="1">
                  <c:v>76</c:v>
                </c:pt>
                <c:pt idx="2">
                  <c:v>48</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Have heard that ARVs 
treat HIV</c:v>
                </c:pt>
                <c:pt idx="1">
                  <c:v>Know that the risk of MTCT can be reduced by the mother taking special drugs</c:v>
                </c:pt>
                <c:pt idx="2">
                  <c:v>Have heard of PrEP</c:v>
                </c:pt>
              </c:strCache>
            </c:strRef>
          </c:cat>
          <c:val>
            <c:numRef>
              <c:f>Sheet1!$B$3:$D$3</c:f>
              <c:numCache>
                <c:formatCode>General</c:formatCode>
                <c:ptCount val="3"/>
                <c:pt idx="0">
                  <c:v>93</c:v>
                </c:pt>
                <c:pt idx="1">
                  <c:v>72</c:v>
                </c:pt>
                <c:pt idx="2">
                  <c:v>49</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571125591304299E-3"/>
          <c:y val="8.4533737123473493E-2"/>
          <c:w val="0.99465162487760739"/>
          <c:h val="0.56966037580267781"/>
        </c:manualLayout>
      </c:layout>
      <c:barChart>
        <c:barDir val="col"/>
        <c:grouping val="clustered"/>
        <c:varyColors val="0"/>
        <c:ser>
          <c:idx val="0"/>
          <c:order val="0"/>
          <c:tx>
            <c:strRef>
              <c:f>Sheet1!$A$2</c:f>
              <c:strCache>
                <c:ptCount val="1"/>
                <c:pt idx="0">
                  <c:v>Women</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Do not think that children living with HIV should be able to attend school with children who are HIV negative</c:v>
                </c:pt>
                <c:pt idx="1">
                  <c:v>Would not buy fresh vegetables from a shopkeeper who has HIV</c:v>
                </c:pt>
                <c:pt idx="2">
                  <c:v>Have discriminatory attitudes towards people living with HIV</c:v>
                </c:pt>
              </c:strCache>
            </c:strRef>
          </c:cat>
          <c:val>
            <c:numRef>
              <c:f>Sheet1!$B$2:$D$2</c:f>
              <c:numCache>
                <c:formatCode>General</c:formatCode>
                <c:ptCount val="3"/>
                <c:pt idx="0">
                  <c:v>9</c:v>
                </c:pt>
                <c:pt idx="1">
                  <c:v>22</c:v>
                </c:pt>
                <c:pt idx="2">
                  <c:v>24</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Do not think that children living with HIV should be able to attend school with children who are HIV negative</c:v>
                </c:pt>
                <c:pt idx="1">
                  <c:v>Would not buy fresh vegetables from a shopkeeper who has HIV</c:v>
                </c:pt>
                <c:pt idx="2">
                  <c:v>Have discriminatory attitudes towards people living with HIV</c:v>
                </c:pt>
              </c:strCache>
            </c:strRef>
          </c:cat>
          <c:val>
            <c:numRef>
              <c:f>Sheet1!$B$3:$D$3</c:f>
              <c:numCache>
                <c:formatCode>General</c:formatCode>
                <c:ptCount val="3"/>
                <c:pt idx="0">
                  <c:v>8</c:v>
                </c:pt>
                <c:pt idx="1">
                  <c:v>15</c:v>
                </c:pt>
                <c:pt idx="2">
                  <c:v>17</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571125591304299E-3"/>
          <c:y val="8.4533737123473493E-2"/>
          <c:w val="0.99465162487760739"/>
          <c:h val="0.75984946385867791"/>
        </c:manualLayout>
      </c:layout>
      <c:barChart>
        <c:barDir val="col"/>
        <c:grouping val="clustered"/>
        <c:varyColors val="0"/>
        <c:ser>
          <c:idx val="0"/>
          <c:order val="0"/>
          <c:tx>
            <c:strRef>
              <c:f>Sheet1!$A$2</c:f>
              <c:strCache>
                <c:ptCount val="1"/>
                <c:pt idx="0">
                  <c:v>Women</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Kenya</c:v>
                </c:pt>
                <c:pt idx="1">
                  <c:v>Urban</c:v>
                </c:pt>
                <c:pt idx="2">
                  <c:v>Rural</c:v>
                </c:pt>
              </c:strCache>
            </c:strRef>
          </c:cat>
          <c:val>
            <c:numRef>
              <c:f>Sheet1!$B$2:$D$2</c:f>
              <c:numCache>
                <c:formatCode>General</c:formatCode>
                <c:ptCount val="3"/>
                <c:pt idx="0">
                  <c:v>24</c:v>
                </c:pt>
                <c:pt idx="1">
                  <c:v>20</c:v>
                </c:pt>
                <c:pt idx="2">
                  <c:v>26</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Kenya</c:v>
                </c:pt>
                <c:pt idx="1">
                  <c:v>Urban</c:v>
                </c:pt>
                <c:pt idx="2">
                  <c:v>Rural</c:v>
                </c:pt>
              </c:strCache>
            </c:strRef>
          </c:cat>
          <c:val>
            <c:numRef>
              <c:f>Sheet1!$B$3:$D$3</c:f>
              <c:numCache>
                <c:formatCode>General</c:formatCode>
                <c:ptCount val="3"/>
                <c:pt idx="0">
                  <c:v>17</c:v>
                </c:pt>
                <c:pt idx="1">
                  <c:v>12</c:v>
                </c:pt>
                <c:pt idx="2">
                  <c:v>20</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8511852110481496E-3"/>
          <c:y val="9.14831006684379E-2"/>
          <c:w val="0.99048875055083796"/>
          <c:h val="0.65483305404287218"/>
        </c:manualLayout>
      </c:layout>
      <c:barChart>
        <c:barDir val="col"/>
        <c:grouping val="clustered"/>
        <c:varyColors val="0"/>
        <c:ser>
          <c:idx val="0"/>
          <c:order val="0"/>
          <c:tx>
            <c:strRef>
              <c:f>Sheet1!$A$2</c:f>
              <c:strCache>
                <c:ptCount val="1"/>
                <c:pt idx="0">
                  <c:v>Women</c:v>
                </c:pt>
              </c:strCache>
            </c:strRef>
          </c:tx>
          <c:spPr>
            <a:solidFill>
              <a:schemeClr val="accent6"/>
            </a:solidFill>
            <a:ln>
              <a:noFill/>
            </a:ln>
            <a:effectLst/>
          </c:spPr>
          <c:invertIfNegative val="0"/>
          <c:dLbls>
            <c:dLbl>
              <c:idx val="0"/>
              <c:tx>
                <c:rich>
                  <a:bodyPr/>
                  <a:lstStyle/>
                  <a:p>
                    <a:fld id="{AFF1952A-457D-487D-9EA5-96748AF176E2}" type="VALUE">
                      <a:rPr lang="en-US" b="1"/>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C125-434C-BB0B-730817B5ADE9}"/>
                </c:ext>
              </c:extLst>
            </c:dLbl>
            <c:dLbl>
              <c:idx val="1"/>
              <c:tx>
                <c:rich>
                  <a:bodyPr/>
                  <a:lstStyle/>
                  <a:p>
                    <a:fld id="{F5C5CCBA-DA9D-423A-90F1-C5C2A75B7C48}" type="VALUE">
                      <a:rPr lang="en-US" b="1" i="0" baseline="0"/>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17F5-44FA-B7B7-CB6695C0AA46}"/>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Had sex in the last 12 months with a person who was neither their husband/wife nor lived with them (non-cohabiting partner)</c:v>
                </c:pt>
                <c:pt idx="1">
                  <c:v>Used a condom during last sex with a 
non-cohabiting partner</c:v>
                </c:pt>
              </c:strCache>
            </c:strRef>
          </c:cat>
          <c:val>
            <c:numRef>
              <c:f>Sheet1!$B$2:$C$2</c:f>
              <c:numCache>
                <c:formatCode>General</c:formatCode>
                <c:ptCount val="2"/>
                <c:pt idx="0">
                  <c:v>19</c:v>
                </c:pt>
                <c:pt idx="1">
                  <c:v>37</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1"/>
            </a:solidFill>
            <a:ln>
              <a:noFill/>
            </a:ln>
            <a:effectLst/>
          </c:spPr>
          <c:invertIfNegative val="0"/>
          <c:dLbls>
            <c:dLbl>
              <c:idx val="0"/>
              <c:tx>
                <c:rich>
                  <a:bodyPr/>
                  <a:lstStyle/>
                  <a:p>
                    <a:fld id="{192A96DD-8885-4A7B-B7AB-DCF482BD627B}" type="VALUE">
                      <a:rPr lang="en-US" b="1" i="0" baseline="0"/>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17F5-44FA-B7B7-CB6695C0AA46}"/>
                </c:ext>
              </c:extLst>
            </c:dLbl>
            <c:dLbl>
              <c:idx val="1"/>
              <c:tx>
                <c:rich>
                  <a:bodyPr/>
                  <a:lstStyle/>
                  <a:p>
                    <a:fld id="{D5D22109-3EAE-4BF6-8C30-DFAA36DBA30B}" type="VALUE">
                      <a:rPr lang="en-US" b="1" i="0" baseline="0"/>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17F5-44FA-B7B7-CB6695C0AA46}"/>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Had sex in the last 12 months with a person who was neither their husband/wife nor lived with them (non-cohabiting partner)</c:v>
                </c:pt>
                <c:pt idx="1">
                  <c:v>Used a condom during last sex with a 
non-cohabiting partner</c:v>
                </c:pt>
              </c:strCache>
            </c:strRef>
          </c:cat>
          <c:val>
            <c:numRef>
              <c:f>Sheet1!$B$3:$C$3</c:f>
              <c:numCache>
                <c:formatCode>General</c:formatCode>
                <c:ptCount val="2"/>
                <c:pt idx="0">
                  <c:v>35</c:v>
                </c:pt>
                <c:pt idx="1">
                  <c:v>68</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layout>
        <c:manualLayout>
          <c:xMode val="edge"/>
          <c:yMode val="edge"/>
          <c:x val="0.37634334672428182"/>
          <c:y val="1.5077876902682591E-2"/>
          <c:w val="0.22697291501834754"/>
          <c:h val="6.6396525312819227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9.5502166035473943E-2"/>
          <c:w val="0.95416666666666672"/>
          <c:h val="0.71587783015012396"/>
        </c:manualLayout>
      </c:layout>
      <c:barChart>
        <c:barDir val="col"/>
        <c:grouping val="clustered"/>
        <c:varyColors val="0"/>
        <c:ser>
          <c:idx val="0"/>
          <c:order val="0"/>
          <c:tx>
            <c:strRef>
              <c:f>Sheet1!$A$2</c:f>
              <c:strCache>
                <c:ptCount val="1"/>
                <c:pt idx="0">
                  <c:v>Women</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Ever tested for HIV and received the results</c:v>
                </c:pt>
                <c:pt idx="1">
                  <c:v>Tested for HIV in the last 12 months and received the results</c:v>
                </c:pt>
              </c:strCache>
            </c:strRef>
          </c:cat>
          <c:val>
            <c:numRef>
              <c:f>Sheet1!$B$2:$C$2</c:f>
              <c:numCache>
                <c:formatCode>General</c:formatCode>
                <c:ptCount val="2"/>
                <c:pt idx="0">
                  <c:v>85</c:v>
                </c:pt>
                <c:pt idx="1">
                  <c:v>47</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Ever tested for HIV and received the results</c:v>
                </c:pt>
                <c:pt idx="1">
                  <c:v>Tested for HIV in the last 12 months and received the results</c:v>
                </c:pt>
              </c:strCache>
            </c:strRef>
          </c:cat>
          <c:val>
            <c:numRef>
              <c:f>Sheet1!$B$3:$C$3</c:f>
              <c:numCache>
                <c:formatCode>General</c:formatCode>
                <c:ptCount val="2"/>
                <c:pt idx="0">
                  <c:v>72</c:v>
                </c:pt>
                <c:pt idx="1">
                  <c:v>39</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9228349678729244"/>
          <c:y val="2.162926921813519E-2"/>
          <c:w val="0.37158117855633166"/>
          <c:h val="0.97837073078186476"/>
        </c:manualLayout>
      </c:layout>
      <c:barChart>
        <c:barDir val="bar"/>
        <c:grouping val="clustered"/>
        <c:varyColors val="0"/>
        <c:ser>
          <c:idx val="0"/>
          <c:order val="0"/>
          <c:tx>
            <c:strRef>
              <c:f>Sheet1!$B$1</c:f>
              <c:strCache>
                <c:ptCount val="1"/>
                <c:pt idx="0">
                  <c:v>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All of the above</c:v>
                </c:pt>
                <c:pt idx="1">
                  <c:v>A person cannot get HIV by sharing food with a person who has HIV</c:v>
                </c:pt>
                <c:pt idx="2">
                  <c:v>HIV cannot be transmitted by mosquito bites</c:v>
                </c:pt>
                <c:pt idx="3">
                  <c:v>A healthy looking person can have HIV</c:v>
                </c:pt>
                <c:pt idx="4">
                  <c:v>HIV risk is reduced by having sex with only one uninfected partner who has no other partners</c:v>
                </c:pt>
                <c:pt idx="5">
                  <c:v>HIV risk is reduced by using a condom</c:v>
                </c:pt>
              </c:strCache>
            </c:strRef>
          </c:cat>
          <c:val>
            <c:numRef>
              <c:f>Sheet1!$B$2:$B$7</c:f>
              <c:numCache>
                <c:formatCode>General</c:formatCode>
                <c:ptCount val="6"/>
                <c:pt idx="0">
                  <c:v>61</c:v>
                </c:pt>
                <c:pt idx="1">
                  <c:v>89</c:v>
                </c:pt>
                <c:pt idx="2">
                  <c:v>85</c:v>
                </c:pt>
                <c:pt idx="3">
                  <c:v>87</c:v>
                </c:pt>
                <c:pt idx="4">
                  <c:v>91</c:v>
                </c:pt>
                <c:pt idx="5">
                  <c:v>86</c:v>
                </c:pt>
              </c:numCache>
            </c:numRef>
          </c:val>
          <c:extLst>
            <c:ext xmlns:c16="http://schemas.microsoft.com/office/drawing/2014/chart" uri="{C3380CC4-5D6E-409C-BE32-E72D297353CC}">
              <c16:uniqueId val="{00000000-1322-4B7E-B274-23205EEF543E}"/>
            </c:ext>
          </c:extLst>
        </c:ser>
        <c:ser>
          <c:idx val="1"/>
          <c:order val="1"/>
          <c:tx>
            <c:strRef>
              <c:f>Sheet1!$C$1</c:f>
              <c:strCache>
                <c:ptCount val="1"/>
                <c:pt idx="0">
                  <c:v>Women</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All of the above</c:v>
                </c:pt>
                <c:pt idx="1">
                  <c:v>A person cannot get HIV by sharing food with a person who has HIV</c:v>
                </c:pt>
                <c:pt idx="2">
                  <c:v>HIV cannot be transmitted by mosquito bites</c:v>
                </c:pt>
                <c:pt idx="3">
                  <c:v>A healthy looking person can have HIV</c:v>
                </c:pt>
                <c:pt idx="4">
                  <c:v>HIV risk is reduced by having sex with only one uninfected partner who has no other partners</c:v>
                </c:pt>
                <c:pt idx="5">
                  <c:v>HIV risk is reduced by using a condom</c:v>
                </c:pt>
              </c:strCache>
            </c:strRef>
          </c:cat>
          <c:val>
            <c:numRef>
              <c:f>Sheet1!$C$2:$C$7</c:f>
              <c:numCache>
                <c:formatCode>General</c:formatCode>
                <c:ptCount val="6"/>
                <c:pt idx="0">
                  <c:v>59</c:v>
                </c:pt>
                <c:pt idx="1">
                  <c:v>90</c:v>
                </c:pt>
                <c:pt idx="2">
                  <c:v>89</c:v>
                </c:pt>
                <c:pt idx="3">
                  <c:v>85</c:v>
                </c:pt>
                <c:pt idx="4">
                  <c:v>91</c:v>
                </c:pt>
                <c:pt idx="5">
                  <c:v>84</c:v>
                </c:pt>
              </c:numCache>
            </c:numRef>
          </c:val>
          <c:extLst>
            <c:ext xmlns:c16="http://schemas.microsoft.com/office/drawing/2014/chart" uri="{C3380CC4-5D6E-409C-BE32-E72D297353CC}">
              <c16:uniqueId val="{00000001-1322-4B7E-B274-23205EEF543E}"/>
            </c:ext>
          </c:extLst>
        </c:ser>
        <c:dLbls>
          <c:dLblPos val="outEnd"/>
          <c:showLegendKey val="0"/>
          <c:showVal val="1"/>
          <c:showCatName val="0"/>
          <c:showSerName val="0"/>
          <c:showPercent val="0"/>
          <c:showBubbleSize val="0"/>
        </c:dLbls>
        <c:gapWidth val="100"/>
        <c:overlap val="-5"/>
        <c:axId val="1019810304"/>
        <c:axId val="1019811136"/>
      </c:barChart>
      <c:catAx>
        <c:axId val="101981030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019811136"/>
        <c:crosses val="autoZero"/>
        <c:auto val="1"/>
        <c:lblAlgn val="ctr"/>
        <c:lblOffset val="100"/>
        <c:noMultiLvlLbl val="0"/>
      </c:catAx>
      <c:valAx>
        <c:axId val="1019811136"/>
        <c:scaling>
          <c:orientation val="minMax"/>
          <c:max val="100"/>
        </c:scaling>
        <c:delete val="1"/>
        <c:axPos val="b"/>
        <c:numFmt formatCode="General" sourceLinked="1"/>
        <c:majorTickMark val="none"/>
        <c:minorTickMark val="none"/>
        <c:tickLblPos val="nextTo"/>
        <c:crossAx val="10198103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6/14/2023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510AA9-7519-4FF2-AC3A-7F561B40DB09}" type="datetimeFigureOut">
              <a:rPr lang="en-US" smtClean="0"/>
              <a:t>6/14/2023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0A8E72-B499-4951-BF63-5F76B52BDD89}" type="slidenum">
              <a:rPr lang="en-US" smtClean="0"/>
              <a:t>‹#›</a:t>
            </a:fld>
            <a:endParaRPr lang="en-US"/>
          </a:p>
        </p:txBody>
      </p:sp>
    </p:spTree>
    <p:extLst>
      <p:ext uri="{BB962C8B-B14F-4D97-AF65-F5344CB8AC3E}">
        <p14:creationId xmlns:p14="http://schemas.microsoft.com/office/powerpoint/2010/main" val="1709799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Almost all women (92%) and men (93%) have heard of ARVs that treat HIV. 76</a:t>
            </a:r>
            <a:r>
              <a:rPr lang="en-US"/>
              <a:t>% of </a:t>
            </a:r>
            <a:r>
              <a:rPr lang="en-US" dirty="0"/>
              <a:t>women and 72% of men know that the risk of mother-to-child transmission of HIV can be reduced by the mother taking special drugs. About half of women and men (48% and 49%, respectively) have heard of </a:t>
            </a:r>
            <a:r>
              <a:rPr lang="en-US" dirty="0" err="1"/>
              <a:t>PrEP</a:t>
            </a:r>
            <a:r>
              <a:rPr lang="en-US" dirty="0"/>
              <a:t>, or pre-exposure prophylaxis.</a:t>
            </a:r>
          </a:p>
          <a:p>
            <a:endParaRPr lang="en-US" dirty="0"/>
          </a:p>
          <a:p>
            <a:r>
              <a:rPr lang="en-US" dirty="0"/>
              <a:t>Notes: ARVs = antiretroviral medicines, MTCT = mother to child transmission, </a:t>
            </a:r>
            <a:r>
              <a:rPr lang="en-US" dirty="0" err="1"/>
              <a:t>PrEP</a:t>
            </a:r>
            <a:r>
              <a:rPr lang="en-US" dirty="0"/>
              <a:t> = pre-exposure prophylaxis</a:t>
            </a:r>
          </a:p>
        </p:txBody>
      </p:sp>
      <p:sp>
        <p:nvSpPr>
          <p:cNvPr id="4" name="Slide Number Placeholder 3"/>
          <p:cNvSpPr>
            <a:spLocks noGrp="1"/>
          </p:cNvSpPr>
          <p:nvPr>
            <p:ph type="sldNum" sz="quarter" idx="5"/>
          </p:nvPr>
        </p:nvSpPr>
        <p:spPr/>
        <p:txBody>
          <a:bodyPr/>
          <a:lstStyle/>
          <a:p>
            <a:fld id="{9E0A8E72-B499-4951-BF63-5F76B52BDD89}" type="slidenum">
              <a:rPr lang="en-US" smtClean="0"/>
              <a:t>3</a:t>
            </a:fld>
            <a:endParaRPr lang="en-US"/>
          </a:p>
        </p:txBody>
      </p:sp>
    </p:spTree>
    <p:extLst>
      <p:ext uri="{BB962C8B-B14F-4D97-AF65-F5344CB8AC3E}">
        <p14:creationId xmlns:p14="http://schemas.microsoft.com/office/powerpoint/2010/main" val="1490761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Nearly 1 in 10 women and men do not think that children with HIV should be allowed to attend school with children who are HIV negative. 22% of women and 15% of men would not buy fresh vegetables from a shopkeeper who has HIV. Overall, about a quarter of women and men have discriminatory attitudes towards people living with HIV.</a:t>
            </a:r>
          </a:p>
          <a:p>
            <a:endParaRPr lang="en-US" dirty="0"/>
          </a:p>
          <a:p>
            <a:r>
              <a:rPr lang="en-US" dirty="0"/>
              <a:t>Have discriminatory attitudes towards people living with HIV = Percent who do not think that children living with HIV should be able to attend school with children who are HIV negative and/or would not buy fresh vegetables from a shopkeeper who has HIV.</a:t>
            </a:r>
          </a:p>
        </p:txBody>
      </p:sp>
      <p:sp>
        <p:nvSpPr>
          <p:cNvPr id="4" name="Slide Number Placeholder 3"/>
          <p:cNvSpPr>
            <a:spLocks noGrp="1"/>
          </p:cNvSpPr>
          <p:nvPr>
            <p:ph type="sldNum" sz="quarter" idx="5"/>
          </p:nvPr>
        </p:nvSpPr>
        <p:spPr/>
        <p:txBody>
          <a:bodyPr/>
          <a:lstStyle/>
          <a:p>
            <a:fld id="{9E0A8E72-B499-4951-BF63-5F76B52BDD89}" type="slidenum">
              <a:rPr lang="en-US" smtClean="0"/>
              <a:t>5</a:t>
            </a:fld>
            <a:endParaRPr lang="en-US"/>
          </a:p>
        </p:txBody>
      </p:sp>
    </p:spTree>
    <p:extLst>
      <p:ext uri="{BB962C8B-B14F-4D97-AF65-F5344CB8AC3E}">
        <p14:creationId xmlns:p14="http://schemas.microsoft.com/office/powerpoint/2010/main" val="1634595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Discriminatory attitudes towards people living with HIV are slightly higher in rural areas than in urban areas.</a:t>
            </a:r>
          </a:p>
          <a:p>
            <a:endParaRPr lang="en-US" dirty="0"/>
          </a:p>
          <a:p>
            <a:r>
              <a:rPr lang="en-US" dirty="0"/>
              <a:t>Note: discriminatory attitudes = percent who do not think that children living with HIV should be able to attend school with children who are HIV negative and/or would not buy fresh vegetables from a shopkeeper who has HIV.</a:t>
            </a:r>
          </a:p>
        </p:txBody>
      </p:sp>
      <p:sp>
        <p:nvSpPr>
          <p:cNvPr id="4" name="Slide Number Placeholder 3"/>
          <p:cNvSpPr>
            <a:spLocks noGrp="1"/>
          </p:cNvSpPr>
          <p:nvPr>
            <p:ph type="sldNum" sz="quarter" idx="5"/>
          </p:nvPr>
        </p:nvSpPr>
        <p:spPr/>
        <p:txBody>
          <a:bodyPr/>
          <a:lstStyle/>
          <a:p>
            <a:fld id="{9E0A8E72-B499-4951-BF63-5F76B52BDD89}" type="slidenum">
              <a:rPr lang="en-US" smtClean="0"/>
              <a:t>6</a:t>
            </a:fld>
            <a:endParaRPr lang="en-US"/>
          </a:p>
        </p:txBody>
      </p:sp>
    </p:spTree>
    <p:extLst>
      <p:ext uri="{BB962C8B-B14F-4D97-AF65-F5344CB8AC3E}">
        <p14:creationId xmlns:p14="http://schemas.microsoft.com/office/powerpoint/2010/main" val="2314263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 of women had sexual intercourse in the last 12 months with a person who was neither their husband nor a cohabiting partner. Of them, 37% used a condom. 35% of men had sexual intercourse in the last 12 months with a person who was neither their wife nor a cohabiting partner. Of them, 68% used a condom.</a:t>
            </a:r>
          </a:p>
        </p:txBody>
      </p:sp>
      <p:sp>
        <p:nvSpPr>
          <p:cNvPr id="4" name="Slide Number Placeholder 3"/>
          <p:cNvSpPr>
            <a:spLocks noGrp="1"/>
          </p:cNvSpPr>
          <p:nvPr>
            <p:ph type="sldNum" sz="quarter" idx="5"/>
          </p:nvPr>
        </p:nvSpPr>
        <p:spPr/>
        <p:txBody>
          <a:bodyPr/>
          <a:lstStyle/>
          <a:p>
            <a:fld id="{9E0A8E72-B499-4951-BF63-5F76B52BDD89}" type="slidenum">
              <a:rPr lang="en-US" smtClean="0"/>
              <a:t>7</a:t>
            </a:fld>
            <a:endParaRPr lang="en-US"/>
          </a:p>
        </p:txBody>
      </p:sp>
    </p:spTree>
    <p:extLst>
      <p:ext uri="{BB962C8B-B14F-4D97-AF65-F5344CB8AC3E}">
        <p14:creationId xmlns:p14="http://schemas.microsoft.com/office/powerpoint/2010/main" val="13860964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Nearly all pregnant women were tested for HIV during ANC and received the results.</a:t>
            </a:r>
          </a:p>
        </p:txBody>
      </p:sp>
      <p:sp>
        <p:nvSpPr>
          <p:cNvPr id="4" name="Slide Number Placeholder 3"/>
          <p:cNvSpPr>
            <a:spLocks noGrp="1"/>
          </p:cNvSpPr>
          <p:nvPr>
            <p:ph type="sldNum" sz="quarter" idx="5"/>
          </p:nvPr>
        </p:nvSpPr>
        <p:spPr/>
        <p:txBody>
          <a:bodyPr/>
          <a:lstStyle/>
          <a:p>
            <a:fld id="{9E0A8E72-B499-4951-BF63-5F76B52BDD89}" type="slidenum">
              <a:rPr lang="en-US" smtClean="0"/>
              <a:t>9</a:t>
            </a:fld>
            <a:endParaRPr lang="en-US"/>
          </a:p>
        </p:txBody>
      </p:sp>
    </p:spTree>
    <p:extLst>
      <p:ext uri="{BB962C8B-B14F-4D97-AF65-F5344CB8AC3E}">
        <p14:creationId xmlns:p14="http://schemas.microsoft.com/office/powerpoint/2010/main" val="2991155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women and men have ever been tested for HIV and received the results. Less than half have been tested for HIV in the last 12 months and received the results.</a:t>
            </a:r>
          </a:p>
        </p:txBody>
      </p:sp>
      <p:sp>
        <p:nvSpPr>
          <p:cNvPr id="4" name="Slide Number Placeholder 3"/>
          <p:cNvSpPr>
            <a:spLocks noGrp="1"/>
          </p:cNvSpPr>
          <p:nvPr>
            <p:ph type="sldNum" sz="quarter" idx="5"/>
          </p:nvPr>
        </p:nvSpPr>
        <p:spPr/>
        <p:txBody>
          <a:bodyPr/>
          <a:lstStyle/>
          <a:p>
            <a:fld id="{9E0A8E72-B499-4951-BF63-5F76B52BDD89}" type="slidenum">
              <a:rPr lang="en-US" smtClean="0"/>
              <a:t>10</a:t>
            </a:fld>
            <a:endParaRPr lang="en-US"/>
          </a:p>
        </p:txBody>
      </p:sp>
    </p:spTree>
    <p:extLst>
      <p:ext uri="{BB962C8B-B14F-4D97-AF65-F5344CB8AC3E}">
        <p14:creationId xmlns:p14="http://schemas.microsoft.com/office/powerpoint/2010/main" val="1432873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Almost all men in Kenya are circumcised.</a:t>
            </a:r>
          </a:p>
          <a:p>
            <a:endParaRPr lang="en-US" dirty="0"/>
          </a:p>
          <a:p>
            <a:r>
              <a:rPr lang="en-US" dirty="0"/>
              <a:t>Note: includes all men who report they are circumcised, either traditionally or medically.</a:t>
            </a:r>
          </a:p>
        </p:txBody>
      </p:sp>
      <p:sp>
        <p:nvSpPr>
          <p:cNvPr id="4" name="Slide Number Placeholder 3"/>
          <p:cNvSpPr>
            <a:spLocks noGrp="1"/>
          </p:cNvSpPr>
          <p:nvPr>
            <p:ph type="sldNum" sz="quarter" idx="5"/>
          </p:nvPr>
        </p:nvSpPr>
        <p:spPr/>
        <p:txBody>
          <a:bodyPr/>
          <a:lstStyle/>
          <a:p>
            <a:fld id="{9E0A8E72-B499-4951-BF63-5F76B52BDD89}" type="slidenum">
              <a:rPr lang="en-US" smtClean="0"/>
              <a:t>12</a:t>
            </a:fld>
            <a:endParaRPr lang="en-US"/>
          </a:p>
        </p:txBody>
      </p:sp>
    </p:spTree>
    <p:extLst>
      <p:ext uri="{BB962C8B-B14F-4D97-AF65-F5344CB8AC3E}">
        <p14:creationId xmlns:p14="http://schemas.microsoft.com/office/powerpoint/2010/main" val="2437783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than half of young people know about how to prevent HIV.</a:t>
            </a:r>
          </a:p>
        </p:txBody>
      </p:sp>
      <p:sp>
        <p:nvSpPr>
          <p:cNvPr id="4" name="Slide Number Placeholder 3"/>
          <p:cNvSpPr>
            <a:spLocks noGrp="1"/>
          </p:cNvSpPr>
          <p:nvPr>
            <p:ph type="sldNum" sz="quarter" idx="5"/>
          </p:nvPr>
        </p:nvSpPr>
        <p:spPr/>
        <p:txBody>
          <a:bodyPr/>
          <a:lstStyle/>
          <a:p>
            <a:fld id="{9E0A8E72-B499-4951-BF63-5F76B52BDD89}" type="slidenum">
              <a:rPr lang="en-US" smtClean="0"/>
              <a:t>14</a:t>
            </a:fld>
            <a:endParaRPr lang="en-US"/>
          </a:p>
        </p:txBody>
      </p:sp>
    </p:spTree>
    <p:extLst>
      <p:ext uri="{BB962C8B-B14F-4D97-AF65-F5344CB8AC3E}">
        <p14:creationId xmlns:p14="http://schemas.microsoft.com/office/powerpoint/2010/main" val="24883626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dirty="0">
                <a:latin typeface="Source Sans Pro SemiBold" panose="020B0603030403020204" pitchFamily="34" charset="0"/>
                <a:ea typeface="Source Sans Pro SemiBold" panose="020B0603030403020204" pitchFamily="34" charset="0"/>
              </a:rPr>
              <a:t>#KDHS2022</a:t>
            </a: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6/14/2023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3DE5C9B-97E3-A31F-B2D5-D0FA877FAB4D}"/>
              </a:ext>
            </a:extLst>
          </p:cNvPr>
          <p:cNvSpPr/>
          <p:nvPr userDrawn="1"/>
        </p:nvSpPr>
        <p:spPr>
          <a:xfrm>
            <a:off x="0" y="2109880"/>
            <a:ext cx="9144000" cy="2887124"/>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#KDHS2022</a:t>
            </a:r>
          </a:p>
        </p:txBody>
      </p:sp>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F1B5812-A233-6083-8BE7-6465D675F0CA}"/>
              </a:ext>
            </a:extLst>
          </p:cNvPr>
          <p:cNvSpPr txBox="1"/>
          <p:nvPr userDrawn="1"/>
        </p:nvSpPr>
        <p:spPr>
          <a:xfrm>
            <a:off x="628649" y="5571242"/>
            <a:ext cx="825139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bg1"/>
                </a:solidFill>
                <a:latin typeface="Source Sans Pro" panose="020B0503030403020204" pitchFamily="34" charset="0"/>
                <a:ea typeface="Source Sans Pro" panose="020B0503030403020204" pitchFamily="34" charset="0"/>
              </a:rPr>
              <a:t>2022 Kenya Demographic and Health Survey (KDHS)</a:t>
            </a:r>
          </a:p>
        </p:txBody>
      </p:sp>
      <p:pic>
        <p:nvPicPr>
          <p:cNvPr id="5" name="Picture 4" descr="A picture containing art, yellow, screenshot, pattern&#10;&#10;Description automatically generated">
            <a:extLst>
              <a:ext uri="{FF2B5EF4-FFF2-40B4-BE49-F238E27FC236}">
                <a16:creationId xmlns:a16="http://schemas.microsoft.com/office/drawing/2014/main" id="{65DC80BC-765D-BC83-0880-296654013C4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42666" r="14269"/>
          <a:stretch/>
        </p:blipFill>
        <p:spPr>
          <a:xfrm>
            <a:off x="0" y="2071390"/>
            <a:ext cx="9144000" cy="3028745"/>
          </a:xfrm>
          <a:prstGeom prst="rect">
            <a:avLst/>
          </a:prstGeom>
        </p:spPr>
      </p:pic>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228600"/>
            <a:ext cx="9144000" cy="1209448"/>
          </a:xfrm>
          <a:prstGeom prst="rect">
            <a:avLst/>
          </a:prstGeom>
        </p:spPr>
        <p:txBody>
          <a:bodyPr/>
          <a:lstStyle/>
          <a:p>
            <a:r>
              <a:rPr lang="en-US" dirty="0"/>
              <a:t>Knowledge, Attitudes, and Behavior Related to HIV and AIDS</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HIV Testing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181099"/>
            <a:ext cx="7886700" cy="723900"/>
          </a:xfrm>
        </p:spPr>
        <p:txBody>
          <a:bodyPr>
            <a:normAutofit/>
          </a:bodyPr>
          <a:lstStyle/>
          <a:p>
            <a:r>
              <a:rPr lang="en-US" dirty="0"/>
              <a:t>Percent of women and men age 15-49 who:</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453686195"/>
              </p:ext>
            </p:extLst>
          </p:nvPr>
        </p:nvGraphicFramePr>
        <p:xfrm>
          <a:off x="628649" y="1656921"/>
          <a:ext cx="7886699" cy="483595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452057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dirty="0"/>
              <a:t>HIV knowledge</a:t>
            </a:r>
          </a:p>
          <a:p>
            <a:pPr marL="342900" indent="-342900" algn="l">
              <a:buFont typeface="Arial" panose="020B0604020202020204" pitchFamily="34" charset="0"/>
              <a:buChar char="•"/>
            </a:pPr>
            <a:r>
              <a:rPr lang="en-US" sz="3200" i="0" dirty="0"/>
              <a:t>HIV-related attitudes and behaviors</a:t>
            </a:r>
          </a:p>
          <a:p>
            <a:pPr marL="342900" indent="-342900" algn="l">
              <a:buFont typeface="Arial" panose="020B0604020202020204" pitchFamily="34" charset="0"/>
              <a:buChar char="•"/>
            </a:pPr>
            <a:r>
              <a:rPr lang="en-US" sz="3200" i="0" dirty="0"/>
              <a:t>HIV testing</a:t>
            </a:r>
          </a:p>
          <a:p>
            <a:pPr marL="342900" indent="-342900" algn="l">
              <a:buFont typeface="Arial" panose="020B0604020202020204" pitchFamily="34" charset="0"/>
              <a:buChar char="•"/>
            </a:pPr>
            <a:r>
              <a:rPr lang="en-US" sz="3200" b="1" i="0" dirty="0">
                <a:solidFill>
                  <a:schemeClr val="accent5"/>
                </a:solidFill>
              </a:rPr>
              <a:t>Male circumcision</a:t>
            </a:r>
          </a:p>
          <a:p>
            <a:pPr marL="342900" indent="-342900" algn="l">
              <a:buFont typeface="Arial" panose="020B0604020202020204" pitchFamily="34" charset="0"/>
              <a:buChar char="•"/>
            </a:pPr>
            <a:r>
              <a:rPr lang="en-US" sz="3200" i="0" dirty="0"/>
              <a:t>HIV and youth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13 </a:t>
            </a:r>
            <a:r>
              <a:rPr lang="en-US" sz="2000" dirty="0"/>
              <a:t>of the Final Report</a:t>
            </a:r>
          </a:p>
        </p:txBody>
      </p:sp>
      <p:pic>
        <p:nvPicPr>
          <p:cNvPr id="2" name="Picture 1" descr="A picture containing text, screenshot, circle, design&#10;&#10;Description automatically generated">
            <a:extLst>
              <a:ext uri="{FF2B5EF4-FFF2-40B4-BE49-F238E27FC236}">
                <a16:creationId xmlns:a16="http://schemas.microsoft.com/office/drawing/2014/main" id="{FA5B96BE-0759-539D-1C1D-6E7827BA977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29784" y="973248"/>
            <a:ext cx="2466034" cy="3502160"/>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515037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660987"/>
          </a:xfrm>
        </p:spPr>
        <p:txBody>
          <a:bodyPr>
            <a:noAutofit/>
          </a:bodyPr>
          <a:lstStyle/>
          <a:p>
            <a:r>
              <a:rPr lang="en-US" dirty="0"/>
              <a:t>Male Circumcision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132113"/>
            <a:ext cx="7886700" cy="419100"/>
          </a:xfrm>
        </p:spPr>
        <p:txBody>
          <a:bodyPr/>
          <a:lstStyle/>
          <a:p>
            <a:r>
              <a:rPr lang="en-US" dirty="0"/>
              <a:t>Percent of men age 15-49</a:t>
            </a:r>
          </a:p>
        </p:txBody>
      </p:sp>
      <p:sp>
        <p:nvSpPr>
          <p:cNvPr id="4" name="Content Placeholder 2">
            <a:extLst>
              <a:ext uri="{FF2B5EF4-FFF2-40B4-BE49-F238E27FC236}">
                <a16:creationId xmlns:a16="http://schemas.microsoft.com/office/drawing/2014/main" id="{283CD508-25B4-DACA-1101-A59CE6137D38}"/>
              </a:ext>
            </a:extLst>
          </p:cNvPr>
          <p:cNvSpPr txBox="1">
            <a:spLocks/>
          </p:cNvSpPr>
          <p:nvPr/>
        </p:nvSpPr>
        <p:spPr>
          <a:xfrm>
            <a:off x="1586234" y="2948307"/>
            <a:ext cx="5971528" cy="171307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3600" b="1" i="0" dirty="0">
                <a:solidFill>
                  <a:schemeClr val="accent5"/>
                </a:solidFill>
              </a:rPr>
              <a:t>94%</a:t>
            </a:r>
            <a:r>
              <a:rPr lang="en-US" sz="3600" i="0" dirty="0"/>
              <a:t> of men in Kenya have been </a:t>
            </a:r>
            <a:r>
              <a:rPr lang="en-US" sz="3600" b="1" i="0" dirty="0">
                <a:solidFill>
                  <a:schemeClr val="accent5"/>
                </a:solidFill>
              </a:rPr>
              <a:t>circumcised</a:t>
            </a:r>
            <a:r>
              <a:rPr lang="en-US" sz="3600" i="0" dirty="0"/>
              <a:t>.</a:t>
            </a:r>
          </a:p>
        </p:txBody>
      </p:sp>
    </p:spTree>
    <p:extLst>
      <p:ext uri="{BB962C8B-B14F-4D97-AF65-F5344CB8AC3E}">
        <p14:creationId xmlns:p14="http://schemas.microsoft.com/office/powerpoint/2010/main" val="18874314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dirty="0"/>
              <a:t>HIV knowledge</a:t>
            </a:r>
          </a:p>
          <a:p>
            <a:pPr marL="342900" indent="-342900" algn="l">
              <a:buFont typeface="Arial" panose="020B0604020202020204" pitchFamily="34" charset="0"/>
              <a:buChar char="•"/>
            </a:pPr>
            <a:r>
              <a:rPr lang="en-US" sz="3200" i="0" dirty="0"/>
              <a:t>HIV-related attitudes and behaviors</a:t>
            </a:r>
          </a:p>
          <a:p>
            <a:pPr marL="342900" indent="-342900" algn="l">
              <a:buFont typeface="Arial" panose="020B0604020202020204" pitchFamily="34" charset="0"/>
              <a:buChar char="•"/>
            </a:pPr>
            <a:r>
              <a:rPr lang="en-US" sz="3200" i="0" dirty="0"/>
              <a:t>HIV testing</a:t>
            </a:r>
          </a:p>
          <a:p>
            <a:pPr marL="342900" indent="-342900" algn="l">
              <a:buFont typeface="Arial" panose="020B0604020202020204" pitchFamily="34" charset="0"/>
              <a:buChar char="•"/>
            </a:pPr>
            <a:r>
              <a:rPr lang="en-US" sz="3200" i="0" dirty="0"/>
              <a:t>Male circumcision</a:t>
            </a:r>
          </a:p>
          <a:p>
            <a:pPr marL="342900" indent="-342900" algn="l">
              <a:buFont typeface="Arial" panose="020B0604020202020204" pitchFamily="34" charset="0"/>
              <a:buChar char="•"/>
            </a:pPr>
            <a:r>
              <a:rPr lang="en-US" sz="3200" b="1" i="0" dirty="0">
                <a:solidFill>
                  <a:schemeClr val="accent5"/>
                </a:solidFill>
              </a:rPr>
              <a:t>HIV and youth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13 </a:t>
            </a:r>
            <a:r>
              <a:rPr lang="en-US" sz="2000" dirty="0"/>
              <a:t>of the Final Report</a:t>
            </a:r>
          </a:p>
        </p:txBody>
      </p:sp>
      <p:pic>
        <p:nvPicPr>
          <p:cNvPr id="2" name="Picture 1" descr="A picture containing text, screenshot, circle, design&#10;&#10;Description automatically generated">
            <a:extLst>
              <a:ext uri="{FF2B5EF4-FFF2-40B4-BE49-F238E27FC236}">
                <a16:creationId xmlns:a16="http://schemas.microsoft.com/office/drawing/2014/main" id="{7836FE9B-29CE-523F-D029-AD336FAAD1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50805" y="926964"/>
            <a:ext cx="2466034" cy="3502160"/>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231940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7"/>
            <a:ext cx="8296275" cy="723900"/>
          </a:xfrm>
        </p:spPr>
        <p:txBody>
          <a:bodyPr>
            <a:noAutofit/>
          </a:bodyPr>
          <a:lstStyle/>
          <a:p>
            <a:r>
              <a:rPr lang="en-US" dirty="0"/>
              <a:t>Knowledge about HIV Prevention </a:t>
            </a:r>
            <a:br>
              <a:rPr lang="en-US" dirty="0"/>
            </a:br>
            <a:r>
              <a:rPr lang="en-US" dirty="0"/>
              <a:t>among Young People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23860" y="1287030"/>
            <a:ext cx="7886700" cy="723900"/>
          </a:xfrm>
        </p:spPr>
        <p:txBody>
          <a:bodyPr>
            <a:normAutofit/>
          </a:bodyPr>
          <a:lstStyle/>
          <a:p>
            <a:r>
              <a:rPr lang="en-US" dirty="0"/>
              <a:t>Percent of young women and men age 15-34 who, in response to prompted questions, know:</a:t>
            </a:r>
          </a:p>
        </p:txBody>
      </p:sp>
      <p:graphicFrame>
        <p:nvGraphicFramePr>
          <p:cNvPr id="7" name="Chart 6">
            <a:extLst>
              <a:ext uri="{FF2B5EF4-FFF2-40B4-BE49-F238E27FC236}">
                <a16:creationId xmlns:a16="http://schemas.microsoft.com/office/drawing/2014/main" id="{BAE287F8-D626-0727-B8AA-36BF55EA7C9D}"/>
              </a:ext>
            </a:extLst>
          </p:cNvPr>
          <p:cNvGraphicFramePr/>
          <p:nvPr>
            <p:extLst>
              <p:ext uri="{D42A27DB-BD31-4B8C-83A1-F6EECF244321}">
                <p14:modId xmlns:p14="http://schemas.microsoft.com/office/powerpoint/2010/main" val="2028079435"/>
              </p:ext>
            </p:extLst>
          </p:nvPr>
        </p:nvGraphicFramePr>
        <p:xfrm>
          <a:off x="423860" y="1910031"/>
          <a:ext cx="8582636" cy="482822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768753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49" y="172462"/>
            <a:ext cx="7886700" cy="700104"/>
          </a:xfrm>
        </p:spPr>
        <p:txBody>
          <a:bodyPr/>
          <a:lstStyle/>
          <a:p>
            <a:r>
              <a:rPr lang="en-US" dirty="0"/>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49" y="990600"/>
            <a:ext cx="8101693" cy="5694938"/>
          </a:xfrm>
        </p:spPr>
        <p:txBody>
          <a:bodyPr>
            <a:noAutofit/>
          </a:bodyPr>
          <a:lstStyle/>
          <a:p>
            <a:pPr marL="285750" indent="-285750">
              <a:lnSpc>
                <a:spcPct val="100000"/>
              </a:lnSpc>
              <a:buFont typeface="Arial" panose="020B0604020202020204" pitchFamily="34" charset="0"/>
              <a:buChar char="•"/>
            </a:pPr>
            <a:r>
              <a:rPr lang="en-US" sz="2200" b="1" i="0" dirty="0">
                <a:solidFill>
                  <a:schemeClr val="accent5"/>
                </a:solidFill>
              </a:rPr>
              <a:t>92% </a:t>
            </a:r>
            <a:r>
              <a:rPr lang="en-US" sz="2200" i="0" dirty="0"/>
              <a:t>of women and </a:t>
            </a:r>
            <a:r>
              <a:rPr lang="en-US" sz="2200" b="1" i="0" dirty="0">
                <a:solidFill>
                  <a:schemeClr val="accent5"/>
                </a:solidFill>
              </a:rPr>
              <a:t>93% </a:t>
            </a:r>
            <a:r>
              <a:rPr lang="en-US" sz="2200" i="0" dirty="0"/>
              <a:t>of men age 15-49 have </a:t>
            </a:r>
            <a:r>
              <a:rPr lang="en-US" sz="2200" b="1" i="0" dirty="0">
                <a:solidFill>
                  <a:schemeClr val="accent5"/>
                </a:solidFill>
              </a:rPr>
              <a:t>heard of ARVs that treat HIV, </a:t>
            </a:r>
            <a:r>
              <a:rPr lang="en-US" sz="2200" i="0" dirty="0"/>
              <a:t>while </a:t>
            </a:r>
            <a:r>
              <a:rPr lang="en-US" sz="2200" b="1" i="0" dirty="0">
                <a:solidFill>
                  <a:schemeClr val="accent5"/>
                </a:solidFill>
              </a:rPr>
              <a:t>76% </a:t>
            </a:r>
            <a:r>
              <a:rPr lang="en-US" sz="2200" i="0" dirty="0"/>
              <a:t>of women and </a:t>
            </a:r>
            <a:r>
              <a:rPr lang="en-US" sz="2200" b="1" i="0" dirty="0">
                <a:solidFill>
                  <a:schemeClr val="accent5"/>
                </a:solidFill>
              </a:rPr>
              <a:t>72% </a:t>
            </a:r>
            <a:r>
              <a:rPr lang="en-US" sz="2200" i="0" dirty="0"/>
              <a:t>of men know </a:t>
            </a:r>
            <a:r>
              <a:rPr lang="en-US" sz="2200" b="1" i="0" dirty="0">
                <a:solidFill>
                  <a:schemeClr val="accent5"/>
                </a:solidFill>
              </a:rPr>
              <a:t>the risk of mother-to-child transmission of HIV can be reduced by the mother taking special drugs</a:t>
            </a:r>
            <a:r>
              <a:rPr lang="en-US" sz="2200" i="0" dirty="0"/>
              <a:t>.</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24% </a:t>
            </a:r>
            <a:r>
              <a:rPr lang="en-US" sz="2200" i="0" dirty="0"/>
              <a:t>of women and </a:t>
            </a:r>
            <a:r>
              <a:rPr lang="en-US" sz="2200" b="1" i="0" dirty="0">
                <a:solidFill>
                  <a:schemeClr val="accent5"/>
                </a:solidFill>
              </a:rPr>
              <a:t>17% </a:t>
            </a:r>
            <a:r>
              <a:rPr lang="en-US" sz="2200" i="0" dirty="0"/>
              <a:t>of men who have heard of HIV have </a:t>
            </a:r>
            <a:r>
              <a:rPr lang="en-US" sz="2200" b="1" i="0" dirty="0">
                <a:solidFill>
                  <a:schemeClr val="accent5"/>
                </a:solidFill>
              </a:rPr>
              <a:t>discriminatory attitudes toward people living with HIV</a:t>
            </a:r>
            <a:r>
              <a:rPr lang="en-US" sz="2200" i="0" dirty="0"/>
              <a:t>.</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85% </a:t>
            </a:r>
            <a:r>
              <a:rPr lang="en-US" sz="2200" i="0" dirty="0"/>
              <a:t>of women and </a:t>
            </a:r>
            <a:r>
              <a:rPr lang="en-US" sz="2200" b="1" i="0" dirty="0">
                <a:solidFill>
                  <a:schemeClr val="accent5"/>
                </a:solidFill>
              </a:rPr>
              <a:t>73% </a:t>
            </a:r>
            <a:r>
              <a:rPr lang="en-US" sz="2200" i="0" dirty="0"/>
              <a:t>of men have </a:t>
            </a:r>
            <a:r>
              <a:rPr lang="en-US" sz="2200" b="1" i="0" dirty="0">
                <a:solidFill>
                  <a:schemeClr val="accent5"/>
                </a:solidFill>
              </a:rPr>
              <a:t>ever been tested for HIV and received the results</a:t>
            </a:r>
            <a:r>
              <a:rPr lang="en-US" sz="2200" i="0" dirty="0"/>
              <a:t>.</a:t>
            </a:r>
          </a:p>
          <a:p>
            <a:pPr marL="285750" indent="-285750">
              <a:lnSpc>
                <a:spcPct val="100000"/>
              </a:lnSpc>
              <a:buFont typeface="Arial" panose="020B0604020202020204" pitchFamily="34" charset="0"/>
              <a:buChar char="•"/>
            </a:pPr>
            <a:r>
              <a:rPr lang="en-US" sz="2200" b="1" i="0" dirty="0">
                <a:solidFill>
                  <a:schemeClr val="accent5"/>
                </a:solidFill>
              </a:rPr>
              <a:t>94% </a:t>
            </a:r>
            <a:r>
              <a:rPr lang="en-US" sz="2200" i="0" dirty="0"/>
              <a:t>of men </a:t>
            </a:r>
            <a:r>
              <a:rPr lang="en-US" sz="2200" b="1" i="0" dirty="0">
                <a:solidFill>
                  <a:schemeClr val="accent5"/>
                </a:solidFill>
              </a:rPr>
              <a:t>are circumcised</a:t>
            </a:r>
            <a:r>
              <a:rPr lang="en-US" sz="2200" i="0" dirty="0"/>
              <a:t>.</a:t>
            </a:r>
          </a:p>
          <a:p>
            <a:pPr marL="285750" indent="-285750">
              <a:lnSpc>
                <a:spcPct val="100000"/>
              </a:lnSpc>
              <a:buFont typeface="Arial" panose="020B0604020202020204" pitchFamily="34" charset="0"/>
              <a:buChar char="•"/>
            </a:pPr>
            <a:r>
              <a:rPr lang="en-US" sz="2200" b="1" i="0" dirty="0">
                <a:solidFill>
                  <a:schemeClr val="accent5"/>
                </a:solidFill>
              </a:rPr>
              <a:t>59% </a:t>
            </a:r>
            <a:r>
              <a:rPr lang="en-US" sz="2200" i="0" dirty="0"/>
              <a:t>of young women and </a:t>
            </a:r>
            <a:r>
              <a:rPr lang="en-US" sz="2200" b="1" i="0" dirty="0">
                <a:solidFill>
                  <a:schemeClr val="accent5"/>
                </a:solidFill>
              </a:rPr>
              <a:t>61% </a:t>
            </a:r>
            <a:r>
              <a:rPr lang="en-US" sz="2200" i="0" dirty="0"/>
              <a:t>of young men </a:t>
            </a:r>
            <a:r>
              <a:rPr lang="en-US" sz="2200" i="0"/>
              <a:t>age 15-34 </a:t>
            </a:r>
            <a:r>
              <a:rPr lang="en-US" sz="2200" b="1" i="0" dirty="0">
                <a:solidFill>
                  <a:schemeClr val="accent5"/>
                </a:solidFill>
              </a:rPr>
              <a:t>have knowledge about HIV prevention</a:t>
            </a:r>
            <a:r>
              <a:rPr lang="en-US" sz="2200" i="0" dirty="0"/>
              <a:t>.</a:t>
            </a:r>
          </a:p>
        </p:txBody>
      </p:sp>
    </p:spTree>
    <p:extLst>
      <p:ext uri="{BB962C8B-B14F-4D97-AF65-F5344CB8AC3E}">
        <p14:creationId xmlns:p14="http://schemas.microsoft.com/office/powerpoint/2010/main" val="3475639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b="1" i="0" dirty="0">
                <a:solidFill>
                  <a:schemeClr val="accent5"/>
                </a:solidFill>
              </a:rPr>
              <a:t>HIV knowledge</a:t>
            </a:r>
          </a:p>
          <a:p>
            <a:pPr marL="342900" indent="-342900" algn="l">
              <a:buFont typeface="Arial" panose="020B0604020202020204" pitchFamily="34" charset="0"/>
              <a:buChar char="•"/>
            </a:pPr>
            <a:r>
              <a:rPr lang="en-US" sz="3200" i="0" dirty="0"/>
              <a:t>HIV-related attitudes and behaviors</a:t>
            </a:r>
          </a:p>
          <a:p>
            <a:pPr marL="342900" indent="-342900" algn="l">
              <a:buFont typeface="Arial" panose="020B0604020202020204" pitchFamily="34" charset="0"/>
              <a:buChar char="•"/>
            </a:pPr>
            <a:r>
              <a:rPr lang="en-US" sz="3200" i="0" dirty="0"/>
              <a:t>HIV testing</a:t>
            </a:r>
          </a:p>
          <a:p>
            <a:pPr marL="342900" indent="-342900" algn="l">
              <a:buFont typeface="Arial" panose="020B0604020202020204" pitchFamily="34" charset="0"/>
              <a:buChar char="•"/>
            </a:pPr>
            <a:r>
              <a:rPr lang="en-US" sz="3200" i="0" dirty="0"/>
              <a:t>Male circumcision</a:t>
            </a:r>
          </a:p>
          <a:p>
            <a:pPr marL="342900" indent="-342900" algn="l">
              <a:buFont typeface="Arial" panose="020B0604020202020204" pitchFamily="34" charset="0"/>
              <a:buChar char="•"/>
            </a:pPr>
            <a:r>
              <a:rPr lang="en-US" sz="3200" i="0" dirty="0"/>
              <a:t>HIV and youth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98080"/>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13 </a:t>
            </a:r>
            <a:r>
              <a:rPr lang="en-US" sz="2000" dirty="0"/>
              <a:t>of the Final Report</a:t>
            </a:r>
          </a:p>
        </p:txBody>
      </p:sp>
      <p:pic>
        <p:nvPicPr>
          <p:cNvPr id="2" name="Picture 1" descr="A picture containing text, screenshot, circle, design&#10;&#10;Description automatically generated">
            <a:extLst>
              <a:ext uri="{FF2B5EF4-FFF2-40B4-BE49-F238E27FC236}">
                <a16:creationId xmlns:a16="http://schemas.microsoft.com/office/drawing/2014/main" id="{000AD847-3008-8012-F267-5296A536832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29784" y="973248"/>
            <a:ext cx="2466034" cy="3502160"/>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1120774"/>
          </a:xfrm>
        </p:spPr>
        <p:txBody>
          <a:bodyPr>
            <a:noAutofit/>
          </a:bodyPr>
          <a:lstStyle/>
          <a:p>
            <a:r>
              <a:rPr lang="en-US" dirty="0"/>
              <a:t>Knowledge of Medicines to Treat or Prevent HIV</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502227"/>
            <a:ext cx="7886700" cy="419100"/>
          </a:xfrm>
        </p:spPr>
        <p:txBody>
          <a:bodyPr/>
          <a:lstStyle/>
          <a:p>
            <a:r>
              <a:rPr lang="en-US" dirty="0"/>
              <a:t>Percent of women and men age 15-49 who:</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611866844"/>
              </p:ext>
            </p:extLst>
          </p:nvPr>
        </p:nvGraphicFramePr>
        <p:xfrm>
          <a:off x="493939" y="1937656"/>
          <a:ext cx="8156122" cy="475116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28788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dirty="0"/>
              <a:t>HIV knowledge</a:t>
            </a:r>
          </a:p>
          <a:p>
            <a:pPr marL="342900" indent="-342900" algn="l">
              <a:buFont typeface="Arial" panose="020B0604020202020204" pitchFamily="34" charset="0"/>
              <a:buChar char="•"/>
            </a:pPr>
            <a:r>
              <a:rPr lang="en-US" sz="3200" b="1" i="0" dirty="0">
                <a:solidFill>
                  <a:schemeClr val="accent5"/>
                </a:solidFill>
              </a:rPr>
              <a:t>HIV-related attitudes and behaviors</a:t>
            </a:r>
          </a:p>
          <a:p>
            <a:pPr marL="342900" indent="-342900" algn="l">
              <a:buFont typeface="Arial" panose="020B0604020202020204" pitchFamily="34" charset="0"/>
              <a:buChar char="•"/>
            </a:pPr>
            <a:r>
              <a:rPr lang="en-US" sz="3200" i="0" dirty="0"/>
              <a:t>HIV testing</a:t>
            </a:r>
          </a:p>
          <a:p>
            <a:pPr marL="342900" indent="-342900" algn="l">
              <a:buFont typeface="Arial" panose="020B0604020202020204" pitchFamily="34" charset="0"/>
              <a:buChar char="•"/>
            </a:pPr>
            <a:r>
              <a:rPr lang="en-US" sz="3200" i="0" dirty="0"/>
              <a:t>Male circumcision</a:t>
            </a:r>
          </a:p>
          <a:p>
            <a:pPr marL="342900" indent="-342900" algn="l">
              <a:buFont typeface="Arial" panose="020B0604020202020204" pitchFamily="34" charset="0"/>
              <a:buChar char="•"/>
            </a:pPr>
            <a:r>
              <a:rPr lang="en-US" sz="3200" i="0" dirty="0"/>
              <a:t>HIV and youth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13 </a:t>
            </a:r>
            <a:r>
              <a:rPr lang="en-US" sz="2000" dirty="0"/>
              <a:t>of the Final Report</a:t>
            </a:r>
          </a:p>
        </p:txBody>
      </p:sp>
      <p:pic>
        <p:nvPicPr>
          <p:cNvPr id="2" name="Picture 1" descr="A picture containing text, screenshot, circle, design&#10;&#10;Description automatically generated">
            <a:extLst>
              <a:ext uri="{FF2B5EF4-FFF2-40B4-BE49-F238E27FC236}">
                <a16:creationId xmlns:a16="http://schemas.microsoft.com/office/drawing/2014/main" id="{B7DC47B4-FB32-5A50-BB6E-E11F98244B2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29784" y="973248"/>
            <a:ext cx="2466034" cy="3502160"/>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365300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291646"/>
            <a:ext cx="7886700" cy="1120774"/>
          </a:xfrm>
        </p:spPr>
        <p:txBody>
          <a:bodyPr>
            <a:noAutofit/>
          </a:bodyPr>
          <a:lstStyle/>
          <a:p>
            <a:r>
              <a:rPr lang="en-US" dirty="0"/>
              <a:t>Discriminatory Attitudes towards People Living with HIV</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57322"/>
            <a:ext cx="7886700" cy="419100"/>
          </a:xfrm>
        </p:spPr>
        <p:txBody>
          <a:bodyPr/>
          <a:lstStyle/>
          <a:p>
            <a:r>
              <a:rPr lang="en-US" dirty="0"/>
              <a:t>Among women and men age 15-49 who have heard of HIV or AIDS, percent who:</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40997555"/>
              </p:ext>
            </p:extLst>
          </p:nvPr>
        </p:nvGraphicFramePr>
        <p:xfrm>
          <a:off x="493939" y="1921325"/>
          <a:ext cx="8156122" cy="48509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082935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219298"/>
            <a:ext cx="7886700" cy="1120774"/>
          </a:xfrm>
        </p:spPr>
        <p:txBody>
          <a:bodyPr>
            <a:noAutofit/>
          </a:bodyPr>
          <a:lstStyle/>
          <a:p>
            <a:r>
              <a:rPr lang="en-US" dirty="0"/>
              <a:t>Discriminatory Attitudes towards People Living with HIV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340072"/>
            <a:ext cx="7886700" cy="632735"/>
          </a:xfrm>
        </p:spPr>
        <p:txBody>
          <a:bodyPr>
            <a:normAutofit/>
          </a:bodyPr>
          <a:lstStyle/>
          <a:p>
            <a:r>
              <a:rPr lang="en-US" dirty="0"/>
              <a:t>Among women and men age 15-49 who have heard of HIV or AIDS, percent with discriminatory attitudes towards people living with HIV</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943719951"/>
              </p:ext>
            </p:extLst>
          </p:nvPr>
        </p:nvGraphicFramePr>
        <p:xfrm>
          <a:off x="493939" y="1921324"/>
          <a:ext cx="8156122" cy="476749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10131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788511416"/>
              </p:ext>
            </p:extLst>
          </p:nvPr>
        </p:nvGraphicFramePr>
        <p:xfrm>
          <a:off x="283029" y="2241310"/>
          <a:ext cx="8741228" cy="4464289"/>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256268"/>
            <a:ext cx="7886700" cy="930275"/>
          </a:xfrm>
        </p:spPr>
        <p:txBody>
          <a:bodyPr>
            <a:noAutofit/>
          </a:bodyPr>
          <a:lstStyle/>
          <a:p>
            <a:r>
              <a:rPr lang="en-US" dirty="0"/>
              <a:t>Sex and Condom Use with Non-Cohabiting Partners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986160" y="1507432"/>
            <a:ext cx="3037114" cy="733878"/>
          </a:xfrm>
        </p:spPr>
        <p:txBody>
          <a:bodyPr>
            <a:normAutofit/>
          </a:bodyPr>
          <a:lstStyle/>
          <a:p>
            <a:pPr algn="ctr"/>
            <a:r>
              <a:rPr lang="en-US" dirty="0"/>
              <a:t>Percent of women and men age 15-49 who:</a:t>
            </a:r>
          </a:p>
        </p:txBody>
      </p:sp>
      <p:sp>
        <p:nvSpPr>
          <p:cNvPr id="5" name="Content Placeholder 2">
            <a:extLst>
              <a:ext uri="{FF2B5EF4-FFF2-40B4-BE49-F238E27FC236}">
                <a16:creationId xmlns:a16="http://schemas.microsoft.com/office/drawing/2014/main" id="{82A941A7-6446-2C70-8D36-1075DD0FEB78}"/>
              </a:ext>
            </a:extLst>
          </p:cNvPr>
          <p:cNvSpPr txBox="1">
            <a:spLocks/>
          </p:cNvSpPr>
          <p:nvPr/>
        </p:nvSpPr>
        <p:spPr>
          <a:xfrm>
            <a:off x="4572000" y="1254806"/>
            <a:ext cx="4288971" cy="93027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Among women and men age 15-49 who had sex with a non-cohabiting partner in the last 12 months, percent who:</a:t>
            </a:r>
          </a:p>
        </p:txBody>
      </p:sp>
      <p:cxnSp>
        <p:nvCxnSpPr>
          <p:cNvPr id="4" name="Straight Connector 3">
            <a:extLst>
              <a:ext uri="{FF2B5EF4-FFF2-40B4-BE49-F238E27FC236}">
                <a16:creationId xmlns:a16="http://schemas.microsoft.com/office/drawing/2014/main" id="{6C010B9B-B07F-4A36-33DE-9DA4420E47F2}"/>
              </a:ext>
            </a:extLst>
          </p:cNvPr>
          <p:cNvCxnSpPr/>
          <p:nvPr/>
        </p:nvCxnSpPr>
        <p:spPr>
          <a:xfrm>
            <a:off x="1094875" y="2043041"/>
            <a:ext cx="27105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879C868-FF77-C556-CDB7-92B2F7A4E40A}"/>
              </a:ext>
            </a:extLst>
          </p:cNvPr>
          <p:cNvCxnSpPr/>
          <p:nvPr/>
        </p:nvCxnSpPr>
        <p:spPr>
          <a:xfrm>
            <a:off x="4760722" y="2072477"/>
            <a:ext cx="39115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5298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dirty="0"/>
              <a:t>HIV knowledge</a:t>
            </a:r>
          </a:p>
          <a:p>
            <a:pPr marL="342900" indent="-342900" algn="l">
              <a:buFont typeface="Arial" panose="020B0604020202020204" pitchFamily="34" charset="0"/>
              <a:buChar char="•"/>
            </a:pPr>
            <a:r>
              <a:rPr lang="en-US" sz="3200" i="0" dirty="0"/>
              <a:t>HIV-related attitudes and behaviors</a:t>
            </a:r>
          </a:p>
          <a:p>
            <a:pPr marL="342900" indent="-342900" algn="l">
              <a:buFont typeface="Arial" panose="020B0604020202020204" pitchFamily="34" charset="0"/>
              <a:buChar char="•"/>
            </a:pPr>
            <a:r>
              <a:rPr lang="en-US" sz="3200" b="1" i="0" dirty="0">
                <a:solidFill>
                  <a:schemeClr val="accent5"/>
                </a:solidFill>
              </a:rPr>
              <a:t>HIV testing</a:t>
            </a:r>
          </a:p>
          <a:p>
            <a:pPr marL="342900" indent="-342900" algn="l">
              <a:buFont typeface="Arial" panose="020B0604020202020204" pitchFamily="34" charset="0"/>
              <a:buChar char="•"/>
            </a:pPr>
            <a:r>
              <a:rPr lang="en-US" sz="3200" i="0" dirty="0"/>
              <a:t>Male circumcision</a:t>
            </a:r>
          </a:p>
          <a:p>
            <a:pPr marL="342900" indent="-342900" algn="l">
              <a:buFont typeface="Arial" panose="020B0604020202020204" pitchFamily="34" charset="0"/>
              <a:buChar char="•"/>
            </a:pPr>
            <a:r>
              <a:rPr lang="en-US" sz="3200" i="0" dirty="0"/>
              <a:t>HIV and youth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13 </a:t>
            </a:r>
            <a:r>
              <a:rPr lang="en-US" sz="2000" dirty="0"/>
              <a:t>of the Final Report</a:t>
            </a:r>
          </a:p>
        </p:txBody>
      </p:sp>
      <p:pic>
        <p:nvPicPr>
          <p:cNvPr id="2" name="Picture 1" descr="A picture containing text, screenshot, circle, design&#10;&#10;Description automatically generated">
            <a:extLst>
              <a:ext uri="{FF2B5EF4-FFF2-40B4-BE49-F238E27FC236}">
                <a16:creationId xmlns:a16="http://schemas.microsoft.com/office/drawing/2014/main" id="{AAA47ADF-A030-6A75-425D-6147D5C7438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29784" y="973248"/>
            <a:ext cx="2466034" cy="3502160"/>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597888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HIV Testing during Antenatal Care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181099"/>
            <a:ext cx="7886700" cy="723900"/>
          </a:xfrm>
        </p:spPr>
        <p:txBody>
          <a:bodyPr>
            <a:normAutofit/>
          </a:bodyPr>
          <a:lstStyle/>
          <a:p>
            <a:r>
              <a:rPr lang="en-US" dirty="0"/>
              <a:t>Percent of women with a live birth in the 2 years preceding the survey </a:t>
            </a:r>
          </a:p>
        </p:txBody>
      </p:sp>
      <p:sp>
        <p:nvSpPr>
          <p:cNvPr id="4" name="TextBox 3">
            <a:extLst>
              <a:ext uri="{FF2B5EF4-FFF2-40B4-BE49-F238E27FC236}">
                <a16:creationId xmlns:a16="http://schemas.microsoft.com/office/drawing/2014/main" id="{0D57443E-586F-14D9-CC85-14378568580E}"/>
              </a:ext>
            </a:extLst>
          </p:cNvPr>
          <p:cNvSpPr txBox="1"/>
          <p:nvPr/>
        </p:nvSpPr>
        <p:spPr>
          <a:xfrm>
            <a:off x="704850" y="1904999"/>
            <a:ext cx="2064547" cy="4411207"/>
          </a:xfrm>
          <a:prstGeom prst="rect">
            <a:avLst/>
          </a:prstGeom>
          <a:solidFill>
            <a:schemeClr val="accent5"/>
          </a:solidFill>
        </p:spPr>
        <p:txBody>
          <a:bodyPr vert="horz" wrap="square" lIns="91440" tIns="45720" rIns="91440" bIns="45720" rtlCol="0" anchor="ctr">
            <a:normAutofit/>
          </a:bodyPr>
          <a:lstStyle/>
          <a:p>
            <a:pPr algn="ctr"/>
            <a:r>
              <a:rPr lang="en-US" sz="2400" dirty="0">
                <a:solidFill>
                  <a:schemeClr val="bg1"/>
                </a:solidFill>
                <a:latin typeface="Source Sans Pro SemiBold" panose="020B0603030403020204" pitchFamily="34" charset="0"/>
                <a:ea typeface="Source Sans Pro SemiBold" panose="020B0603030403020204" pitchFamily="34" charset="0"/>
              </a:rPr>
              <a:t>94% of pregnant women were tested for HIV during antenatal care and received the results.</a:t>
            </a:r>
          </a:p>
        </p:txBody>
      </p:sp>
      <p:pic>
        <p:nvPicPr>
          <p:cNvPr id="6" name="Picture 5" descr="Shape&#10;&#10;Description automatically generated with low confidence">
            <a:extLst>
              <a:ext uri="{FF2B5EF4-FFF2-40B4-BE49-F238E27FC236}">
                <a16:creationId xmlns:a16="http://schemas.microsoft.com/office/drawing/2014/main" id="{01C9639C-8BE7-74F1-D964-8C35D6574706}"/>
              </a:ext>
            </a:extLst>
          </p:cNvPr>
          <p:cNvPicPr>
            <a:picLocks noChangeAspect="1"/>
          </p:cNvPicPr>
          <p:nvPr/>
        </p:nvPicPr>
        <p:blipFill rotWithShape="1">
          <a:blip r:embed="rId3">
            <a:extLst>
              <a:ext uri="{28A0092B-C50C-407E-A947-70E740481C1C}">
                <a14:useLocalDpi xmlns:a14="http://schemas.microsoft.com/office/drawing/2010/main" val="0"/>
              </a:ext>
            </a:extLst>
          </a:blip>
          <a:srcRect l="34604" t="14445" r="32698" b="14921"/>
          <a:stretch/>
        </p:blipFill>
        <p:spPr>
          <a:xfrm>
            <a:off x="2769397" y="1823468"/>
            <a:ext cx="2042041" cy="4411206"/>
          </a:xfrm>
          <a:prstGeom prst="rect">
            <a:avLst/>
          </a:prstGeom>
        </p:spPr>
      </p:pic>
      <p:pic>
        <p:nvPicPr>
          <p:cNvPr id="7" name="Picture 6" descr="Shape&#10;&#10;Description automatically generated with low confidence">
            <a:extLst>
              <a:ext uri="{FF2B5EF4-FFF2-40B4-BE49-F238E27FC236}">
                <a16:creationId xmlns:a16="http://schemas.microsoft.com/office/drawing/2014/main" id="{7C42E611-BD9C-6072-D674-A4AC59D8A108}"/>
              </a:ext>
            </a:extLst>
          </p:cNvPr>
          <p:cNvPicPr>
            <a:picLocks noChangeAspect="1"/>
          </p:cNvPicPr>
          <p:nvPr/>
        </p:nvPicPr>
        <p:blipFill rotWithShape="1">
          <a:blip r:embed="rId3">
            <a:extLst>
              <a:ext uri="{28A0092B-C50C-407E-A947-70E740481C1C}">
                <a14:useLocalDpi xmlns:a14="http://schemas.microsoft.com/office/drawing/2010/main" val="0"/>
              </a:ext>
            </a:extLst>
          </a:blip>
          <a:srcRect l="34604" t="14445" r="32698" b="14921"/>
          <a:stretch/>
        </p:blipFill>
        <p:spPr>
          <a:xfrm>
            <a:off x="4648200" y="1823468"/>
            <a:ext cx="2042041" cy="4411206"/>
          </a:xfrm>
          <a:prstGeom prst="rect">
            <a:avLst/>
          </a:prstGeom>
        </p:spPr>
      </p:pic>
      <p:pic>
        <p:nvPicPr>
          <p:cNvPr id="12" name="Picture 11" descr="A picture containing clipart&#10;&#10;Description automatically generated">
            <a:extLst>
              <a:ext uri="{FF2B5EF4-FFF2-40B4-BE49-F238E27FC236}">
                <a16:creationId xmlns:a16="http://schemas.microsoft.com/office/drawing/2014/main" id="{E125F29E-9BDD-CCF8-6CB4-98302F338F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95428" y="1756937"/>
            <a:ext cx="1911446" cy="4559269"/>
          </a:xfrm>
          <a:prstGeom prst="rect">
            <a:avLst/>
          </a:prstGeom>
        </p:spPr>
      </p:pic>
      <p:pic>
        <p:nvPicPr>
          <p:cNvPr id="5" name="Picture 4" descr="Shape&#10;&#10;Description automatically generated with low confidence">
            <a:extLst>
              <a:ext uri="{FF2B5EF4-FFF2-40B4-BE49-F238E27FC236}">
                <a16:creationId xmlns:a16="http://schemas.microsoft.com/office/drawing/2014/main" id="{03729AC9-87C2-462B-0B0D-C6F52FAC88C5}"/>
              </a:ext>
            </a:extLst>
          </p:cNvPr>
          <p:cNvPicPr>
            <a:picLocks noChangeAspect="1"/>
          </p:cNvPicPr>
          <p:nvPr/>
        </p:nvPicPr>
        <p:blipFill rotWithShape="1">
          <a:blip r:embed="rId3">
            <a:extLst>
              <a:ext uri="{28A0092B-C50C-407E-A947-70E740481C1C}">
                <a14:useLocalDpi xmlns:a14="http://schemas.microsoft.com/office/drawing/2010/main" val="0"/>
              </a:ext>
            </a:extLst>
          </a:blip>
          <a:srcRect l="34604" t="14445" r="40777" b="14921"/>
          <a:stretch/>
        </p:blipFill>
        <p:spPr>
          <a:xfrm>
            <a:off x="6374605" y="1823468"/>
            <a:ext cx="1537495" cy="4411206"/>
          </a:xfrm>
          <a:prstGeom prst="rect">
            <a:avLst/>
          </a:prstGeom>
        </p:spPr>
      </p:pic>
    </p:spTree>
    <p:extLst>
      <p:ext uri="{BB962C8B-B14F-4D97-AF65-F5344CB8AC3E}">
        <p14:creationId xmlns:p14="http://schemas.microsoft.com/office/powerpoint/2010/main" val="2242843968"/>
      </p:ext>
    </p:extLst>
  </p:cSld>
  <p:clrMapOvr>
    <a:masterClrMapping/>
  </p:clrMapOvr>
</p:sld>
</file>

<file path=ppt/theme/theme1.xml><?xml version="1.0" encoding="utf-8"?>
<a:theme xmlns:a="http://schemas.openxmlformats.org/drawingml/2006/main" name="Custom Design">
  <a:themeElements>
    <a:clrScheme name="Kenya">
      <a:dk1>
        <a:sysClr val="windowText" lastClr="000000"/>
      </a:dk1>
      <a:lt1>
        <a:sysClr val="window" lastClr="FFFFFF"/>
      </a:lt1>
      <a:dk2>
        <a:srgbClr val="001F40"/>
      </a:dk2>
      <a:lt2>
        <a:srgbClr val="E3DED1"/>
      </a:lt2>
      <a:accent1>
        <a:srgbClr val="6999D1"/>
      </a:accent1>
      <a:accent2>
        <a:srgbClr val="E9CCBA"/>
      </a:accent2>
      <a:accent3>
        <a:srgbClr val="5E896F"/>
      </a:accent3>
      <a:accent4>
        <a:srgbClr val="F7C770"/>
      </a:accent4>
      <a:accent5>
        <a:srgbClr val="CD6940"/>
      </a:accent5>
      <a:accent6>
        <a:srgbClr val="0D917C"/>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Kenya">
      <a:dk1>
        <a:sysClr val="windowText" lastClr="000000"/>
      </a:dk1>
      <a:lt1>
        <a:sysClr val="window" lastClr="FFFFFF"/>
      </a:lt1>
      <a:dk2>
        <a:srgbClr val="001F40"/>
      </a:dk2>
      <a:lt2>
        <a:srgbClr val="E3DED1"/>
      </a:lt2>
      <a:accent1>
        <a:srgbClr val="6999D1"/>
      </a:accent1>
      <a:accent2>
        <a:srgbClr val="E9CCBA"/>
      </a:accent2>
      <a:accent3>
        <a:srgbClr val="5E896F"/>
      </a:accent3>
      <a:accent4>
        <a:srgbClr val="F7C770"/>
      </a:accent4>
      <a:accent5>
        <a:srgbClr val="CD6940"/>
      </a:accent5>
      <a:accent6>
        <a:srgbClr val="0D917C"/>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VMX3MACP777Z-1177381151-29012</_dlc_DocId>
    <_dlc_DocIdUrl xmlns="d16efad5-0601-4cf0-b7c2-89968258c777">
      <Url>https://icfonline.sharepoint.com/sites/ihd-dhs/Dissemination/_layouts/15/DocIdRedir.aspx?ID=VMX3MACP777Z-1177381151-29012</Url>
      <Description>VMX3MACP777Z-1177381151-29012</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2.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3.xml><?xml version="1.0" encoding="utf-8"?>
<ds:datastoreItem xmlns:ds="http://schemas.openxmlformats.org/officeDocument/2006/customXml" ds:itemID="{9981E3BE-0910-4E81-BE17-3B9CCC885C4D}">
  <ds:schemaRefs>
    <ds:schemaRef ds:uri="http://purl.org/dc/terms/"/>
    <ds:schemaRef ds:uri="http://schemas.microsoft.com/office/2006/metadata/properties"/>
    <ds:schemaRef ds:uri="83c4e5ee-5eea-4e8c-8b50-726738bccb6e"/>
    <ds:schemaRef ds:uri="http://www.w3.org/XML/1998/namespace"/>
    <ds:schemaRef ds:uri="http://purl.org/dc/elements/1.1/"/>
    <ds:schemaRef ds:uri="http://schemas.microsoft.com/office/infopath/2007/PartnerControls"/>
    <ds:schemaRef ds:uri="http://schemas.openxmlformats.org/package/2006/metadata/core-properties"/>
    <ds:schemaRef ds:uri="http://schemas.microsoft.com/office/2006/documentManagement/types"/>
    <ds:schemaRef ds:uri="fa6a9aea-fb0f-4ddd-aff8-712634b7d5fe"/>
    <ds:schemaRef ds:uri="d16efad5-0601-4cf0-b7c2-89968258c777"/>
    <ds:schemaRef ds:uri="http://purl.org/dc/dcmitype/"/>
  </ds:schemaRefs>
</ds:datastoreItem>
</file>

<file path=customXml/itemProps4.xml><?xml version="1.0" encoding="utf-8"?>
<ds:datastoreItem xmlns:ds="http://schemas.openxmlformats.org/officeDocument/2006/customXml" ds:itemID="{35430D4A-3275-4C3A-9999-F2EFB395A6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10861</TotalTime>
  <Words>870</Words>
  <Application>Microsoft Office PowerPoint</Application>
  <PresentationFormat>On-screen Show (4:3)</PresentationFormat>
  <Paragraphs>84</Paragraphs>
  <Slides>15</Slides>
  <Notes>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Arial</vt:lpstr>
      <vt:lpstr>Calibri</vt:lpstr>
      <vt:lpstr>Source Sans Pro</vt:lpstr>
      <vt:lpstr>Source Sans Pro SemiBold</vt:lpstr>
      <vt:lpstr>Custom Design</vt:lpstr>
      <vt:lpstr>2_Custom Design</vt:lpstr>
      <vt:lpstr>PowerPoint Presentation</vt:lpstr>
      <vt:lpstr>PowerPoint Presentation</vt:lpstr>
      <vt:lpstr>Knowledge of Medicines to Treat or Prevent HIV</vt:lpstr>
      <vt:lpstr>PowerPoint Presentation</vt:lpstr>
      <vt:lpstr>Discriminatory Attitudes towards People Living with HIV</vt:lpstr>
      <vt:lpstr>Discriminatory Attitudes towards People Living with HIV by Residence</vt:lpstr>
      <vt:lpstr>Sex and Condom Use with Non-Cohabiting Partners</vt:lpstr>
      <vt:lpstr>PowerPoint Presentation</vt:lpstr>
      <vt:lpstr>HIV Testing during Antenatal Care</vt:lpstr>
      <vt:lpstr>HIV Testing</vt:lpstr>
      <vt:lpstr>PowerPoint Presentation</vt:lpstr>
      <vt:lpstr>Male Circumcision</vt:lpstr>
      <vt:lpstr>PowerPoint Presentation</vt:lpstr>
      <vt:lpstr>Knowledge about HIV Prevention  among Young People</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Balian, Sarah (CNTR)</cp:lastModifiedBy>
  <cp:revision>3</cp:revision>
  <dcterms:created xsi:type="dcterms:W3CDTF">2022-12-05T19:39:34Z</dcterms:created>
  <dcterms:modified xsi:type="dcterms:W3CDTF">2023-06-15T02:01:47Z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adf8a7eb-bb9a-4ced-8147-c623dccd7fd9</vt:lpwstr>
  </property>
  <property fmtid="{D5CDD505-2E9C-101B-9397-08002B2CF9AE}" pid="4" name="MediaServiceImageTags">
    <vt:lpwstr/>
  </property>
</Properties>
</file>