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5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6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7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8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9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10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11.xml" ContentType="application/vnd.openxmlformats-officedocument.presentationml.notesSl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notesSlides/notesSlide12.xml" ContentType="application/vnd.openxmlformats-officedocument.presentationml.notesSl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notesSlides/notesSlide13.xml" ContentType="application/vnd.openxmlformats-officedocument.presentationml.notesSlid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notesSlides/notesSlide14.xml" ContentType="application/vnd.openxmlformats-officedocument.presentationml.notesSlid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5"/>
    <p:sldMasterId id="2147483687" r:id="rId6"/>
    <p:sldMasterId id="2147483697" r:id="rId7"/>
  </p:sldMasterIdLst>
  <p:notesMasterIdLst>
    <p:notesMasterId r:id="rId27"/>
  </p:notesMasterIdLst>
  <p:handoutMasterIdLst>
    <p:handoutMasterId r:id="rId28"/>
  </p:handoutMasterIdLst>
  <p:sldIdLst>
    <p:sldId id="256" r:id="rId8"/>
    <p:sldId id="260" r:id="rId9"/>
    <p:sldId id="262" r:id="rId10"/>
    <p:sldId id="275" r:id="rId11"/>
    <p:sldId id="283" r:id="rId12"/>
    <p:sldId id="343" r:id="rId13"/>
    <p:sldId id="372" r:id="rId14"/>
    <p:sldId id="294" r:id="rId15"/>
    <p:sldId id="342" r:id="rId16"/>
    <p:sldId id="352" r:id="rId17"/>
    <p:sldId id="353" r:id="rId18"/>
    <p:sldId id="373" r:id="rId19"/>
    <p:sldId id="355" r:id="rId20"/>
    <p:sldId id="288" r:id="rId21"/>
    <p:sldId id="356" r:id="rId22"/>
    <p:sldId id="357" r:id="rId23"/>
    <p:sldId id="358" r:id="rId24"/>
    <p:sldId id="359" r:id="rId25"/>
    <p:sldId id="289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BB20A4E-CF7D-7EB7-0690-65C8C5CEFA69}" name="Annie Allnutt" initials="AA" userId="S::60656@icf.com::1a4c980e-ffa6-4764-abac-ea981ce85933" providerId="AD"/>
  <p188:author id="{CA9165A1-C12B-F8B0-B2F6-1F266D661A39}" name="Joe Millward" initials="JM" userId="S::jmillwa2@jh.edu::b155a340-7689-4e99-8dff-d2d82efa4ef8" providerId="AD"/>
  <p188:author id="{B03E45A4-FC93-46BF-A3F8-AD345485372C}" name="Behague, Sabina" initials="BS" userId="S::57291@icf.com::2f9f8379-56ce-455c-81be-d1dc66b28ae7" providerId="AD"/>
  <p188:author id="{215BD7E5-D79F-BC48-51AE-306CA903705B}" name="McFarland, Annette" initials="MA" userId="S::N107137@icf.com::e93d1f50-85ab-41a8-a34a-185a53159573" providerId="AD"/>
  <p188:author id="{12F616EE-0089-6014-EBDE-47D493E491EA}" name="Balian, Sarah" initials="BS" userId="S::N112871@icf.com::b3b060d9-4d34-479b-ad68-688eaebf93c5" providerId="AD"/>
  <p188:author id="{8F12D6EF-8EE2-ADE9-B2E7-9923B196157B}" name="Twesigye, Gloria" initials="TG" userId="S::59766@icf.com::6464a502-8a44-4d67-8fab-8f3aa949582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FF"/>
    <a:srgbClr val="00A1E0"/>
    <a:srgbClr val="F0E7FF"/>
    <a:srgbClr val="CFAFFF"/>
    <a:srgbClr val="A366FF"/>
    <a:srgbClr val="91DFF7"/>
    <a:srgbClr val="6CD4F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E2EB6CD-71AC-4926-BC09-74601BEE8F0B}" v="5" dt="2023-06-16T15:32:05.27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5507" autoAdjust="0"/>
    <p:restoredTop sz="83468" autoAdjust="0"/>
  </p:normalViewPr>
  <p:slideViewPr>
    <p:cSldViewPr snapToGrid="0">
      <p:cViewPr varScale="1">
        <p:scale>
          <a:sx n="135" d="100"/>
          <a:sy n="135" d="100"/>
        </p:scale>
        <p:origin x="1590" y="132"/>
      </p:cViewPr>
      <p:guideLst/>
    </p:cSldViewPr>
  </p:slideViewPr>
  <p:outlineViewPr>
    <p:cViewPr>
      <p:scale>
        <a:sx n="33" d="100"/>
        <a:sy n="33" d="100"/>
      </p:scale>
      <p:origin x="0" y="-7771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34" Type="http://schemas.microsoft.com/office/2015/10/relationships/revisionInfo" Target="revisionInfo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Relationship Id="rId35" Type="http://schemas.microsoft.com/office/2018/10/relationships/authors" Target="authors.xml"/><Relationship Id="rId8" Type="http://schemas.openxmlformats.org/officeDocument/2006/relationships/slide" Target="slides/slid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e Millward" userId="b155a340-7689-4e99-8dff-d2d82efa4ef8" providerId="ADAL" clId="{E04018C3-8DDB-476D-B582-17356F50E590}"/>
    <pc:docChg chg="undo custSel addSld delSld modSld">
      <pc:chgData name="Joe Millward" userId="b155a340-7689-4e99-8dff-d2d82efa4ef8" providerId="ADAL" clId="{E04018C3-8DDB-476D-B582-17356F50E590}" dt="2023-05-22T23:00:42.868" v="492" actId="20577"/>
      <pc:docMkLst>
        <pc:docMk/>
      </pc:docMkLst>
      <pc:sldChg chg="modSp mod">
        <pc:chgData name="Joe Millward" userId="b155a340-7689-4e99-8dff-d2d82efa4ef8" providerId="ADAL" clId="{E04018C3-8DDB-476D-B582-17356F50E590}" dt="2023-05-22T21:37:55.177" v="203" actId="20577"/>
        <pc:sldMkLst>
          <pc:docMk/>
          <pc:sldMk cId="1428788921" sldId="262"/>
        </pc:sldMkLst>
        <pc:spChg chg="mod">
          <ac:chgData name="Joe Millward" userId="b155a340-7689-4e99-8dff-d2d82efa4ef8" providerId="ADAL" clId="{E04018C3-8DDB-476D-B582-17356F50E590}" dt="2023-05-22T21:37:55.177" v="203" actId="20577"/>
          <ac:spMkLst>
            <pc:docMk/>
            <pc:sldMk cId="1428788921" sldId="262"/>
            <ac:spMk id="19" creationId="{239E272A-0788-496C-5E40-C0D6B831EBC4}"/>
          </ac:spMkLst>
        </pc:spChg>
      </pc:sldChg>
      <pc:sldChg chg="mod modShow">
        <pc:chgData name="Joe Millward" userId="b155a340-7689-4e99-8dff-d2d82efa4ef8" providerId="ADAL" clId="{E04018C3-8DDB-476D-B582-17356F50E590}" dt="2023-05-22T22:57:02.004" v="468" actId="729"/>
        <pc:sldMkLst>
          <pc:docMk/>
          <pc:sldMk cId="1506493807" sldId="272"/>
        </pc:sldMkLst>
      </pc:sldChg>
      <pc:sldChg chg="mod">
        <pc:chgData name="Joe Millward" userId="b155a340-7689-4e99-8dff-d2d82efa4ef8" providerId="ADAL" clId="{E04018C3-8DDB-476D-B582-17356F50E590}" dt="2023-05-22T21:54:22.636" v="344" actId="27918"/>
        <pc:sldMkLst>
          <pc:docMk/>
          <pc:sldMk cId="111198767" sldId="275"/>
        </pc:sldMkLst>
      </pc:sldChg>
      <pc:sldChg chg="delSp mod">
        <pc:chgData name="Joe Millward" userId="b155a340-7689-4e99-8dff-d2d82efa4ef8" providerId="ADAL" clId="{E04018C3-8DDB-476D-B582-17356F50E590}" dt="2023-05-22T21:54:46.671" v="352" actId="478"/>
        <pc:sldMkLst>
          <pc:docMk/>
          <pc:sldMk cId="3502258445" sldId="283"/>
        </pc:sldMkLst>
        <pc:spChg chg="del">
          <ac:chgData name="Joe Millward" userId="b155a340-7689-4e99-8dff-d2d82efa4ef8" providerId="ADAL" clId="{E04018C3-8DDB-476D-B582-17356F50E590}" dt="2023-05-22T21:54:46.671" v="352" actId="478"/>
          <ac:spMkLst>
            <pc:docMk/>
            <pc:sldMk cId="3502258445" sldId="283"/>
            <ac:spMk id="13" creationId="{6D4D43AF-05AA-81BA-2D8D-F126FF832339}"/>
          </ac:spMkLst>
        </pc:spChg>
      </pc:sldChg>
      <pc:sldChg chg="mod">
        <pc:chgData name="Joe Millward" userId="b155a340-7689-4e99-8dff-d2d82efa4ef8" providerId="ADAL" clId="{E04018C3-8DDB-476D-B582-17356F50E590}" dt="2023-05-22T22:49:08" v="416" actId="27918"/>
        <pc:sldMkLst>
          <pc:docMk/>
          <pc:sldMk cId="2004344858" sldId="288"/>
        </pc:sldMkLst>
      </pc:sldChg>
      <pc:sldChg chg="modSp mod addCm modCm">
        <pc:chgData name="Joe Millward" userId="b155a340-7689-4e99-8dff-d2d82efa4ef8" providerId="ADAL" clId="{E04018C3-8DDB-476D-B582-17356F50E590}" dt="2023-05-22T23:00:42.868" v="492" actId="20577"/>
        <pc:sldMkLst>
          <pc:docMk/>
          <pc:sldMk cId="3475639167" sldId="289"/>
        </pc:sldMkLst>
        <pc:spChg chg="mod">
          <ac:chgData name="Joe Millward" userId="b155a340-7689-4e99-8dff-d2d82efa4ef8" providerId="ADAL" clId="{E04018C3-8DDB-476D-B582-17356F50E590}" dt="2023-05-22T23:00:42.868" v="492" actId="20577"/>
          <ac:spMkLst>
            <pc:docMk/>
            <pc:sldMk cId="3475639167" sldId="289"/>
            <ac:spMk id="6" creationId="{3178E49A-AB46-36D7-BE04-40013DE24A2A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 mod">
              <pc226:chgData name="Joe Millward" userId="b155a340-7689-4e99-8dff-d2d82efa4ef8" providerId="ADAL" clId="{E04018C3-8DDB-476D-B582-17356F50E590}" dt="2023-05-22T23:00:42.868" v="492" actId="20577"/>
              <pc2:cmMkLst xmlns:pc2="http://schemas.microsoft.com/office/powerpoint/2019/9/main/command">
                <pc:docMk/>
                <pc:sldMk cId="3475639167" sldId="289"/>
                <pc2:cmMk id="{9F1212E6-2FDA-4DBF-A901-FA9B6D63B504}"/>
              </pc2:cmMkLst>
            </pc226:cmChg>
          </p:ext>
        </pc:extLst>
      </pc:sldChg>
      <pc:sldChg chg="mod">
        <pc:chgData name="Joe Millward" userId="b155a340-7689-4e99-8dff-d2d82efa4ef8" providerId="ADAL" clId="{E04018C3-8DDB-476D-B582-17356F50E590}" dt="2023-05-22T21:49:35.384" v="323" actId="27918"/>
        <pc:sldMkLst>
          <pc:docMk/>
          <pc:sldMk cId="1925132525" sldId="294"/>
        </pc:sldMkLst>
      </pc:sldChg>
      <pc:sldChg chg="mod modShow addCm">
        <pc:chgData name="Joe Millward" userId="b155a340-7689-4e99-8dff-d2d82efa4ef8" providerId="ADAL" clId="{E04018C3-8DDB-476D-B582-17356F50E590}" dt="2023-05-22T21:48:37.370" v="310"/>
        <pc:sldMkLst>
          <pc:docMk/>
          <pc:sldMk cId="3332005300" sldId="32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Joe Millward" userId="b155a340-7689-4e99-8dff-d2d82efa4ef8" providerId="ADAL" clId="{E04018C3-8DDB-476D-B582-17356F50E590}" dt="2023-05-22T21:48:37.370" v="310"/>
              <pc2:cmMkLst xmlns:pc2="http://schemas.microsoft.com/office/powerpoint/2019/9/main/command">
                <pc:docMk/>
                <pc:sldMk cId="3332005300" sldId="322"/>
                <pc2:cmMk id="{8BE8318C-4110-4FE3-9D99-4DD6C3166C22}"/>
              </pc2:cmMkLst>
            </pc226:cmChg>
          </p:ext>
        </pc:extLst>
      </pc:sldChg>
      <pc:sldChg chg="addSp delSp modSp mod">
        <pc:chgData name="Joe Millward" userId="b155a340-7689-4e99-8dff-d2d82efa4ef8" providerId="ADAL" clId="{E04018C3-8DDB-476D-B582-17356F50E590}" dt="2023-05-22T21:53:42.149" v="335" actId="27636"/>
        <pc:sldMkLst>
          <pc:docMk/>
          <pc:sldMk cId="4165731788" sldId="342"/>
        </pc:sldMkLst>
        <pc:spChg chg="mod">
          <ac:chgData name="Joe Millward" userId="b155a340-7689-4e99-8dff-d2d82efa4ef8" providerId="ADAL" clId="{E04018C3-8DDB-476D-B582-17356F50E590}" dt="2023-05-22T21:53:42.149" v="335" actId="27636"/>
          <ac:spMkLst>
            <pc:docMk/>
            <pc:sldMk cId="4165731788" sldId="342"/>
            <ac:spMk id="6" creationId="{D7655AFE-B313-2B11-D4F3-3CF4195BE833}"/>
          </ac:spMkLst>
        </pc:spChg>
        <pc:spChg chg="mod">
          <ac:chgData name="Joe Millward" userId="b155a340-7689-4e99-8dff-d2d82efa4ef8" providerId="ADAL" clId="{E04018C3-8DDB-476D-B582-17356F50E590}" dt="2023-05-22T21:52:41.515" v="329" actId="1076"/>
          <ac:spMkLst>
            <pc:docMk/>
            <pc:sldMk cId="4165731788" sldId="342"/>
            <ac:spMk id="12" creationId="{3862842A-EAC4-C115-2F36-83D77BEE1E0E}"/>
          </ac:spMkLst>
        </pc:spChg>
        <pc:spChg chg="mod">
          <ac:chgData name="Joe Millward" userId="b155a340-7689-4e99-8dff-d2d82efa4ef8" providerId="ADAL" clId="{E04018C3-8DDB-476D-B582-17356F50E590}" dt="2023-05-22T21:52:30.578" v="327" actId="1076"/>
          <ac:spMkLst>
            <pc:docMk/>
            <pc:sldMk cId="4165731788" sldId="342"/>
            <ac:spMk id="17" creationId="{B5138D57-81A7-9062-3037-7FA0E56333ED}"/>
          </ac:spMkLst>
        </pc:spChg>
        <pc:graphicFrameChg chg="add del mod">
          <ac:chgData name="Joe Millward" userId="b155a340-7689-4e99-8dff-d2d82efa4ef8" providerId="ADAL" clId="{E04018C3-8DDB-476D-B582-17356F50E590}" dt="2023-05-22T21:53:12.078" v="333"/>
          <ac:graphicFrameMkLst>
            <pc:docMk/>
            <pc:sldMk cId="4165731788" sldId="342"/>
            <ac:graphicFrameMk id="8" creationId="{A25666F9-CCA3-9D59-B863-99CA3EC76DEB}"/>
          </ac:graphicFrameMkLst>
        </pc:graphicFrameChg>
      </pc:sldChg>
      <pc:sldChg chg="addSp delSp modSp mod">
        <pc:chgData name="Joe Millward" userId="b155a340-7689-4e99-8dff-d2d82efa4ef8" providerId="ADAL" clId="{E04018C3-8DDB-476D-B582-17356F50E590}" dt="2023-05-22T21:42:03.452" v="267" actId="27918"/>
        <pc:sldMkLst>
          <pc:docMk/>
          <pc:sldMk cId="2781894779" sldId="343"/>
        </pc:sldMkLst>
        <pc:spChg chg="mod">
          <ac:chgData name="Joe Millward" userId="b155a340-7689-4e99-8dff-d2d82efa4ef8" providerId="ADAL" clId="{E04018C3-8DDB-476D-B582-17356F50E590}" dt="2023-05-22T21:38:44.726" v="224" actId="20577"/>
          <ac:spMkLst>
            <pc:docMk/>
            <pc:sldMk cId="2781894779" sldId="343"/>
            <ac:spMk id="2" creationId="{7F0EBE42-06A1-04BD-5D5F-7FBE52EC59DB}"/>
          </ac:spMkLst>
        </pc:spChg>
        <pc:spChg chg="del">
          <ac:chgData name="Joe Millward" userId="b155a340-7689-4e99-8dff-d2d82efa4ef8" providerId="ADAL" clId="{E04018C3-8DDB-476D-B582-17356F50E590}" dt="2023-05-22T21:38:58.385" v="226" actId="478"/>
          <ac:spMkLst>
            <pc:docMk/>
            <pc:sldMk cId="2781894779" sldId="343"/>
            <ac:spMk id="1046" creationId="{8A57591F-F75D-FBB3-BD7E-757A1AFC2F44}"/>
          </ac:spMkLst>
        </pc:spChg>
        <pc:graphicFrameChg chg="add mod">
          <ac:chgData name="Joe Millward" userId="b155a340-7689-4e99-8dff-d2d82efa4ef8" providerId="ADAL" clId="{E04018C3-8DDB-476D-B582-17356F50E590}" dt="2023-05-22T21:40:46.523" v="252"/>
          <ac:graphicFrameMkLst>
            <pc:docMk/>
            <pc:sldMk cId="2781894779" sldId="343"/>
            <ac:graphicFrameMk id="4" creationId="{B03B67FC-865C-4722-8E82-CA50707D7ABD}"/>
          </ac:graphicFrameMkLst>
        </pc:graphicFrameChg>
      </pc:sldChg>
      <pc:sldChg chg="mod">
        <pc:chgData name="Joe Millward" userId="b155a340-7689-4e99-8dff-d2d82efa4ef8" providerId="ADAL" clId="{E04018C3-8DDB-476D-B582-17356F50E590}" dt="2023-05-22T21:56:12.704" v="362" actId="27918"/>
        <pc:sldMkLst>
          <pc:docMk/>
          <pc:sldMk cId="4220710597" sldId="352"/>
        </pc:sldMkLst>
      </pc:sldChg>
      <pc:sldChg chg="modSp mod">
        <pc:chgData name="Joe Millward" userId="b155a340-7689-4e99-8dff-d2d82efa4ef8" providerId="ADAL" clId="{E04018C3-8DDB-476D-B582-17356F50E590}" dt="2023-05-22T22:45:50.554" v="402" actId="27918"/>
        <pc:sldMkLst>
          <pc:docMk/>
          <pc:sldMk cId="2003946249" sldId="353"/>
        </pc:sldMkLst>
        <pc:spChg chg="mod">
          <ac:chgData name="Joe Millward" userId="b155a340-7689-4e99-8dff-d2d82efa4ef8" providerId="ADAL" clId="{E04018C3-8DDB-476D-B582-17356F50E590}" dt="2023-05-22T21:58:58.384" v="370" actId="1076"/>
          <ac:spMkLst>
            <pc:docMk/>
            <pc:sldMk cId="2003946249" sldId="353"/>
            <ac:spMk id="12" creationId="{3862842A-EAC4-C115-2F36-83D77BEE1E0E}"/>
          </ac:spMkLst>
        </pc:spChg>
        <pc:spChg chg="mod">
          <ac:chgData name="Joe Millward" userId="b155a340-7689-4e99-8dff-d2d82efa4ef8" providerId="ADAL" clId="{E04018C3-8DDB-476D-B582-17356F50E590}" dt="2023-05-22T21:59:00.725" v="371" actId="1076"/>
          <ac:spMkLst>
            <pc:docMk/>
            <pc:sldMk cId="2003946249" sldId="353"/>
            <ac:spMk id="17" creationId="{B5138D57-81A7-9062-3037-7FA0E56333ED}"/>
          </ac:spMkLst>
        </pc:spChg>
        <pc:graphicFrameChg chg="mod">
          <ac:chgData name="Joe Millward" userId="b155a340-7689-4e99-8dff-d2d82efa4ef8" providerId="ADAL" clId="{E04018C3-8DDB-476D-B582-17356F50E590}" dt="2023-05-22T22:45:41.743" v="398"/>
          <ac:graphicFrameMkLst>
            <pc:docMk/>
            <pc:sldMk cId="2003946249" sldId="353"/>
            <ac:graphicFrameMk id="8" creationId="{A25666F9-CCA3-9D59-B863-99CA3EC76DEB}"/>
          </ac:graphicFrameMkLst>
        </pc:graphicFrameChg>
      </pc:sldChg>
      <pc:sldChg chg="modSp del mod">
        <pc:chgData name="Joe Millward" userId="b155a340-7689-4e99-8dff-d2d82efa4ef8" providerId="ADAL" clId="{E04018C3-8DDB-476D-B582-17356F50E590}" dt="2023-05-22T22:45:59.195" v="405" actId="47"/>
        <pc:sldMkLst>
          <pc:docMk/>
          <pc:sldMk cId="2242751583" sldId="354"/>
        </pc:sldMkLst>
        <pc:spChg chg="mod">
          <ac:chgData name="Joe Millward" userId="b155a340-7689-4e99-8dff-d2d82efa4ef8" providerId="ADAL" clId="{E04018C3-8DDB-476D-B582-17356F50E590}" dt="2023-05-22T21:59:35.735" v="389" actId="20577"/>
          <ac:spMkLst>
            <pc:docMk/>
            <pc:sldMk cId="2242751583" sldId="354"/>
            <ac:spMk id="18" creationId="{14C4413A-939B-4AF8-B9BC-3C820EBA3645}"/>
          </ac:spMkLst>
        </pc:spChg>
      </pc:sldChg>
      <pc:sldChg chg="addSp modSp mod">
        <pc:chgData name="Joe Millward" userId="b155a340-7689-4e99-8dff-d2d82efa4ef8" providerId="ADAL" clId="{E04018C3-8DDB-476D-B582-17356F50E590}" dt="2023-05-22T22:52:23.425" v="427"/>
        <pc:sldMkLst>
          <pc:docMk/>
          <pc:sldMk cId="2500912281" sldId="356"/>
        </pc:sldMkLst>
        <pc:spChg chg="add mod">
          <ac:chgData name="Joe Millward" userId="b155a340-7689-4e99-8dff-d2d82efa4ef8" providerId="ADAL" clId="{E04018C3-8DDB-476D-B582-17356F50E590}" dt="2023-05-22T22:52:23.425" v="427"/>
          <ac:spMkLst>
            <pc:docMk/>
            <pc:sldMk cId="2500912281" sldId="356"/>
            <ac:spMk id="3" creationId="{31C6C184-0F0B-B003-E2A8-B9EFFF8937E2}"/>
          </ac:spMkLst>
        </pc:spChg>
        <pc:spChg chg="mod">
          <ac:chgData name="Joe Millward" userId="b155a340-7689-4e99-8dff-d2d82efa4ef8" providerId="ADAL" clId="{E04018C3-8DDB-476D-B582-17356F50E590}" dt="2023-05-22T22:52:16.669" v="426" actId="1076"/>
          <ac:spMkLst>
            <pc:docMk/>
            <pc:sldMk cId="2500912281" sldId="356"/>
            <ac:spMk id="9" creationId="{AB813A57-E925-1839-1906-37E7BA585CAE}"/>
          </ac:spMkLst>
        </pc:spChg>
        <pc:spChg chg="mod">
          <ac:chgData name="Joe Millward" userId="b155a340-7689-4e99-8dff-d2d82efa4ef8" providerId="ADAL" clId="{E04018C3-8DDB-476D-B582-17356F50E590}" dt="2023-05-22T22:52:16.669" v="426" actId="1076"/>
          <ac:spMkLst>
            <pc:docMk/>
            <pc:sldMk cId="2500912281" sldId="356"/>
            <ac:spMk id="12" creationId="{3862842A-EAC4-C115-2F36-83D77BEE1E0E}"/>
          </ac:spMkLst>
        </pc:spChg>
        <pc:spChg chg="mod">
          <ac:chgData name="Joe Millward" userId="b155a340-7689-4e99-8dff-d2d82efa4ef8" providerId="ADAL" clId="{E04018C3-8DDB-476D-B582-17356F50E590}" dt="2023-05-22T22:52:16.669" v="426" actId="1076"/>
          <ac:spMkLst>
            <pc:docMk/>
            <pc:sldMk cId="2500912281" sldId="356"/>
            <ac:spMk id="17" creationId="{B5138D57-81A7-9062-3037-7FA0E56333ED}"/>
          </ac:spMkLst>
        </pc:spChg>
        <pc:graphicFrameChg chg="mod">
          <ac:chgData name="Joe Millward" userId="b155a340-7689-4e99-8dff-d2d82efa4ef8" providerId="ADAL" clId="{E04018C3-8DDB-476D-B582-17356F50E590}" dt="2023-05-22T22:52:12.632" v="425" actId="14100"/>
          <ac:graphicFrameMkLst>
            <pc:docMk/>
            <pc:sldMk cId="2500912281" sldId="356"/>
            <ac:graphicFrameMk id="8" creationId="{A25666F9-CCA3-9D59-B863-99CA3EC76DEB}"/>
          </ac:graphicFrameMkLst>
        </pc:graphicFrameChg>
      </pc:sldChg>
      <pc:sldChg chg="mod">
        <pc:chgData name="Joe Millward" userId="b155a340-7689-4e99-8dff-d2d82efa4ef8" providerId="ADAL" clId="{E04018C3-8DDB-476D-B582-17356F50E590}" dt="2023-05-22T22:53:00.593" v="433" actId="27918"/>
        <pc:sldMkLst>
          <pc:docMk/>
          <pc:sldMk cId="1319658765" sldId="358"/>
        </pc:sldMkLst>
      </pc:sldChg>
      <pc:sldChg chg="mod">
        <pc:chgData name="Joe Millward" userId="b155a340-7689-4e99-8dff-d2d82efa4ef8" providerId="ADAL" clId="{E04018C3-8DDB-476D-B582-17356F50E590}" dt="2023-05-22T22:55:32.840" v="467" actId="27918"/>
        <pc:sldMkLst>
          <pc:docMk/>
          <pc:sldMk cId="3319088865" sldId="359"/>
        </pc:sldMkLst>
      </pc:sldChg>
      <pc:sldChg chg="mod modShow addCm">
        <pc:chgData name="Joe Millward" userId="b155a340-7689-4e99-8dff-d2d82efa4ef8" providerId="ADAL" clId="{E04018C3-8DDB-476D-B582-17356F50E590}" dt="2023-05-22T22:57:26.842" v="469"/>
        <pc:sldMkLst>
          <pc:docMk/>
          <pc:sldMk cId="737524450" sldId="361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Joe Millward" userId="b155a340-7689-4e99-8dff-d2d82efa4ef8" providerId="ADAL" clId="{E04018C3-8DDB-476D-B582-17356F50E590}" dt="2023-05-22T22:57:26.842" v="469"/>
              <pc2:cmMkLst xmlns:pc2="http://schemas.microsoft.com/office/powerpoint/2019/9/main/command">
                <pc:docMk/>
                <pc:sldMk cId="737524450" sldId="361"/>
                <pc2:cmMk id="{B47691ED-3F61-484A-945C-59BCA9B2C135}"/>
              </pc2:cmMkLst>
            </pc226:cmChg>
          </p:ext>
        </pc:extLst>
      </pc:sldChg>
      <pc:sldChg chg="mod modShow">
        <pc:chgData name="Joe Millward" userId="b155a340-7689-4e99-8dff-d2d82efa4ef8" providerId="ADAL" clId="{E04018C3-8DDB-476D-B582-17356F50E590}" dt="2023-05-22T22:57:02.004" v="468" actId="729"/>
        <pc:sldMkLst>
          <pc:docMk/>
          <pc:sldMk cId="3263509718" sldId="362"/>
        </pc:sldMkLst>
      </pc:sldChg>
      <pc:sldChg chg="mod modShow">
        <pc:chgData name="Joe Millward" userId="b155a340-7689-4e99-8dff-d2d82efa4ef8" providerId="ADAL" clId="{E04018C3-8DDB-476D-B582-17356F50E590}" dt="2023-05-22T22:57:02.004" v="468" actId="729"/>
        <pc:sldMkLst>
          <pc:docMk/>
          <pc:sldMk cId="1570032529" sldId="363"/>
        </pc:sldMkLst>
      </pc:sldChg>
      <pc:sldChg chg="mod modShow">
        <pc:chgData name="Joe Millward" userId="b155a340-7689-4e99-8dff-d2d82efa4ef8" providerId="ADAL" clId="{E04018C3-8DDB-476D-B582-17356F50E590}" dt="2023-05-22T22:57:02.004" v="468" actId="729"/>
        <pc:sldMkLst>
          <pc:docMk/>
          <pc:sldMk cId="1612586283" sldId="364"/>
        </pc:sldMkLst>
      </pc:sldChg>
      <pc:sldChg chg="mod modShow">
        <pc:chgData name="Joe Millward" userId="b155a340-7689-4e99-8dff-d2d82efa4ef8" providerId="ADAL" clId="{E04018C3-8DDB-476D-B582-17356F50E590}" dt="2023-05-22T22:57:02.004" v="468" actId="729"/>
        <pc:sldMkLst>
          <pc:docMk/>
          <pc:sldMk cId="2224417355" sldId="365"/>
        </pc:sldMkLst>
      </pc:sldChg>
      <pc:sldChg chg="mod modShow">
        <pc:chgData name="Joe Millward" userId="b155a340-7689-4e99-8dff-d2d82efa4ef8" providerId="ADAL" clId="{E04018C3-8DDB-476D-B582-17356F50E590}" dt="2023-05-22T22:57:02.004" v="468" actId="729"/>
        <pc:sldMkLst>
          <pc:docMk/>
          <pc:sldMk cId="3598518493" sldId="366"/>
        </pc:sldMkLst>
      </pc:sldChg>
      <pc:sldChg chg="mod modShow">
        <pc:chgData name="Joe Millward" userId="b155a340-7689-4e99-8dff-d2d82efa4ef8" providerId="ADAL" clId="{E04018C3-8DDB-476D-B582-17356F50E590}" dt="2023-05-22T22:57:02.004" v="468" actId="729"/>
        <pc:sldMkLst>
          <pc:docMk/>
          <pc:sldMk cId="3869498450" sldId="367"/>
        </pc:sldMkLst>
      </pc:sldChg>
      <pc:sldChg chg="mod modShow">
        <pc:chgData name="Joe Millward" userId="b155a340-7689-4e99-8dff-d2d82efa4ef8" providerId="ADAL" clId="{E04018C3-8DDB-476D-B582-17356F50E590}" dt="2023-05-22T22:57:02.004" v="468" actId="729"/>
        <pc:sldMkLst>
          <pc:docMk/>
          <pc:sldMk cId="3255498171" sldId="368"/>
        </pc:sldMkLst>
      </pc:sldChg>
      <pc:sldChg chg="mod modShow">
        <pc:chgData name="Joe Millward" userId="b155a340-7689-4e99-8dff-d2d82efa4ef8" providerId="ADAL" clId="{E04018C3-8DDB-476D-B582-17356F50E590}" dt="2023-05-22T22:57:02.004" v="468" actId="729"/>
        <pc:sldMkLst>
          <pc:docMk/>
          <pc:sldMk cId="2993174370" sldId="369"/>
        </pc:sldMkLst>
      </pc:sldChg>
      <pc:sldChg chg="add del">
        <pc:chgData name="Joe Millward" userId="b155a340-7689-4e99-8dff-d2d82efa4ef8" providerId="ADAL" clId="{E04018C3-8DDB-476D-B582-17356F50E590}" dt="2023-05-22T21:45:05.776" v="278" actId="47"/>
        <pc:sldMkLst>
          <pc:docMk/>
          <pc:sldMk cId="2422482752" sldId="370"/>
        </pc:sldMkLst>
      </pc:sldChg>
      <pc:sldChg chg="add del mod">
        <pc:chgData name="Joe Millward" userId="b155a340-7689-4e99-8dff-d2d82efa4ef8" providerId="ADAL" clId="{E04018C3-8DDB-476D-B582-17356F50E590}" dt="2023-05-22T21:45:49.871" v="288" actId="47"/>
        <pc:sldMkLst>
          <pc:docMk/>
          <pc:sldMk cId="2462464681" sldId="371"/>
        </pc:sldMkLst>
      </pc:sldChg>
      <pc:sldChg chg="addSp delSp modSp add mod">
        <pc:chgData name="Joe Millward" userId="b155a340-7689-4e99-8dff-d2d82efa4ef8" providerId="ADAL" clId="{E04018C3-8DDB-476D-B582-17356F50E590}" dt="2023-05-22T21:48:48.841" v="312"/>
        <pc:sldMkLst>
          <pc:docMk/>
          <pc:sldMk cId="491107537" sldId="372"/>
        </pc:sldMkLst>
        <pc:spChg chg="del">
          <ac:chgData name="Joe Millward" userId="b155a340-7689-4e99-8dff-d2d82efa4ef8" providerId="ADAL" clId="{E04018C3-8DDB-476D-B582-17356F50E590}" dt="2023-05-22T21:46:14.812" v="301" actId="478"/>
          <ac:spMkLst>
            <pc:docMk/>
            <pc:sldMk cId="491107537" sldId="372"/>
            <ac:spMk id="2" creationId="{CE8E6C25-274C-26E6-6344-0F1E889FBDE4}"/>
          </ac:spMkLst>
        </pc:spChg>
        <pc:spChg chg="del">
          <ac:chgData name="Joe Millward" userId="b155a340-7689-4e99-8dff-d2d82efa4ef8" providerId="ADAL" clId="{E04018C3-8DDB-476D-B582-17356F50E590}" dt="2023-05-22T21:48:48.627" v="311" actId="478"/>
          <ac:spMkLst>
            <pc:docMk/>
            <pc:sldMk cId="491107537" sldId="372"/>
            <ac:spMk id="3" creationId="{73675E8E-F3AD-8A28-1EF0-CE2C458F20CD}"/>
          </ac:spMkLst>
        </pc:spChg>
        <pc:spChg chg="add del mod">
          <ac:chgData name="Joe Millward" userId="b155a340-7689-4e99-8dff-d2d82efa4ef8" providerId="ADAL" clId="{E04018C3-8DDB-476D-B582-17356F50E590}" dt="2023-05-22T21:46:17.756" v="302" actId="478"/>
          <ac:spMkLst>
            <pc:docMk/>
            <pc:sldMk cId="491107537" sldId="372"/>
            <ac:spMk id="7" creationId="{A9981C2A-38D2-388A-15A5-97C6823F309E}"/>
          </ac:spMkLst>
        </pc:spChg>
        <pc:spChg chg="add mod">
          <ac:chgData name="Joe Millward" userId="b155a340-7689-4e99-8dff-d2d82efa4ef8" providerId="ADAL" clId="{E04018C3-8DDB-476D-B582-17356F50E590}" dt="2023-05-22T21:48:48.841" v="312"/>
          <ac:spMkLst>
            <pc:docMk/>
            <pc:sldMk cId="491107537" sldId="372"/>
            <ac:spMk id="8" creationId="{6D7D7394-CD35-9E0D-6211-E04ACBA472B3}"/>
          </ac:spMkLst>
        </pc:spChg>
        <pc:spChg chg="add mod">
          <ac:chgData name="Joe Millward" userId="b155a340-7689-4e99-8dff-d2d82efa4ef8" providerId="ADAL" clId="{E04018C3-8DDB-476D-B582-17356F50E590}" dt="2023-05-22T21:48:48.841" v="312"/>
          <ac:spMkLst>
            <pc:docMk/>
            <pc:sldMk cId="491107537" sldId="372"/>
            <ac:spMk id="10" creationId="{1A146C0E-0F23-8C0E-D6B5-F59830C63AE8}"/>
          </ac:spMkLst>
        </pc:spChg>
        <pc:spChg chg="del mod">
          <ac:chgData name="Joe Millward" userId="b155a340-7689-4e99-8dff-d2d82efa4ef8" providerId="ADAL" clId="{E04018C3-8DDB-476D-B582-17356F50E590}" dt="2023-05-22T21:46:13.313" v="300" actId="478"/>
          <ac:spMkLst>
            <pc:docMk/>
            <pc:sldMk cId="491107537" sldId="372"/>
            <ac:spMk id="26" creationId="{D4E770C2-7B4F-7AC9-CECA-53B2861CA4CB}"/>
          </ac:spMkLst>
        </pc:spChg>
        <pc:cxnChg chg="del">
          <ac:chgData name="Joe Millward" userId="b155a340-7689-4e99-8dff-d2d82efa4ef8" providerId="ADAL" clId="{E04018C3-8DDB-476D-B582-17356F50E590}" dt="2023-05-22T21:46:20.539" v="304" actId="478"/>
          <ac:cxnSpMkLst>
            <pc:docMk/>
            <pc:sldMk cId="491107537" sldId="372"/>
            <ac:cxnSpMk id="4" creationId="{04622B5E-40FA-08AE-EAFC-16C238369C43}"/>
          </ac:cxnSpMkLst>
        </pc:cxnChg>
        <pc:cxnChg chg="del">
          <ac:chgData name="Joe Millward" userId="b155a340-7689-4e99-8dff-d2d82efa4ef8" providerId="ADAL" clId="{E04018C3-8DDB-476D-B582-17356F50E590}" dt="2023-05-22T21:46:19.199" v="303" actId="478"/>
          <ac:cxnSpMkLst>
            <pc:docMk/>
            <pc:sldMk cId="491107537" sldId="372"/>
            <ac:cxnSpMk id="6" creationId="{152C96D7-556E-5D0F-D84C-C95F3616BD60}"/>
          </ac:cxnSpMkLst>
        </pc:cxnChg>
      </pc:sldChg>
      <pc:sldChg chg="addSp delSp modSp add mod">
        <pc:chgData name="Joe Millward" userId="b155a340-7689-4e99-8dff-d2d82efa4ef8" providerId="ADAL" clId="{E04018C3-8DDB-476D-B582-17356F50E590}" dt="2023-05-22T22:46:14.094" v="411" actId="27918"/>
        <pc:sldMkLst>
          <pc:docMk/>
          <pc:sldMk cId="112331006" sldId="373"/>
        </pc:sldMkLst>
        <pc:spChg chg="del">
          <ac:chgData name="Joe Millward" userId="b155a340-7689-4e99-8dff-d2d82efa4ef8" providerId="ADAL" clId="{E04018C3-8DDB-476D-B582-17356F50E590}" dt="2023-05-22T22:44:53.482" v="392" actId="478"/>
          <ac:spMkLst>
            <pc:docMk/>
            <pc:sldMk cId="112331006" sldId="373"/>
            <ac:spMk id="2" creationId="{7F0EBE42-06A1-04BD-5D5F-7FBE52EC59DB}"/>
          </ac:spMkLst>
        </pc:spChg>
        <pc:spChg chg="del">
          <ac:chgData name="Joe Millward" userId="b155a340-7689-4e99-8dff-d2d82efa4ef8" providerId="ADAL" clId="{E04018C3-8DDB-476D-B582-17356F50E590}" dt="2023-05-22T22:44:51.430" v="391" actId="478"/>
          <ac:spMkLst>
            <pc:docMk/>
            <pc:sldMk cId="112331006" sldId="373"/>
            <ac:spMk id="3" creationId="{33A682CE-6FCD-4A69-3173-ED59117EED23}"/>
          </ac:spMkLst>
        </pc:spChg>
        <pc:spChg chg="add mod">
          <ac:chgData name="Joe Millward" userId="b155a340-7689-4e99-8dff-d2d82efa4ef8" providerId="ADAL" clId="{E04018C3-8DDB-476D-B582-17356F50E590}" dt="2023-05-22T22:44:53.743" v="393"/>
          <ac:spMkLst>
            <pc:docMk/>
            <pc:sldMk cId="112331006" sldId="373"/>
            <ac:spMk id="5" creationId="{07B65C9B-9BB9-5F22-2EF9-C682DF4D640C}"/>
          </ac:spMkLst>
        </pc:spChg>
        <pc:spChg chg="add mod">
          <ac:chgData name="Joe Millward" userId="b155a340-7689-4e99-8dff-d2d82efa4ef8" providerId="ADAL" clId="{E04018C3-8DDB-476D-B582-17356F50E590}" dt="2023-05-22T22:44:53.743" v="393"/>
          <ac:spMkLst>
            <pc:docMk/>
            <pc:sldMk cId="112331006" sldId="373"/>
            <ac:spMk id="6" creationId="{F2485131-270F-E7B0-2B77-45E93E2BF447}"/>
          </ac:spMkLst>
        </pc:spChg>
      </pc:sldChg>
    </pc:docChg>
  </pc:docChgLst>
  <pc:docChgLst>
    <pc:chgData name="Allnutt, Annie" userId="1a4c980e-ffa6-4764-abac-ea981ce85933" providerId="ADAL" clId="{E64726E2-61F2-4D26-B77D-F90762AA30F3}"/>
    <pc:docChg chg="">
      <pc:chgData name="Allnutt, Annie" userId="1a4c980e-ffa6-4764-abac-ea981ce85933" providerId="ADAL" clId="{E64726E2-61F2-4D26-B77D-F90762AA30F3}" dt="2023-05-31T22:34:35.572" v="0"/>
      <pc:docMkLst>
        <pc:docMk/>
      </pc:docMkLst>
      <pc:sldChg chg="addCm">
        <pc:chgData name="Allnutt, Annie" userId="1a4c980e-ffa6-4764-abac-ea981ce85933" providerId="ADAL" clId="{E64726E2-61F2-4D26-B77D-F90762AA30F3}" dt="2023-05-31T22:34:35.572" v="0"/>
        <pc:sldMkLst>
          <pc:docMk/>
          <pc:sldMk cId="2003946249" sldId="353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Allnutt, Annie" userId="1a4c980e-ffa6-4764-abac-ea981ce85933" providerId="ADAL" clId="{E64726E2-61F2-4D26-B77D-F90762AA30F3}" dt="2023-05-31T22:34:35.572" v="0"/>
              <pc2:cmMkLst xmlns:pc2="http://schemas.microsoft.com/office/powerpoint/2019/9/main/command">
                <pc:docMk/>
                <pc:sldMk cId="2003946249" sldId="353"/>
                <pc2:cmMk id="{FA1EA833-DCE6-4788-A514-EF4B3F856C9C}"/>
              </pc2:cmMkLst>
            </pc226:cmChg>
          </p:ext>
        </pc:extLst>
      </pc:sldChg>
    </pc:docChg>
  </pc:docChgLst>
  <pc:docChgLst>
    <pc:chgData name="Behague, Sabina" userId="2f9f8379-56ce-455c-81be-d1dc66b28ae7" providerId="ADAL" clId="{AE2EB6CD-71AC-4926-BC09-74601BEE8F0B}"/>
    <pc:docChg chg="undo custSel delSld modSld modMainMaster">
      <pc:chgData name="Behague, Sabina" userId="2f9f8379-56ce-455c-81be-d1dc66b28ae7" providerId="ADAL" clId="{AE2EB6CD-71AC-4926-BC09-74601BEE8F0B}" dt="2023-06-16T15:32:05.276" v="2978" actId="207"/>
      <pc:docMkLst>
        <pc:docMk/>
      </pc:docMkLst>
      <pc:sldChg chg="addSp delSp modSp mod">
        <pc:chgData name="Behague, Sabina" userId="2f9f8379-56ce-455c-81be-d1dc66b28ae7" providerId="ADAL" clId="{AE2EB6CD-71AC-4926-BC09-74601BEE8F0B}" dt="2023-05-24T16:26:18.239" v="111" actId="20577"/>
        <pc:sldMkLst>
          <pc:docMk/>
          <pc:sldMk cId="2163988523" sldId="260"/>
        </pc:sldMkLst>
        <pc:spChg chg="mod">
          <ac:chgData name="Behague, Sabina" userId="2f9f8379-56ce-455c-81be-d1dc66b28ae7" providerId="ADAL" clId="{AE2EB6CD-71AC-4926-BC09-74601BEE8F0B}" dt="2023-05-24T16:26:18.239" v="111" actId="20577"/>
          <ac:spMkLst>
            <pc:docMk/>
            <pc:sldMk cId="2163988523" sldId="260"/>
            <ac:spMk id="3" creationId="{7F10B6DC-6AF4-BFD9-E1D5-B98AA266289F}"/>
          </ac:spMkLst>
        </pc:spChg>
        <pc:spChg chg="del mod topLvl">
          <ac:chgData name="Behague, Sabina" userId="2f9f8379-56ce-455c-81be-d1dc66b28ae7" providerId="ADAL" clId="{AE2EB6CD-71AC-4926-BC09-74601BEE8F0B}" dt="2023-05-24T09:49:38.366" v="28" actId="478"/>
          <ac:spMkLst>
            <pc:docMk/>
            <pc:sldMk cId="2163988523" sldId="260"/>
            <ac:spMk id="6" creationId="{5D0F14F3-1A09-3E96-BCB2-D8B940E469DA}"/>
          </ac:spMkLst>
        </pc:spChg>
        <pc:spChg chg="del mod topLvl">
          <ac:chgData name="Behague, Sabina" userId="2f9f8379-56ce-455c-81be-d1dc66b28ae7" providerId="ADAL" clId="{AE2EB6CD-71AC-4926-BC09-74601BEE8F0B}" dt="2023-05-24T09:49:39.108" v="29" actId="478"/>
          <ac:spMkLst>
            <pc:docMk/>
            <pc:sldMk cId="2163988523" sldId="260"/>
            <ac:spMk id="7" creationId="{CE64F085-394F-89FE-55C1-94E5F28AFADD}"/>
          </ac:spMkLst>
        </pc:spChg>
        <pc:spChg chg="del mod topLvl">
          <ac:chgData name="Behague, Sabina" userId="2f9f8379-56ce-455c-81be-d1dc66b28ae7" providerId="ADAL" clId="{AE2EB6CD-71AC-4926-BC09-74601BEE8F0B}" dt="2023-05-24T09:49:37.668" v="27" actId="478"/>
          <ac:spMkLst>
            <pc:docMk/>
            <pc:sldMk cId="2163988523" sldId="260"/>
            <ac:spMk id="8" creationId="{E39DAA33-FEFE-A8BD-BBEA-A8F3D8B80ECE}"/>
          </ac:spMkLst>
        </pc:spChg>
        <pc:spChg chg="mod topLvl">
          <ac:chgData name="Behague, Sabina" userId="2f9f8379-56ce-455c-81be-d1dc66b28ae7" providerId="ADAL" clId="{AE2EB6CD-71AC-4926-BC09-74601BEE8F0B}" dt="2023-05-24T09:49:34.216" v="26" actId="165"/>
          <ac:spMkLst>
            <pc:docMk/>
            <pc:sldMk cId="2163988523" sldId="260"/>
            <ac:spMk id="9" creationId="{E690F70B-E368-D7F5-795E-B5139345EF71}"/>
          </ac:spMkLst>
        </pc:spChg>
        <pc:grpChg chg="del">
          <ac:chgData name="Behague, Sabina" userId="2f9f8379-56ce-455c-81be-d1dc66b28ae7" providerId="ADAL" clId="{AE2EB6CD-71AC-4926-BC09-74601BEE8F0B}" dt="2023-05-24T09:49:34.216" v="26" actId="165"/>
          <ac:grpSpMkLst>
            <pc:docMk/>
            <pc:sldMk cId="2163988523" sldId="260"/>
            <ac:grpSpMk id="4" creationId="{FB828DB1-EDD0-CE99-94E3-00CC7D6413B3}"/>
          </ac:grpSpMkLst>
        </pc:grpChg>
        <pc:picChg chg="add mod">
          <ac:chgData name="Behague, Sabina" userId="2f9f8379-56ce-455c-81be-d1dc66b28ae7" providerId="ADAL" clId="{AE2EB6CD-71AC-4926-BC09-74601BEE8F0B}" dt="2023-05-24T09:49:40.870" v="30"/>
          <ac:picMkLst>
            <pc:docMk/>
            <pc:sldMk cId="2163988523" sldId="260"/>
            <ac:picMk id="2" creationId="{EC47F007-59A4-2187-F4C7-375E22C9A350}"/>
          </ac:picMkLst>
        </pc:picChg>
      </pc:sldChg>
      <pc:sldChg chg="modSp mod modNotesTx">
        <pc:chgData name="Behague, Sabina" userId="2f9f8379-56ce-455c-81be-d1dc66b28ae7" providerId="ADAL" clId="{AE2EB6CD-71AC-4926-BC09-74601BEE8F0B}" dt="2023-06-12T01:20:40.627" v="2973" actId="20577"/>
        <pc:sldMkLst>
          <pc:docMk/>
          <pc:sldMk cId="1428788921" sldId="262"/>
        </pc:sldMkLst>
        <pc:spChg chg="mod">
          <ac:chgData name="Behague, Sabina" userId="2f9f8379-56ce-455c-81be-d1dc66b28ae7" providerId="ADAL" clId="{AE2EB6CD-71AC-4926-BC09-74601BEE8F0B}" dt="2023-05-27T16:46:50.334" v="116" actId="1076"/>
          <ac:spMkLst>
            <pc:docMk/>
            <pc:sldMk cId="1428788921" sldId="262"/>
            <ac:spMk id="19" creationId="{239E272A-0788-496C-5E40-C0D6B831EBC4}"/>
          </ac:spMkLst>
        </pc:spChg>
        <pc:graphicFrameChg chg="mod">
          <ac:chgData name="Behague, Sabina" userId="2f9f8379-56ce-455c-81be-d1dc66b28ae7" providerId="ADAL" clId="{AE2EB6CD-71AC-4926-BC09-74601BEE8F0B}" dt="2023-05-24T09:51:43.269" v="50" actId="208"/>
          <ac:graphicFrameMkLst>
            <pc:docMk/>
            <pc:sldMk cId="1428788921" sldId="262"/>
            <ac:graphicFrameMk id="8" creationId="{A25666F9-CCA3-9D59-B863-99CA3EC76DEB}"/>
          </ac:graphicFrameMkLst>
        </pc:graphicFrameChg>
      </pc:sldChg>
      <pc:sldChg chg="del">
        <pc:chgData name="Behague, Sabina" userId="2f9f8379-56ce-455c-81be-d1dc66b28ae7" providerId="ADAL" clId="{AE2EB6CD-71AC-4926-BC09-74601BEE8F0B}" dt="2023-05-24T16:01:38.226" v="105" actId="47"/>
        <pc:sldMkLst>
          <pc:docMk/>
          <pc:sldMk cId="1506493807" sldId="272"/>
        </pc:sldMkLst>
      </pc:sldChg>
      <pc:sldChg chg="modNotesTx">
        <pc:chgData name="Behague, Sabina" userId="2f9f8379-56ce-455c-81be-d1dc66b28ae7" providerId="ADAL" clId="{AE2EB6CD-71AC-4926-BC09-74601BEE8F0B}" dt="2023-06-09T16:36:03.465" v="318" actId="20577"/>
        <pc:sldMkLst>
          <pc:docMk/>
          <pc:sldMk cId="111198767" sldId="275"/>
        </pc:sldMkLst>
      </pc:sldChg>
      <pc:sldChg chg="modSp mod modNotesTx">
        <pc:chgData name="Behague, Sabina" userId="2f9f8379-56ce-455c-81be-d1dc66b28ae7" providerId="ADAL" clId="{AE2EB6CD-71AC-4926-BC09-74601BEE8F0B}" dt="2023-06-09T16:37:21.615" v="496" actId="20577"/>
        <pc:sldMkLst>
          <pc:docMk/>
          <pc:sldMk cId="3502258445" sldId="283"/>
        </pc:sldMkLst>
        <pc:spChg chg="mod">
          <ac:chgData name="Behague, Sabina" userId="2f9f8379-56ce-455c-81be-d1dc66b28ae7" providerId="ADAL" clId="{AE2EB6CD-71AC-4926-BC09-74601BEE8F0B}" dt="2023-05-24T09:52:02.114" v="52" actId="207"/>
          <ac:spMkLst>
            <pc:docMk/>
            <pc:sldMk cId="3502258445" sldId="283"/>
            <ac:spMk id="21" creationId="{7C6BCE7F-F9D2-7183-4393-4BBF88AACDFF}"/>
          </ac:spMkLst>
        </pc:spChg>
        <pc:graphicFrameChg chg="mod">
          <ac:chgData name="Behague, Sabina" userId="2f9f8379-56ce-455c-81be-d1dc66b28ae7" providerId="ADAL" clId="{AE2EB6CD-71AC-4926-BC09-74601BEE8F0B}" dt="2023-05-24T09:51:52.653" v="51" actId="207"/>
          <ac:graphicFrameMkLst>
            <pc:docMk/>
            <pc:sldMk cId="3502258445" sldId="283"/>
            <ac:graphicFrameMk id="9" creationId="{16BB2B36-D329-083C-5198-BEEC5AC12CFA}"/>
          </ac:graphicFrameMkLst>
        </pc:graphicFrameChg>
      </pc:sldChg>
      <pc:sldChg chg="modSp mod modNotesTx">
        <pc:chgData name="Behague, Sabina" userId="2f9f8379-56ce-455c-81be-d1dc66b28ae7" providerId="ADAL" clId="{AE2EB6CD-71AC-4926-BC09-74601BEE8F0B}" dt="2023-06-09T20:19:21.498" v="2256" actId="27918"/>
        <pc:sldMkLst>
          <pc:docMk/>
          <pc:sldMk cId="2004344858" sldId="288"/>
        </pc:sldMkLst>
        <pc:spChg chg="mod">
          <ac:chgData name="Behague, Sabina" userId="2f9f8379-56ce-455c-81be-d1dc66b28ae7" providerId="ADAL" clId="{AE2EB6CD-71AC-4926-BC09-74601BEE8F0B}" dt="2023-06-09T20:17:40.255" v="2042" actId="14100"/>
          <ac:spMkLst>
            <pc:docMk/>
            <pc:sldMk cId="2004344858" sldId="288"/>
            <ac:spMk id="10" creationId="{2D953FA9-CD59-752E-4FDA-CC41FF4B8DF2}"/>
          </ac:spMkLst>
        </pc:spChg>
      </pc:sldChg>
      <pc:sldChg chg="modSp mod delCm">
        <pc:chgData name="Behague, Sabina" userId="2f9f8379-56ce-455c-81be-d1dc66b28ae7" providerId="ADAL" clId="{AE2EB6CD-71AC-4926-BC09-74601BEE8F0B}" dt="2023-05-24T16:02:14.742" v="110"/>
        <pc:sldMkLst>
          <pc:docMk/>
          <pc:sldMk cId="3475639167" sldId="289"/>
        </pc:sldMkLst>
        <pc:spChg chg="mod">
          <ac:chgData name="Behague, Sabina" userId="2f9f8379-56ce-455c-81be-d1dc66b28ae7" providerId="ADAL" clId="{AE2EB6CD-71AC-4926-BC09-74601BEE8F0B}" dt="2023-05-24T16:01:56.781" v="108" actId="6549"/>
          <ac:spMkLst>
            <pc:docMk/>
            <pc:sldMk cId="3475639167" sldId="289"/>
            <ac:spMk id="6" creationId="{3178E49A-AB46-36D7-BE04-40013DE24A2A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ehague, Sabina" userId="2f9f8379-56ce-455c-81be-d1dc66b28ae7" providerId="ADAL" clId="{AE2EB6CD-71AC-4926-BC09-74601BEE8F0B}" dt="2023-05-24T16:02:14.742" v="110"/>
              <pc2:cmMkLst xmlns:pc2="http://schemas.microsoft.com/office/powerpoint/2019/9/main/command">
                <pc:docMk/>
                <pc:sldMk cId="3475639167" sldId="289"/>
                <pc2:cmMk id="{9F1212E6-2FDA-4DBF-A901-FA9B6D63B504}"/>
              </pc2:cmMkLst>
            </pc226:cmChg>
          </p:ext>
        </pc:extLst>
      </pc:sldChg>
      <pc:sldChg chg="modSp modNotesTx">
        <pc:chgData name="Behague, Sabina" userId="2f9f8379-56ce-455c-81be-d1dc66b28ae7" providerId="ADAL" clId="{AE2EB6CD-71AC-4926-BC09-74601BEE8F0B}" dt="2023-06-09T18:28:38.295" v="1220" actId="20577"/>
        <pc:sldMkLst>
          <pc:docMk/>
          <pc:sldMk cId="1925132525" sldId="294"/>
        </pc:sldMkLst>
        <pc:graphicFrameChg chg="mod">
          <ac:chgData name="Behague, Sabina" userId="2f9f8379-56ce-455c-81be-d1dc66b28ae7" providerId="ADAL" clId="{AE2EB6CD-71AC-4926-BC09-74601BEE8F0B}" dt="2023-05-24T09:53:09.436" v="61" actId="207"/>
          <ac:graphicFrameMkLst>
            <pc:docMk/>
            <pc:sldMk cId="1925132525" sldId="294"/>
            <ac:graphicFrameMk id="9" creationId="{16BB2B36-D329-083C-5198-BEEC5AC12CFA}"/>
          </ac:graphicFrameMkLst>
        </pc:graphicFrameChg>
      </pc:sldChg>
      <pc:sldChg chg="del">
        <pc:chgData name="Behague, Sabina" userId="2f9f8379-56ce-455c-81be-d1dc66b28ae7" providerId="ADAL" clId="{AE2EB6CD-71AC-4926-BC09-74601BEE8F0B}" dt="2023-05-24T16:01:10.420" v="97" actId="47"/>
        <pc:sldMkLst>
          <pc:docMk/>
          <pc:sldMk cId="3332005300" sldId="322"/>
        </pc:sldMkLst>
      </pc:sldChg>
      <pc:sldChg chg="modSp mod modNotesTx">
        <pc:chgData name="Behague, Sabina" userId="2f9f8379-56ce-455c-81be-d1dc66b28ae7" providerId="ADAL" clId="{AE2EB6CD-71AC-4926-BC09-74601BEE8F0B}" dt="2023-06-09T18:29:39.446" v="1330" actId="20577"/>
        <pc:sldMkLst>
          <pc:docMk/>
          <pc:sldMk cId="4165731788" sldId="342"/>
        </pc:sldMkLst>
        <pc:spChg chg="mod">
          <ac:chgData name="Behague, Sabina" userId="2f9f8379-56ce-455c-81be-d1dc66b28ae7" providerId="ADAL" clId="{AE2EB6CD-71AC-4926-BC09-74601BEE8F0B}" dt="2023-05-27T16:47:15.126" v="119" actId="2711"/>
          <ac:spMkLst>
            <pc:docMk/>
            <pc:sldMk cId="4165731788" sldId="342"/>
            <ac:spMk id="6" creationId="{D7655AFE-B313-2B11-D4F3-3CF4195BE833}"/>
          </ac:spMkLst>
        </pc:spChg>
        <pc:spChg chg="mod">
          <ac:chgData name="Behague, Sabina" userId="2f9f8379-56ce-455c-81be-d1dc66b28ae7" providerId="ADAL" clId="{AE2EB6CD-71AC-4926-BC09-74601BEE8F0B}" dt="2023-05-24T09:53:37.585" v="67" actId="207"/>
          <ac:spMkLst>
            <pc:docMk/>
            <pc:sldMk cId="4165731788" sldId="342"/>
            <ac:spMk id="12" creationId="{3862842A-EAC4-C115-2F36-83D77BEE1E0E}"/>
          </ac:spMkLst>
        </pc:spChg>
        <pc:spChg chg="mod">
          <ac:chgData name="Behague, Sabina" userId="2f9f8379-56ce-455c-81be-d1dc66b28ae7" providerId="ADAL" clId="{AE2EB6CD-71AC-4926-BC09-74601BEE8F0B}" dt="2023-05-24T09:53:33.039" v="66" actId="207"/>
          <ac:spMkLst>
            <pc:docMk/>
            <pc:sldMk cId="4165731788" sldId="342"/>
            <ac:spMk id="17" creationId="{B5138D57-81A7-9062-3037-7FA0E56333ED}"/>
          </ac:spMkLst>
        </pc:spChg>
        <pc:graphicFrameChg chg="mod">
          <ac:chgData name="Behague, Sabina" userId="2f9f8379-56ce-455c-81be-d1dc66b28ae7" providerId="ADAL" clId="{AE2EB6CD-71AC-4926-BC09-74601BEE8F0B}" dt="2023-05-24T09:53:28.298" v="65" actId="208"/>
          <ac:graphicFrameMkLst>
            <pc:docMk/>
            <pc:sldMk cId="4165731788" sldId="342"/>
            <ac:graphicFrameMk id="8" creationId="{A25666F9-CCA3-9D59-B863-99CA3EC76DEB}"/>
          </ac:graphicFrameMkLst>
        </pc:graphicFrameChg>
      </pc:sldChg>
      <pc:sldChg chg="modSp modNotesTx">
        <pc:chgData name="Behague, Sabina" userId="2f9f8379-56ce-455c-81be-d1dc66b28ae7" providerId="ADAL" clId="{AE2EB6CD-71AC-4926-BC09-74601BEE8F0B}" dt="2023-06-09T16:38:54.810" v="779" actId="20577"/>
        <pc:sldMkLst>
          <pc:docMk/>
          <pc:sldMk cId="2781894779" sldId="343"/>
        </pc:sldMkLst>
        <pc:graphicFrameChg chg="mod">
          <ac:chgData name="Behague, Sabina" userId="2f9f8379-56ce-455c-81be-d1dc66b28ae7" providerId="ADAL" clId="{AE2EB6CD-71AC-4926-BC09-74601BEE8F0B}" dt="2023-05-24T09:52:48.325" v="58" actId="207"/>
          <ac:graphicFrameMkLst>
            <pc:docMk/>
            <pc:sldMk cId="2781894779" sldId="343"/>
            <ac:graphicFrameMk id="4" creationId="{B03B67FC-865C-4722-8E82-CA50707D7ABD}"/>
          </ac:graphicFrameMkLst>
        </pc:graphicFrameChg>
      </pc:sldChg>
      <pc:sldChg chg="modSp modNotesTx">
        <pc:chgData name="Behague, Sabina" userId="2f9f8379-56ce-455c-81be-d1dc66b28ae7" providerId="ADAL" clId="{AE2EB6CD-71AC-4926-BC09-74601BEE8F0B}" dt="2023-06-09T20:11:05.225" v="1487" actId="20577"/>
        <pc:sldMkLst>
          <pc:docMk/>
          <pc:sldMk cId="4220710597" sldId="352"/>
        </pc:sldMkLst>
        <pc:graphicFrameChg chg="mod">
          <ac:chgData name="Behague, Sabina" userId="2f9f8379-56ce-455c-81be-d1dc66b28ae7" providerId="ADAL" clId="{AE2EB6CD-71AC-4926-BC09-74601BEE8F0B}" dt="2023-05-24T09:56:55.547" v="71" actId="207"/>
          <ac:graphicFrameMkLst>
            <pc:docMk/>
            <pc:sldMk cId="4220710597" sldId="352"/>
            <ac:graphicFrameMk id="9" creationId="{16BB2B36-D329-083C-5198-BEEC5AC12CFA}"/>
          </ac:graphicFrameMkLst>
        </pc:graphicFrameChg>
      </pc:sldChg>
      <pc:sldChg chg="modSp mod modNotesTx">
        <pc:chgData name="Behague, Sabina" userId="2f9f8379-56ce-455c-81be-d1dc66b28ae7" providerId="ADAL" clId="{AE2EB6CD-71AC-4926-BC09-74601BEE8F0B}" dt="2023-06-09T20:12:16.480" v="1671" actId="20577"/>
        <pc:sldMkLst>
          <pc:docMk/>
          <pc:sldMk cId="2003946249" sldId="353"/>
        </pc:sldMkLst>
        <pc:spChg chg="mod">
          <ac:chgData name="Behague, Sabina" userId="2f9f8379-56ce-455c-81be-d1dc66b28ae7" providerId="ADAL" clId="{AE2EB6CD-71AC-4926-BC09-74601BEE8F0B}" dt="2023-05-27T16:47:27.471" v="123" actId="27636"/>
          <ac:spMkLst>
            <pc:docMk/>
            <pc:sldMk cId="2003946249" sldId="353"/>
            <ac:spMk id="6" creationId="{D7655AFE-B313-2B11-D4F3-3CF4195BE833}"/>
          </ac:spMkLst>
        </pc:spChg>
        <pc:spChg chg="mod">
          <ac:chgData name="Behague, Sabina" userId="2f9f8379-56ce-455c-81be-d1dc66b28ae7" providerId="ADAL" clId="{AE2EB6CD-71AC-4926-BC09-74601BEE8F0B}" dt="2023-05-24T10:05:57.608" v="78" actId="207"/>
          <ac:spMkLst>
            <pc:docMk/>
            <pc:sldMk cId="2003946249" sldId="353"/>
            <ac:spMk id="12" creationId="{3862842A-EAC4-C115-2F36-83D77BEE1E0E}"/>
          </ac:spMkLst>
        </pc:spChg>
        <pc:spChg chg="mod">
          <ac:chgData name="Behague, Sabina" userId="2f9f8379-56ce-455c-81be-d1dc66b28ae7" providerId="ADAL" clId="{AE2EB6CD-71AC-4926-BC09-74601BEE8F0B}" dt="2023-05-24T10:05:45.053" v="75" actId="207"/>
          <ac:spMkLst>
            <pc:docMk/>
            <pc:sldMk cId="2003946249" sldId="353"/>
            <ac:spMk id="17" creationId="{B5138D57-81A7-9062-3037-7FA0E56333ED}"/>
          </ac:spMkLst>
        </pc:spChg>
        <pc:graphicFrameChg chg="mod">
          <ac:chgData name="Behague, Sabina" userId="2f9f8379-56ce-455c-81be-d1dc66b28ae7" providerId="ADAL" clId="{AE2EB6CD-71AC-4926-BC09-74601BEE8F0B}" dt="2023-05-24T10:05:53.028" v="77" actId="208"/>
          <ac:graphicFrameMkLst>
            <pc:docMk/>
            <pc:sldMk cId="2003946249" sldId="353"/>
            <ac:graphicFrameMk id="8" creationId="{A25666F9-CCA3-9D59-B863-99CA3EC76DEB}"/>
          </ac:graphicFrameMkLst>
        </pc:graphicFrameChg>
      </pc:sldChg>
      <pc:sldChg chg="addSp delSp modSp mod">
        <pc:chgData name="Behague, Sabina" userId="2f9f8379-56ce-455c-81be-d1dc66b28ae7" providerId="ADAL" clId="{AE2EB6CD-71AC-4926-BC09-74601BEE8F0B}" dt="2023-05-24T16:26:26.203" v="112" actId="20577"/>
        <pc:sldMkLst>
          <pc:docMk/>
          <pc:sldMk cId="3929556512" sldId="355"/>
        </pc:sldMkLst>
        <pc:spChg chg="mod">
          <ac:chgData name="Behague, Sabina" userId="2f9f8379-56ce-455c-81be-d1dc66b28ae7" providerId="ADAL" clId="{AE2EB6CD-71AC-4926-BC09-74601BEE8F0B}" dt="2023-05-24T16:26:26.203" v="112" actId="20577"/>
          <ac:spMkLst>
            <pc:docMk/>
            <pc:sldMk cId="3929556512" sldId="355"/>
            <ac:spMk id="3" creationId="{7F10B6DC-6AF4-BFD9-E1D5-B98AA266289F}"/>
          </ac:spMkLst>
        </pc:spChg>
        <pc:spChg chg="del mod topLvl">
          <ac:chgData name="Behague, Sabina" userId="2f9f8379-56ce-455c-81be-d1dc66b28ae7" providerId="ADAL" clId="{AE2EB6CD-71AC-4926-BC09-74601BEE8F0B}" dt="2023-05-24T09:49:59.570" v="34" actId="478"/>
          <ac:spMkLst>
            <pc:docMk/>
            <pc:sldMk cId="3929556512" sldId="355"/>
            <ac:spMk id="6" creationId="{5D0F14F3-1A09-3E96-BCB2-D8B940E469DA}"/>
          </ac:spMkLst>
        </pc:spChg>
        <pc:spChg chg="del mod topLvl">
          <ac:chgData name="Behague, Sabina" userId="2f9f8379-56ce-455c-81be-d1dc66b28ae7" providerId="ADAL" clId="{AE2EB6CD-71AC-4926-BC09-74601BEE8F0B}" dt="2023-05-24T09:50:00.889" v="36" actId="478"/>
          <ac:spMkLst>
            <pc:docMk/>
            <pc:sldMk cId="3929556512" sldId="355"/>
            <ac:spMk id="7" creationId="{CE64F085-394F-89FE-55C1-94E5F28AFADD}"/>
          </ac:spMkLst>
        </pc:spChg>
        <pc:spChg chg="del mod topLvl">
          <ac:chgData name="Behague, Sabina" userId="2f9f8379-56ce-455c-81be-d1dc66b28ae7" providerId="ADAL" clId="{AE2EB6CD-71AC-4926-BC09-74601BEE8F0B}" dt="2023-05-24T09:50:00.305" v="35" actId="478"/>
          <ac:spMkLst>
            <pc:docMk/>
            <pc:sldMk cId="3929556512" sldId="355"/>
            <ac:spMk id="8" creationId="{E39DAA33-FEFE-A8BD-BBEA-A8F3D8B80ECE}"/>
          </ac:spMkLst>
        </pc:spChg>
        <pc:spChg chg="mod topLvl">
          <ac:chgData name="Behague, Sabina" userId="2f9f8379-56ce-455c-81be-d1dc66b28ae7" providerId="ADAL" clId="{AE2EB6CD-71AC-4926-BC09-74601BEE8F0B}" dt="2023-05-24T09:49:57.043" v="33" actId="165"/>
          <ac:spMkLst>
            <pc:docMk/>
            <pc:sldMk cId="3929556512" sldId="355"/>
            <ac:spMk id="9" creationId="{E690F70B-E368-D7F5-795E-B5139345EF71}"/>
          </ac:spMkLst>
        </pc:spChg>
        <pc:grpChg chg="add del">
          <ac:chgData name="Behague, Sabina" userId="2f9f8379-56ce-455c-81be-d1dc66b28ae7" providerId="ADAL" clId="{AE2EB6CD-71AC-4926-BC09-74601BEE8F0B}" dt="2023-05-24T09:49:57.043" v="33" actId="165"/>
          <ac:grpSpMkLst>
            <pc:docMk/>
            <pc:sldMk cId="3929556512" sldId="355"/>
            <ac:grpSpMk id="4" creationId="{FB828DB1-EDD0-CE99-94E3-00CC7D6413B3}"/>
          </ac:grpSpMkLst>
        </pc:grpChg>
        <pc:picChg chg="add mod">
          <ac:chgData name="Behague, Sabina" userId="2f9f8379-56ce-455c-81be-d1dc66b28ae7" providerId="ADAL" clId="{AE2EB6CD-71AC-4926-BC09-74601BEE8F0B}" dt="2023-05-24T09:50:03.166" v="37"/>
          <ac:picMkLst>
            <pc:docMk/>
            <pc:sldMk cId="3929556512" sldId="355"/>
            <ac:picMk id="2" creationId="{E3F3E11D-AB49-B051-40EC-FB5904D4AB32}"/>
          </ac:picMkLst>
        </pc:picChg>
      </pc:sldChg>
      <pc:sldChg chg="modSp mod modNotesTx">
        <pc:chgData name="Behague, Sabina" userId="2f9f8379-56ce-455c-81be-d1dc66b28ae7" providerId="ADAL" clId="{AE2EB6CD-71AC-4926-BC09-74601BEE8F0B}" dt="2023-06-09T20:31:58.590" v="2445" actId="20577"/>
        <pc:sldMkLst>
          <pc:docMk/>
          <pc:sldMk cId="2500912281" sldId="356"/>
        </pc:sldMkLst>
        <pc:spChg chg="mod">
          <ac:chgData name="Behague, Sabina" userId="2f9f8379-56ce-455c-81be-d1dc66b28ae7" providerId="ADAL" clId="{AE2EB6CD-71AC-4926-BC09-74601BEE8F0B}" dt="2023-05-27T16:47:40.406" v="125" actId="27636"/>
          <ac:spMkLst>
            <pc:docMk/>
            <pc:sldMk cId="2500912281" sldId="356"/>
            <ac:spMk id="3" creationId="{31C6C184-0F0B-B003-E2A8-B9EFFF8937E2}"/>
          </ac:spMkLst>
        </pc:spChg>
        <pc:spChg chg="mod">
          <ac:chgData name="Behague, Sabina" userId="2f9f8379-56ce-455c-81be-d1dc66b28ae7" providerId="ADAL" clId="{AE2EB6CD-71AC-4926-BC09-74601BEE8F0B}" dt="2023-05-24T10:06:53.094" v="83" actId="207"/>
          <ac:spMkLst>
            <pc:docMk/>
            <pc:sldMk cId="2500912281" sldId="356"/>
            <ac:spMk id="9" creationId="{AB813A57-E925-1839-1906-37E7BA585CAE}"/>
          </ac:spMkLst>
        </pc:spChg>
        <pc:spChg chg="mod">
          <ac:chgData name="Behague, Sabina" userId="2f9f8379-56ce-455c-81be-d1dc66b28ae7" providerId="ADAL" clId="{AE2EB6CD-71AC-4926-BC09-74601BEE8F0B}" dt="2023-05-24T10:07:11.498" v="86" actId="207"/>
          <ac:spMkLst>
            <pc:docMk/>
            <pc:sldMk cId="2500912281" sldId="356"/>
            <ac:spMk id="17" creationId="{B5138D57-81A7-9062-3037-7FA0E56333ED}"/>
          </ac:spMkLst>
        </pc:spChg>
        <pc:graphicFrameChg chg="mod">
          <ac:chgData name="Behague, Sabina" userId="2f9f8379-56ce-455c-81be-d1dc66b28ae7" providerId="ADAL" clId="{AE2EB6CD-71AC-4926-BC09-74601BEE8F0B}" dt="2023-06-09T20:20:30.230" v="2269"/>
          <ac:graphicFrameMkLst>
            <pc:docMk/>
            <pc:sldMk cId="2500912281" sldId="356"/>
            <ac:graphicFrameMk id="8" creationId="{A25666F9-CCA3-9D59-B863-99CA3EC76DEB}"/>
          </ac:graphicFrameMkLst>
        </pc:graphicFrameChg>
      </pc:sldChg>
      <pc:sldChg chg="addSp delSp modSp mod">
        <pc:chgData name="Behague, Sabina" userId="2f9f8379-56ce-455c-81be-d1dc66b28ae7" providerId="ADAL" clId="{AE2EB6CD-71AC-4926-BC09-74601BEE8F0B}" dt="2023-05-24T16:26:32.338" v="113" actId="20577"/>
        <pc:sldMkLst>
          <pc:docMk/>
          <pc:sldMk cId="1805681363" sldId="357"/>
        </pc:sldMkLst>
        <pc:spChg chg="mod">
          <ac:chgData name="Behague, Sabina" userId="2f9f8379-56ce-455c-81be-d1dc66b28ae7" providerId="ADAL" clId="{AE2EB6CD-71AC-4926-BC09-74601BEE8F0B}" dt="2023-05-24T16:26:32.338" v="113" actId="20577"/>
          <ac:spMkLst>
            <pc:docMk/>
            <pc:sldMk cId="1805681363" sldId="357"/>
            <ac:spMk id="3" creationId="{7F10B6DC-6AF4-BFD9-E1D5-B98AA266289F}"/>
          </ac:spMkLst>
        </pc:spChg>
        <pc:spChg chg="del mod topLvl">
          <ac:chgData name="Behague, Sabina" userId="2f9f8379-56ce-455c-81be-d1dc66b28ae7" providerId="ADAL" clId="{AE2EB6CD-71AC-4926-BC09-74601BEE8F0B}" dt="2023-05-24T09:50:14.507" v="39" actId="478"/>
          <ac:spMkLst>
            <pc:docMk/>
            <pc:sldMk cId="1805681363" sldId="357"/>
            <ac:spMk id="6" creationId="{5D0F14F3-1A09-3E96-BCB2-D8B940E469DA}"/>
          </ac:spMkLst>
        </pc:spChg>
        <pc:spChg chg="del mod topLvl">
          <ac:chgData name="Behague, Sabina" userId="2f9f8379-56ce-455c-81be-d1dc66b28ae7" providerId="ADAL" clId="{AE2EB6CD-71AC-4926-BC09-74601BEE8F0B}" dt="2023-05-24T09:50:15.757" v="41" actId="478"/>
          <ac:spMkLst>
            <pc:docMk/>
            <pc:sldMk cId="1805681363" sldId="357"/>
            <ac:spMk id="7" creationId="{CE64F085-394F-89FE-55C1-94E5F28AFADD}"/>
          </ac:spMkLst>
        </pc:spChg>
        <pc:spChg chg="del mod topLvl">
          <ac:chgData name="Behague, Sabina" userId="2f9f8379-56ce-455c-81be-d1dc66b28ae7" providerId="ADAL" clId="{AE2EB6CD-71AC-4926-BC09-74601BEE8F0B}" dt="2023-05-24T09:50:15.209" v="40" actId="478"/>
          <ac:spMkLst>
            <pc:docMk/>
            <pc:sldMk cId="1805681363" sldId="357"/>
            <ac:spMk id="8" creationId="{E39DAA33-FEFE-A8BD-BBEA-A8F3D8B80ECE}"/>
          </ac:spMkLst>
        </pc:spChg>
        <pc:spChg chg="mod topLvl">
          <ac:chgData name="Behague, Sabina" userId="2f9f8379-56ce-455c-81be-d1dc66b28ae7" providerId="ADAL" clId="{AE2EB6CD-71AC-4926-BC09-74601BEE8F0B}" dt="2023-05-24T09:50:10.502" v="38" actId="165"/>
          <ac:spMkLst>
            <pc:docMk/>
            <pc:sldMk cId="1805681363" sldId="357"/>
            <ac:spMk id="9" creationId="{E690F70B-E368-D7F5-795E-B5139345EF71}"/>
          </ac:spMkLst>
        </pc:spChg>
        <pc:grpChg chg="del">
          <ac:chgData name="Behague, Sabina" userId="2f9f8379-56ce-455c-81be-d1dc66b28ae7" providerId="ADAL" clId="{AE2EB6CD-71AC-4926-BC09-74601BEE8F0B}" dt="2023-05-24T09:50:10.502" v="38" actId="165"/>
          <ac:grpSpMkLst>
            <pc:docMk/>
            <pc:sldMk cId="1805681363" sldId="357"/>
            <ac:grpSpMk id="4" creationId="{FB828DB1-EDD0-CE99-94E3-00CC7D6413B3}"/>
          </ac:grpSpMkLst>
        </pc:grpChg>
        <pc:picChg chg="add mod">
          <ac:chgData name="Behague, Sabina" userId="2f9f8379-56ce-455c-81be-d1dc66b28ae7" providerId="ADAL" clId="{AE2EB6CD-71AC-4926-BC09-74601BEE8F0B}" dt="2023-05-24T09:50:17.112" v="42"/>
          <ac:picMkLst>
            <pc:docMk/>
            <pc:sldMk cId="1805681363" sldId="357"/>
            <ac:picMk id="2" creationId="{7BD13B3A-4FDE-5DB8-1330-22808163B58A}"/>
          </ac:picMkLst>
        </pc:picChg>
      </pc:sldChg>
      <pc:sldChg chg="modNotesTx">
        <pc:chgData name="Behague, Sabina" userId="2f9f8379-56ce-455c-81be-d1dc66b28ae7" providerId="ADAL" clId="{AE2EB6CD-71AC-4926-BC09-74601BEE8F0B}" dt="2023-06-09T20:33:19.831" v="2763" actId="20577"/>
        <pc:sldMkLst>
          <pc:docMk/>
          <pc:sldMk cId="1319658765" sldId="358"/>
        </pc:sldMkLst>
      </pc:sldChg>
      <pc:sldChg chg="modSp modNotesTx">
        <pc:chgData name="Behague, Sabina" userId="2f9f8379-56ce-455c-81be-d1dc66b28ae7" providerId="ADAL" clId="{AE2EB6CD-71AC-4926-BC09-74601BEE8F0B}" dt="2023-06-09T20:35:07.596" v="2949" actId="20577"/>
        <pc:sldMkLst>
          <pc:docMk/>
          <pc:sldMk cId="3319088865" sldId="359"/>
        </pc:sldMkLst>
        <pc:graphicFrameChg chg="mod">
          <ac:chgData name="Behague, Sabina" userId="2f9f8379-56ce-455c-81be-d1dc66b28ae7" providerId="ADAL" clId="{AE2EB6CD-71AC-4926-BC09-74601BEE8F0B}" dt="2023-05-24T10:13:47.992" v="87" actId="207"/>
          <ac:graphicFrameMkLst>
            <pc:docMk/>
            <pc:sldMk cId="3319088865" sldId="359"/>
            <ac:graphicFrameMk id="7" creationId="{88ED0AC1-291C-971F-D52E-39574AE5D7C3}"/>
          </ac:graphicFrameMkLst>
        </pc:graphicFrameChg>
      </pc:sldChg>
      <pc:sldChg chg="addSp delSp modSp del mod">
        <pc:chgData name="Behague, Sabina" userId="2f9f8379-56ce-455c-81be-d1dc66b28ae7" providerId="ADAL" clId="{AE2EB6CD-71AC-4926-BC09-74601BEE8F0B}" dt="2023-05-24T16:02:08.804" v="109" actId="47"/>
        <pc:sldMkLst>
          <pc:docMk/>
          <pc:sldMk cId="1687455885" sldId="360"/>
        </pc:sldMkLst>
        <pc:spChg chg="del mod topLvl">
          <ac:chgData name="Behague, Sabina" userId="2f9f8379-56ce-455c-81be-d1dc66b28ae7" providerId="ADAL" clId="{AE2EB6CD-71AC-4926-BC09-74601BEE8F0B}" dt="2023-05-24T09:50:25.730" v="44" actId="478"/>
          <ac:spMkLst>
            <pc:docMk/>
            <pc:sldMk cId="1687455885" sldId="360"/>
            <ac:spMk id="6" creationId="{5D0F14F3-1A09-3E96-BCB2-D8B940E469DA}"/>
          </ac:spMkLst>
        </pc:spChg>
        <pc:spChg chg="del mod topLvl">
          <ac:chgData name="Behague, Sabina" userId="2f9f8379-56ce-455c-81be-d1dc66b28ae7" providerId="ADAL" clId="{AE2EB6CD-71AC-4926-BC09-74601BEE8F0B}" dt="2023-05-24T09:50:27.281" v="46" actId="478"/>
          <ac:spMkLst>
            <pc:docMk/>
            <pc:sldMk cId="1687455885" sldId="360"/>
            <ac:spMk id="7" creationId="{CE64F085-394F-89FE-55C1-94E5F28AFADD}"/>
          </ac:spMkLst>
        </pc:spChg>
        <pc:spChg chg="del mod topLvl">
          <ac:chgData name="Behague, Sabina" userId="2f9f8379-56ce-455c-81be-d1dc66b28ae7" providerId="ADAL" clId="{AE2EB6CD-71AC-4926-BC09-74601BEE8F0B}" dt="2023-05-24T09:50:26.611" v="45" actId="478"/>
          <ac:spMkLst>
            <pc:docMk/>
            <pc:sldMk cId="1687455885" sldId="360"/>
            <ac:spMk id="8" creationId="{E39DAA33-FEFE-A8BD-BBEA-A8F3D8B80ECE}"/>
          </ac:spMkLst>
        </pc:spChg>
        <pc:spChg chg="mod topLvl">
          <ac:chgData name="Behague, Sabina" userId="2f9f8379-56ce-455c-81be-d1dc66b28ae7" providerId="ADAL" clId="{AE2EB6CD-71AC-4926-BC09-74601BEE8F0B}" dt="2023-05-24T09:50:23.566" v="43" actId="165"/>
          <ac:spMkLst>
            <pc:docMk/>
            <pc:sldMk cId="1687455885" sldId="360"/>
            <ac:spMk id="9" creationId="{E690F70B-E368-D7F5-795E-B5139345EF71}"/>
          </ac:spMkLst>
        </pc:spChg>
        <pc:grpChg chg="del">
          <ac:chgData name="Behague, Sabina" userId="2f9f8379-56ce-455c-81be-d1dc66b28ae7" providerId="ADAL" clId="{AE2EB6CD-71AC-4926-BC09-74601BEE8F0B}" dt="2023-05-24T09:50:23.566" v="43" actId="165"/>
          <ac:grpSpMkLst>
            <pc:docMk/>
            <pc:sldMk cId="1687455885" sldId="360"/>
            <ac:grpSpMk id="4" creationId="{FB828DB1-EDD0-CE99-94E3-00CC7D6413B3}"/>
          </ac:grpSpMkLst>
        </pc:grpChg>
        <pc:picChg chg="add mod">
          <ac:chgData name="Behague, Sabina" userId="2f9f8379-56ce-455c-81be-d1dc66b28ae7" providerId="ADAL" clId="{AE2EB6CD-71AC-4926-BC09-74601BEE8F0B}" dt="2023-05-24T09:50:28.822" v="47"/>
          <ac:picMkLst>
            <pc:docMk/>
            <pc:sldMk cId="1687455885" sldId="360"/>
            <ac:picMk id="2" creationId="{7A4E07A3-A677-3036-93B8-7FA424DA2E4B}"/>
          </ac:picMkLst>
        </pc:picChg>
      </pc:sldChg>
      <pc:sldChg chg="del">
        <pc:chgData name="Behague, Sabina" userId="2f9f8379-56ce-455c-81be-d1dc66b28ae7" providerId="ADAL" clId="{AE2EB6CD-71AC-4926-BC09-74601BEE8F0B}" dt="2023-05-24T16:01:19.069" v="98" actId="47"/>
        <pc:sldMkLst>
          <pc:docMk/>
          <pc:sldMk cId="737524450" sldId="361"/>
        </pc:sldMkLst>
      </pc:sldChg>
      <pc:sldChg chg="del">
        <pc:chgData name="Behague, Sabina" userId="2f9f8379-56ce-455c-81be-d1dc66b28ae7" providerId="ADAL" clId="{AE2EB6CD-71AC-4926-BC09-74601BEE8F0B}" dt="2023-05-24T16:01:29.602" v="102" actId="47"/>
        <pc:sldMkLst>
          <pc:docMk/>
          <pc:sldMk cId="3263509718" sldId="362"/>
        </pc:sldMkLst>
      </pc:sldChg>
      <pc:sldChg chg="del">
        <pc:chgData name="Behague, Sabina" userId="2f9f8379-56ce-455c-81be-d1dc66b28ae7" providerId="ADAL" clId="{AE2EB6CD-71AC-4926-BC09-74601BEE8F0B}" dt="2023-05-24T16:01:33.269" v="103" actId="47"/>
        <pc:sldMkLst>
          <pc:docMk/>
          <pc:sldMk cId="1570032529" sldId="363"/>
        </pc:sldMkLst>
      </pc:sldChg>
      <pc:sldChg chg="del">
        <pc:chgData name="Behague, Sabina" userId="2f9f8379-56ce-455c-81be-d1dc66b28ae7" providerId="ADAL" clId="{AE2EB6CD-71AC-4926-BC09-74601BEE8F0B}" dt="2023-05-24T16:01:24.802" v="100" actId="47"/>
        <pc:sldMkLst>
          <pc:docMk/>
          <pc:sldMk cId="1612586283" sldId="364"/>
        </pc:sldMkLst>
      </pc:sldChg>
      <pc:sldChg chg="del">
        <pc:chgData name="Behague, Sabina" userId="2f9f8379-56ce-455c-81be-d1dc66b28ae7" providerId="ADAL" clId="{AE2EB6CD-71AC-4926-BC09-74601BEE8F0B}" dt="2023-05-24T16:01:42.407" v="106" actId="47"/>
        <pc:sldMkLst>
          <pc:docMk/>
          <pc:sldMk cId="2224417355" sldId="365"/>
        </pc:sldMkLst>
      </pc:sldChg>
      <pc:sldChg chg="del">
        <pc:chgData name="Behague, Sabina" userId="2f9f8379-56ce-455c-81be-d1dc66b28ae7" providerId="ADAL" clId="{AE2EB6CD-71AC-4926-BC09-74601BEE8F0B}" dt="2023-05-24T16:01:26.801" v="101" actId="47"/>
        <pc:sldMkLst>
          <pc:docMk/>
          <pc:sldMk cId="3598518493" sldId="366"/>
        </pc:sldMkLst>
      </pc:sldChg>
      <pc:sldChg chg="del">
        <pc:chgData name="Behague, Sabina" userId="2f9f8379-56ce-455c-81be-d1dc66b28ae7" providerId="ADAL" clId="{AE2EB6CD-71AC-4926-BC09-74601BEE8F0B}" dt="2023-05-24T16:01:44.344" v="107" actId="47"/>
        <pc:sldMkLst>
          <pc:docMk/>
          <pc:sldMk cId="3869498450" sldId="367"/>
        </pc:sldMkLst>
      </pc:sldChg>
      <pc:sldChg chg="del">
        <pc:chgData name="Behague, Sabina" userId="2f9f8379-56ce-455c-81be-d1dc66b28ae7" providerId="ADAL" clId="{AE2EB6CD-71AC-4926-BC09-74601BEE8F0B}" dt="2023-05-24T16:01:36.085" v="104" actId="47"/>
        <pc:sldMkLst>
          <pc:docMk/>
          <pc:sldMk cId="3255498171" sldId="368"/>
        </pc:sldMkLst>
      </pc:sldChg>
      <pc:sldChg chg="del mod">
        <pc:chgData name="Behague, Sabina" userId="2f9f8379-56ce-455c-81be-d1dc66b28ae7" providerId="ADAL" clId="{AE2EB6CD-71AC-4926-BC09-74601BEE8F0B}" dt="2023-05-24T16:01:22.085" v="99" actId="47"/>
        <pc:sldMkLst>
          <pc:docMk/>
          <pc:sldMk cId="2993174370" sldId="369"/>
        </pc:sldMkLst>
      </pc:sldChg>
      <pc:sldChg chg="modSp modNotesTx">
        <pc:chgData name="Behague, Sabina" userId="2f9f8379-56ce-455c-81be-d1dc66b28ae7" providerId="ADAL" clId="{AE2EB6CD-71AC-4926-BC09-74601BEE8F0B}" dt="2023-06-16T15:32:05.276" v="2978" actId="207"/>
        <pc:sldMkLst>
          <pc:docMk/>
          <pc:sldMk cId="491107537" sldId="372"/>
        </pc:sldMkLst>
        <pc:graphicFrameChg chg="mod">
          <ac:chgData name="Behague, Sabina" userId="2f9f8379-56ce-455c-81be-d1dc66b28ae7" providerId="ADAL" clId="{AE2EB6CD-71AC-4926-BC09-74601BEE8F0B}" dt="2023-06-16T15:32:05.276" v="2978" actId="207"/>
          <ac:graphicFrameMkLst>
            <pc:docMk/>
            <pc:sldMk cId="491107537" sldId="372"/>
            <ac:graphicFrameMk id="9" creationId="{16BB2B36-D329-083C-5198-BEEC5AC12CFA}"/>
          </ac:graphicFrameMkLst>
        </pc:graphicFrameChg>
      </pc:sldChg>
      <pc:sldChg chg="modSp mod modNotesTx">
        <pc:chgData name="Behague, Sabina" userId="2f9f8379-56ce-455c-81be-d1dc66b28ae7" providerId="ADAL" clId="{AE2EB6CD-71AC-4926-BC09-74601BEE8F0B}" dt="2023-06-09T20:17:23.150" v="2041" actId="20577"/>
        <pc:sldMkLst>
          <pc:docMk/>
          <pc:sldMk cId="112331006" sldId="373"/>
        </pc:sldMkLst>
        <pc:graphicFrameChg chg="mod">
          <ac:chgData name="Behague, Sabina" userId="2f9f8379-56ce-455c-81be-d1dc66b28ae7" providerId="ADAL" clId="{AE2EB6CD-71AC-4926-BC09-74601BEE8F0B}" dt="2023-05-24T10:06:24.498" v="80" actId="207"/>
          <ac:graphicFrameMkLst>
            <pc:docMk/>
            <pc:sldMk cId="112331006" sldId="373"/>
            <ac:graphicFrameMk id="4" creationId="{B03B67FC-865C-4722-8E82-CA50707D7ABD}"/>
          </ac:graphicFrameMkLst>
        </pc:graphicFrameChg>
      </pc:sldChg>
      <pc:sldMasterChg chg="addSp delSp modSp mod">
        <pc:chgData name="Behague, Sabina" userId="2f9f8379-56ce-455c-81be-d1dc66b28ae7" providerId="ADAL" clId="{AE2EB6CD-71AC-4926-BC09-74601BEE8F0B}" dt="2023-05-24T11:05:42.011" v="96" actId="1036"/>
        <pc:sldMasterMkLst>
          <pc:docMk/>
          <pc:sldMasterMk cId="3850865728" sldId="2147483662"/>
        </pc:sldMasterMkLst>
        <pc:spChg chg="mod">
          <ac:chgData name="Behague, Sabina" userId="2f9f8379-56ce-455c-81be-d1dc66b28ae7" providerId="ADAL" clId="{AE2EB6CD-71AC-4926-BC09-74601BEE8F0B}" dt="2023-05-24T09:48:36.408" v="17" actId="20577"/>
          <ac:spMkLst>
            <pc:docMk/>
            <pc:sldMasterMk cId="3850865728" sldId="2147483662"/>
            <ac:spMk id="2" creationId="{A1AF6A25-C05E-275F-43E1-F8E93E3EEC0C}"/>
          </ac:spMkLst>
        </pc:spChg>
        <pc:spChg chg="add mod ord">
          <ac:chgData name="Behague, Sabina" userId="2f9f8379-56ce-455c-81be-d1dc66b28ae7" providerId="ADAL" clId="{AE2EB6CD-71AC-4926-BC09-74601BEE8F0B}" dt="2023-05-24T09:49:01.631" v="25" actId="167"/>
          <ac:spMkLst>
            <pc:docMk/>
            <pc:sldMasterMk cId="3850865728" sldId="2147483662"/>
            <ac:spMk id="5" creationId="{3BE68C7B-A576-EC77-5164-CFFE03D9AD8F}"/>
          </ac:spMkLst>
        </pc:spChg>
        <pc:spChg chg="mod">
          <ac:chgData name="Behague, Sabina" userId="2f9f8379-56ce-455c-81be-d1dc66b28ae7" providerId="ADAL" clId="{AE2EB6CD-71AC-4926-BC09-74601BEE8F0B}" dt="2023-05-24T09:48:18.727" v="5" actId="2085"/>
          <ac:spMkLst>
            <pc:docMk/>
            <pc:sldMasterMk cId="3850865728" sldId="2147483662"/>
            <ac:spMk id="7" creationId="{2139826A-640E-12A1-234F-57C1984C22CC}"/>
          </ac:spMkLst>
        </pc:spChg>
        <pc:spChg chg="mod">
          <ac:chgData name="Behague, Sabina" userId="2f9f8379-56ce-455c-81be-d1dc66b28ae7" providerId="ADAL" clId="{AE2EB6CD-71AC-4926-BC09-74601BEE8F0B}" dt="2023-05-24T09:48:27.152" v="7" actId="2085"/>
          <ac:spMkLst>
            <pc:docMk/>
            <pc:sldMasterMk cId="3850865728" sldId="2147483662"/>
            <ac:spMk id="8" creationId="{BD89CD6A-460E-F8B9-A2A8-47A478D0A124}"/>
          </ac:spMkLst>
        </pc:spChg>
        <pc:spChg chg="mod">
          <ac:chgData name="Behague, Sabina" userId="2f9f8379-56ce-455c-81be-d1dc66b28ae7" providerId="ADAL" clId="{AE2EB6CD-71AC-4926-BC09-74601BEE8F0B}" dt="2023-05-24T09:48:52.724" v="24" actId="20577"/>
          <ac:spMkLst>
            <pc:docMk/>
            <pc:sldMasterMk cId="3850865728" sldId="2147483662"/>
            <ac:spMk id="9" creationId="{3E4488E0-ED17-9369-58EE-ADE445C1049F}"/>
          </ac:spMkLst>
        </pc:spChg>
        <pc:picChg chg="add del mod">
          <ac:chgData name="Behague, Sabina" userId="2f9f8379-56ce-455c-81be-d1dc66b28ae7" providerId="ADAL" clId="{AE2EB6CD-71AC-4926-BC09-74601BEE8F0B}" dt="2023-05-24T09:47:40.271" v="1" actId="478"/>
          <ac:picMkLst>
            <pc:docMk/>
            <pc:sldMasterMk cId="3850865728" sldId="2147483662"/>
            <ac:picMk id="3" creationId="{183AB3D3-B296-98C9-38A8-2ED799D7BC68}"/>
          </ac:picMkLst>
        </pc:picChg>
        <pc:picChg chg="add mod">
          <ac:chgData name="Behague, Sabina" userId="2f9f8379-56ce-455c-81be-d1dc66b28ae7" providerId="ADAL" clId="{AE2EB6CD-71AC-4926-BC09-74601BEE8F0B}" dt="2023-05-24T11:05:42.011" v="96" actId="1036"/>
          <ac:picMkLst>
            <pc:docMk/>
            <pc:sldMasterMk cId="3850865728" sldId="2147483662"/>
            <ac:picMk id="4" creationId="{27611E52-316F-973A-6D78-2BFF8EA9B857}"/>
          </ac:picMkLst>
        </pc:picChg>
      </pc:sldMasterChg>
    </pc:docChg>
  </pc:docChgLst>
  <pc:docChgLst>
    <pc:chgData name="Balian, Sarah (CNTR)" userId="b3b060d9-4d34-479b-ad68-688eaebf93c5" providerId="ADAL" clId="{748D7E5F-8C6E-4C94-91C0-6A2C562446E8}"/>
    <pc:docChg chg="undo custSel addSld delSld modSld sldOrd">
      <pc:chgData name="Balian, Sarah (CNTR)" userId="b3b060d9-4d34-479b-ad68-688eaebf93c5" providerId="ADAL" clId="{748D7E5F-8C6E-4C94-91C0-6A2C562446E8}" dt="2023-02-20T22:53:04.094" v="2858" actId="207"/>
      <pc:docMkLst>
        <pc:docMk/>
      </pc:docMkLst>
      <pc:sldChg chg="modSp mod">
        <pc:chgData name="Balian, Sarah (CNTR)" userId="b3b060d9-4d34-479b-ad68-688eaebf93c5" providerId="ADAL" clId="{748D7E5F-8C6E-4C94-91C0-6A2C562446E8}" dt="2023-02-20T18:44:14.825" v="8" actId="20577"/>
        <pc:sldMkLst>
          <pc:docMk/>
          <pc:sldMk cId="109857222" sldId="256"/>
        </pc:sldMkLst>
        <pc:spChg chg="mod">
          <ac:chgData name="Balian, Sarah (CNTR)" userId="b3b060d9-4d34-479b-ad68-688eaebf93c5" providerId="ADAL" clId="{748D7E5F-8C6E-4C94-91C0-6A2C562446E8}" dt="2023-02-20T18:44:14.825" v="8" actId="20577"/>
          <ac:spMkLst>
            <pc:docMk/>
            <pc:sldMk cId="109857222" sldId="256"/>
            <ac:spMk id="3" creationId="{00000000-0000-0000-0000-000000000000}"/>
          </ac:spMkLst>
        </pc:spChg>
      </pc:sldChg>
      <pc:sldChg chg="addSp modSp mod">
        <pc:chgData name="Balian, Sarah (CNTR)" userId="b3b060d9-4d34-479b-ad68-688eaebf93c5" providerId="ADAL" clId="{748D7E5F-8C6E-4C94-91C0-6A2C562446E8}" dt="2023-02-20T20:08:37.879" v="1149" actId="1076"/>
        <pc:sldMkLst>
          <pc:docMk/>
          <pc:sldMk cId="2163988523" sldId="260"/>
        </pc:sldMkLst>
        <pc:spChg chg="mod">
          <ac:chgData name="Balian, Sarah (CNTR)" userId="b3b060d9-4d34-479b-ad68-688eaebf93c5" providerId="ADAL" clId="{748D7E5F-8C6E-4C94-91C0-6A2C562446E8}" dt="2023-02-20T20:08:37.879" v="1149" actId="1076"/>
          <ac:spMkLst>
            <pc:docMk/>
            <pc:sldMk cId="2163988523" sldId="260"/>
            <ac:spMk id="3" creationId="{7F10B6DC-6AF4-BFD9-E1D5-B98AA266289F}"/>
          </ac:spMkLst>
        </pc:spChg>
        <pc:spChg chg="mod">
          <ac:chgData name="Balian, Sarah (CNTR)" userId="b3b060d9-4d34-479b-ad68-688eaebf93c5" providerId="ADAL" clId="{748D7E5F-8C6E-4C94-91C0-6A2C562446E8}" dt="2023-02-20T20:08:34.360" v="1148" actId="164"/>
          <ac:spMkLst>
            <pc:docMk/>
            <pc:sldMk cId="2163988523" sldId="260"/>
            <ac:spMk id="6" creationId="{5D0F14F3-1A09-3E96-BCB2-D8B940E469DA}"/>
          </ac:spMkLst>
        </pc:spChg>
        <pc:spChg chg="mod">
          <ac:chgData name="Balian, Sarah (CNTR)" userId="b3b060d9-4d34-479b-ad68-688eaebf93c5" providerId="ADAL" clId="{748D7E5F-8C6E-4C94-91C0-6A2C562446E8}" dt="2023-02-20T20:08:34.360" v="1148" actId="164"/>
          <ac:spMkLst>
            <pc:docMk/>
            <pc:sldMk cId="2163988523" sldId="260"/>
            <ac:spMk id="7" creationId="{CE64F085-394F-89FE-55C1-94E5F28AFADD}"/>
          </ac:spMkLst>
        </pc:spChg>
        <pc:spChg chg="mod">
          <ac:chgData name="Balian, Sarah (CNTR)" userId="b3b060d9-4d34-479b-ad68-688eaebf93c5" providerId="ADAL" clId="{748D7E5F-8C6E-4C94-91C0-6A2C562446E8}" dt="2023-02-20T20:08:34.360" v="1148" actId="164"/>
          <ac:spMkLst>
            <pc:docMk/>
            <pc:sldMk cId="2163988523" sldId="260"/>
            <ac:spMk id="8" creationId="{E39DAA33-FEFE-A8BD-BBEA-A8F3D8B80ECE}"/>
          </ac:spMkLst>
        </pc:spChg>
        <pc:spChg chg="mod">
          <ac:chgData name="Balian, Sarah (CNTR)" userId="b3b060d9-4d34-479b-ad68-688eaebf93c5" providerId="ADAL" clId="{748D7E5F-8C6E-4C94-91C0-6A2C562446E8}" dt="2023-02-20T20:08:34.360" v="1148" actId="164"/>
          <ac:spMkLst>
            <pc:docMk/>
            <pc:sldMk cId="2163988523" sldId="260"/>
            <ac:spMk id="9" creationId="{E690F70B-E368-D7F5-795E-B5139345EF71}"/>
          </ac:spMkLst>
        </pc:spChg>
        <pc:grpChg chg="add mod">
          <ac:chgData name="Balian, Sarah (CNTR)" userId="b3b060d9-4d34-479b-ad68-688eaebf93c5" providerId="ADAL" clId="{748D7E5F-8C6E-4C94-91C0-6A2C562446E8}" dt="2023-02-20T20:08:32.068" v="1147" actId="164"/>
          <ac:grpSpMkLst>
            <pc:docMk/>
            <pc:sldMk cId="2163988523" sldId="260"/>
            <ac:grpSpMk id="2" creationId="{7594F96F-239F-140F-026C-ED52EE153D6A}"/>
          </ac:grpSpMkLst>
        </pc:grpChg>
        <pc:grpChg chg="add mod">
          <ac:chgData name="Balian, Sarah (CNTR)" userId="b3b060d9-4d34-479b-ad68-688eaebf93c5" providerId="ADAL" clId="{748D7E5F-8C6E-4C94-91C0-6A2C562446E8}" dt="2023-02-20T20:08:34.360" v="1148" actId="164"/>
          <ac:grpSpMkLst>
            <pc:docMk/>
            <pc:sldMk cId="2163988523" sldId="260"/>
            <ac:grpSpMk id="4" creationId="{FB828DB1-EDD0-CE99-94E3-00CC7D6413B3}"/>
          </ac:grpSpMkLst>
        </pc:grpChg>
      </pc:sldChg>
      <pc:sldChg chg="addSp delSp modSp mod ord">
        <pc:chgData name="Balian, Sarah (CNTR)" userId="b3b060d9-4d34-479b-ad68-688eaebf93c5" providerId="ADAL" clId="{748D7E5F-8C6E-4C94-91C0-6A2C562446E8}" dt="2023-02-20T18:54:01.990" v="416" actId="20577"/>
        <pc:sldMkLst>
          <pc:docMk/>
          <pc:sldMk cId="1428788921" sldId="262"/>
        </pc:sldMkLst>
        <pc:spChg chg="mod">
          <ac:chgData name="Balian, Sarah (CNTR)" userId="b3b060d9-4d34-479b-ad68-688eaebf93c5" providerId="ADAL" clId="{748D7E5F-8C6E-4C94-91C0-6A2C562446E8}" dt="2023-02-20T18:53:52.801" v="408" actId="1076"/>
          <ac:spMkLst>
            <pc:docMk/>
            <pc:sldMk cId="1428788921" sldId="262"/>
            <ac:spMk id="2" creationId="{F6245169-1799-41CD-B28E-D2D20D16AD73}"/>
          </ac:spMkLst>
        </pc:spChg>
        <pc:spChg chg="add del mod">
          <ac:chgData name="Balian, Sarah (CNTR)" userId="b3b060d9-4d34-479b-ad68-688eaebf93c5" providerId="ADAL" clId="{748D7E5F-8C6E-4C94-91C0-6A2C562446E8}" dt="2023-02-20T18:51:54.793" v="322" actId="478"/>
          <ac:spMkLst>
            <pc:docMk/>
            <pc:sldMk cId="1428788921" sldId="262"/>
            <ac:spMk id="4" creationId="{F3DE4EE9-E133-EF9E-F9F5-F80C3EC0FAD9}"/>
          </ac:spMkLst>
        </pc:spChg>
        <pc:spChg chg="add mod">
          <ac:chgData name="Balian, Sarah (CNTR)" userId="b3b060d9-4d34-479b-ad68-688eaebf93c5" providerId="ADAL" clId="{748D7E5F-8C6E-4C94-91C0-6A2C562446E8}" dt="2023-02-20T18:54:01.990" v="416" actId="20577"/>
          <ac:spMkLst>
            <pc:docMk/>
            <pc:sldMk cId="1428788921" sldId="262"/>
            <ac:spMk id="5" creationId="{C304CF6F-7154-6EB7-5B56-C541DD075CD8}"/>
          </ac:spMkLst>
        </pc:spChg>
        <pc:spChg chg="del">
          <ac:chgData name="Balian, Sarah (CNTR)" userId="b3b060d9-4d34-479b-ad68-688eaebf93c5" providerId="ADAL" clId="{748D7E5F-8C6E-4C94-91C0-6A2C562446E8}" dt="2023-02-20T18:52:14.305" v="326" actId="478"/>
          <ac:spMkLst>
            <pc:docMk/>
            <pc:sldMk cId="1428788921" sldId="262"/>
            <ac:spMk id="11" creationId="{B854967F-8043-B86D-C735-482989D83C1E}"/>
          </ac:spMkLst>
        </pc:spChg>
        <pc:spChg chg="del">
          <ac:chgData name="Balian, Sarah (CNTR)" userId="b3b060d9-4d34-479b-ad68-688eaebf93c5" providerId="ADAL" clId="{748D7E5F-8C6E-4C94-91C0-6A2C562446E8}" dt="2023-02-20T18:52:18.217" v="328" actId="478"/>
          <ac:spMkLst>
            <pc:docMk/>
            <pc:sldMk cId="1428788921" sldId="262"/>
            <ac:spMk id="12" creationId="{3862842A-EAC4-C115-2F36-83D77BEE1E0E}"/>
          </ac:spMkLst>
        </pc:spChg>
        <pc:spChg chg="del">
          <ac:chgData name="Balian, Sarah (CNTR)" userId="b3b060d9-4d34-479b-ad68-688eaebf93c5" providerId="ADAL" clId="{748D7E5F-8C6E-4C94-91C0-6A2C562446E8}" dt="2023-02-20T18:51:52.167" v="321" actId="478"/>
          <ac:spMkLst>
            <pc:docMk/>
            <pc:sldMk cId="1428788921" sldId="262"/>
            <ac:spMk id="16" creationId="{7EF9F444-652D-626D-94F0-686DE3F451C0}"/>
          </ac:spMkLst>
        </pc:spChg>
        <pc:spChg chg="del">
          <ac:chgData name="Balian, Sarah (CNTR)" userId="b3b060d9-4d34-479b-ad68-688eaebf93c5" providerId="ADAL" clId="{748D7E5F-8C6E-4C94-91C0-6A2C562446E8}" dt="2023-02-20T18:52:16.584" v="327" actId="478"/>
          <ac:spMkLst>
            <pc:docMk/>
            <pc:sldMk cId="1428788921" sldId="262"/>
            <ac:spMk id="17" creationId="{B5138D57-81A7-9062-3037-7FA0E56333ED}"/>
          </ac:spMkLst>
        </pc:spChg>
        <pc:spChg chg="mod">
          <ac:chgData name="Balian, Sarah (CNTR)" userId="b3b060d9-4d34-479b-ad68-688eaebf93c5" providerId="ADAL" clId="{748D7E5F-8C6E-4C94-91C0-6A2C562446E8}" dt="2023-02-20T18:53:38.369" v="407" actId="14100"/>
          <ac:spMkLst>
            <pc:docMk/>
            <pc:sldMk cId="1428788921" sldId="262"/>
            <ac:spMk id="19" creationId="{239E272A-0788-496C-5E40-C0D6B831EBC4}"/>
          </ac:spMkLst>
        </pc:spChg>
        <pc:graphicFrameChg chg="mod">
          <ac:chgData name="Balian, Sarah (CNTR)" userId="b3b060d9-4d34-479b-ad68-688eaebf93c5" providerId="ADAL" clId="{748D7E5F-8C6E-4C94-91C0-6A2C562446E8}" dt="2023-02-20T18:52:56.096" v="346" actId="14100"/>
          <ac:graphicFrameMkLst>
            <pc:docMk/>
            <pc:sldMk cId="1428788921" sldId="262"/>
            <ac:graphicFrameMk id="8" creationId="{A25666F9-CCA3-9D59-B863-99CA3EC76DEB}"/>
          </ac:graphicFrameMkLst>
        </pc:graphicFrameChg>
      </pc:sldChg>
      <pc:sldChg chg="del">
        <pc:chgData name="Balian, Sarah (CNTR)" userId="b3b060d9-4d34-479b-ad68-688eaebf93c5" providerId="ADAL" clId="{748D7E5F-8C6E-4C94-91C0-6A2C562446E8}" dt="2023-02-20T22:37:56.191" v="2531" actId="47"/>
        <pc:sldMkLst>
          <pc:docMk/>
          <pc:sldMk cId="1887431401" sldId="263"/>
        </pc:sldMkLst>
      </pc:sldChg>
      <pc:sldChg chg="del">
        <pc:chgData name="Balian, Sarah (CNTR)" userId="b3b060d9-4d34-479b-ad68-688eaebf93c5" providerId="ADAL" clId="{748D7E5F-8C6E-4C94-91C0-6A2C562446E8}" dt="2023-02-20T22:37:53.811" v="2530" actId="47"/>
        <pc:sldMkLst>
          <pc:docMk/>
          <pc:sldMk cId="2479953464" sldId="264"/>
        </pc:sldMkLst>
      </pc:sldChg>
      <pc:sldChg chg="addSp delSp modSp mod">
        <pc:chgData name="Balian, Sarah (CNTR)" userId="b3b060d9-4d34-479b-ad68-688eaebf93c5" providerId="ADAL" clId="{748D7E5F-8C6E-4C94-91C0-6A2C562446E8}" dt="2023-02-20T22:37:44.041" v="2529" actId="14100"/>
        <pc:sldMkLst>
          <pc:docMk/>
          <pc:sldMk cId="1506493807" sldId="272"/>
        </pc:sldMkLst>
        <pc:spChg chg="del">
          <ac:chgData name="Balian, Sarah (CNTR)" userId="b3b060d9-4d34-479b-ad68-688eaebf93c5" providerId="ADAL" clId="{748D7E5F-8C6E-4C94-91C0-6A2C562446E8}" dt="2023-02-20T22:37:22.592" v="2497" actId="478"/>
          <ac:spMkLst>
            <pc:docMk/>
            <pc:sldMk cId="1506493807" sldId="272"/>
            <ac:spMk id="2" creationId="{F6245169-1799-41CD-B28E-D2D20D16AD73}"/>
          </ac:spMkLst>
        </pc:spChg>
        <pc:spChg chg="del">
          <ac:chgData name="Balian, Sarah (CNTR)" userId="b3b060d9-4d34-479b-ad68-688eaebf93c5" providerId="ADAL" clId="{748D7E5F-8C6E-4C94-91C0-6A2C562446E8}" dt="2023-02-20T22:37:22.592" v="2497" actId="478"/>
          <ac:spMkLst>
            <pc:docMk/>
            <pc:sldMk cId="1506493807" sldId="272"/>
            <ac:spMk id="3" creationId="{E4FD1E92-5DBC-B105-F246-2355E4FF9A74}"/>
          </ac:spMkLst>
        </pc:spChg>
        <pc:spChg chg="add del mod">
          <ac:chgData name="Balian, Sarah (CNTR)" userId="b3b060d9-4d34-479b-ad68-688eaebf93c5" providerId="ADAL" clId="{748D7E5F-8C6E-4C94-91C0-6A2C562446E8}" dt="2023-02-20T22:37:24.617" v="2498" actId="478"/>
          <ac:spMkLst>
            <pc:docMk/>
            <pc:sldMk cId="1506493807" sldId="272"/>
            <ac:spMk id="5" creationId="{FEB4CEBB-C061-F047-57CF-CAF73549C176}"/>
          </ac:spMkLst>
        </pc:spChg>
        <pc:spChg chg="add del mod">
          <ac:chgData name="Balian, Sarah (CNTR)" userId="b3b060d9-4d34-479b-ad68-688eaebf93c5" providerId="ADAL" clId="{748D7E5F-8C6E-4C94-91C0-6A2C562446E8}" dt="2023-02-20T22:37:24.617" v="2498" actId="478"/>
          <ac:spMkLst>
            <pc:docMk/>
            <pc:sldMk cId="1506493807" sldId="272"/>
            <ac:spMk id="7" creationId="{744A3755-17C1-3272-ED6B-E27C44F34B34}"/>
          </ac:spMkLst>
        </pc:spChg>
        <pc:spChg chg="add mod">
          <ac:chgData name="Balian, Sarah (CNTR)" userId="b3b060d9-4d34-479b-ad68-688eaebf93c5" providerId="ADAL" clId="{748D7E5F-8C6E-4C94-91C0-6A2C562446E8}" dt="2023-02-20T22:37:44.041" v="2529" actId="14100"/>
          <ac:spMkLst>
            <pc:docMk/>
            <pc:sldMk cId="1506493807" sldId="272"/>
            <ac:spMk id="8" creationId="{974DFF41-178B-45FF-97EF-CBF7661FD36F}"/>
          </ac:spMkLst>
        </pc:spChg>
        <pc:spChg chg="add mod">
          <ac:chgData name="Balian, Sarah (CNTR)" userId="b3b060d9-4d34-479b-ad68-688eaebf93c5" providerId="ADAL" clId="{748D7E5F-8C6E-4C94-91C0-6A2C562446E8}" dt="2023-02-20T22:37:40.657" v="2527" actId="1076"/>
          <ac:spMkLst>
            <pc:docMk/>
            <pc:sldMk cId="1506493807" sldId="272"/>
            <ac:spMk id="10" creationId="{60355314-6F20-3BAA-36EB-AD91851608F9}"/>
          </ac:spMkLst>
        </pc:spChg>
      </pc:sldChg>
      <pc:sldChg chg="modSp mod ord">
        <pc:chgData name="Balian, Sarah (CNTR)" userId="b3b060d9-4d34-479b-ad68-688eaebf93c5" providerId="ADAL" clId="{748D7E5F-8C6E-4C94-91C0-6A2C562446E8}" dt="2023-02-20T18:50:40.429" v="298" actId="207"/>
        <pc:sldMkLst>
          <pc:docMk/>
          <pc:sldMk cId="111198767" sldId="275"/>
        </pc:sldMkLst>
        <pc:spChg chg="mod">
          <ac:chgData name="Balian, Sarah (CNTR)" userId="b3b060d9-4d34-479b-ad68-688eaebf93c5" providerId="ADAL" clId="{748D7E5F-8C6E-4C94-91C0-6A2C562446E8}" dt="2023-02-20T18:49:20.393" v="253" actId="20577"/>
          <ac:spMkLst>
            <pc:docMk/>
            <pc:sldMk cId="111198767" sldId="275"/>
            <ac:spMk id="2" creationId="{F6245169-1799-41CD-B28E-D2D20D16AD73}"/>
          </ac:spMkLst>
        </pc:spChg>
        <pc:spChg chg="mod">
          <ac:chgData name="Balian, Sarah (CNTR)" userId="b3b060d9-4d34-479b-ad68-688eaebf93c5" providerId="ADAL" clId="{748D7E5F-8C6E-4C94-91C0-6A2C562446E8}" dt="2023-02-20T18:49:46.623" v="289" actId="14100"/>
          <ac:spMkLst>
            <pc:docMk/>
            <pc:sldMk cId="111198767" sldId="275"/>
            <ac:spMk id="3" creationId="{E4FD1E92-5DBC-B105-F246-2355E4FF9A74}"/>
          </ac:spMkLst>
        </pc:spChg>
        <pc:graphicFrameChg chg="mod">
          <ac:chgData name="Balian, Sarah (CNTR)" userId="b3b060d9-4d34-479b-ad68-688eaebf93c5" providerId="ADAL" clId="{748D7E5F-8C6E-4C94-91C0-6A2C562446E8}" dt="2023-02-20T18:50:40.429" v="298" actId="207"/>
          <ac:graphicFrameMkLst>
            <pc:docMk/>
            <pc:sldMk cId="111198767" sldId="275"/>
            <ac:graphicFrameMk id="9" creationId="{16BB2B36-D329-083C-5198-BEEC5AC12CFA}"/>
          </ac:graphicFrameMkLst>
        </pc:graphicFrameChg>
      </pc:sldChg>
      <pc:sldChg chg="addSp delSp modSp mod ord">
        <pc:chgData name="Balian, Sarah (CNTR)" userId="b3b060d9-4d34-479b-ad68-688eaebf93c5" providerId="ADAL" clId="{748D7E5F-8C6E-4C94-91C0-6A2C562446E8}" dt="2023-02-20T18:57:46.754" v="456" actId="1076"/>
        <pc:sldMkLst>
          <pc:docMk/>
          <pc:sldMk cId="3502258445" sldId="283"/>
        </pc:sldMkLst>
        <pc:spChg chg="del">
          <ac:chgData name="Balian, Sarah (CNTR)" userId="b3b060d9-4d34-479b-ad68-688eaebf93c5" providerId="ADAL" clId="{748D7E5F-8C6E-4C94-91C0-6A2C562446E8}" dt="2023-02-20T18:57:06.939" v="449" actId="478"/>
          <ac:spMkLst>
            <pc:docMk/>
            <pc:sldMk cId="3502258445" sldId="283"/>
            <ac:spMk id="3" creationId="{EC3062BA-27BB-6C70-CB63-6793B2CF3E67}"/>
          </ac:spMkLst>
        </pc:spChg>
        <pc:spChg chg="del">
          <ac:chgData name="Balian, Sarah (CNTR)" userId="b3b060d9-4d34-479b-ad68-688eaebf93c5" providerId="ADAL" clId="{748D7E5F-8C6E-4C94-91C0-6A2C562446E8}" dt="2023-02-20T18:54:44.186" v="447" actId="478"/>
          <ac:spMkLst>
            <pc:docMk/>
            <pc:sldMk cId="3502258445" sldId="283"/>
            <ac:spMk id="17" creationId="{A404C255-3A38-C829-F73F-FBF80797E451}"/>
          </ac:spMkLst>
        </pc:spChg>
        <pc:spChg chg="mod">
          <ac:chgData name="Balian, Sarah (CNTR)" userId="b3b060d9-4d34-479b-ad68-688eaebf93c5" providerId="ADAL" clId="{748D7E5F-8C6E-4C94-91C0-6A2C562446E8}" dt="2023-02-20T18:57:26.017" v="452" actId="1076"/>
          <ac:spMkLst>
            <pc:docMk/>
            <pc:sldMk cId="3502258445" sldId="283"/>
            <ac:spMk id="18" creationId="{DE86525C-1C20-430A-E192-D59011362E2B}"/>
          </ac:spMkLst>
        </pc:spChg>
        <pc:spChg chg="del">
          <ac:chgData name="Balian, Sarah (CNTR)" userId="b3b060d9-4d34-479b-ad68-688eaebf93c5" providerId="ADAL" clId="{748D7E5F-8C6E-4C94-91C0-6A2C562446E8}" dt="2023-02-20T18:54:29.191" v="443" actId="478"/>
          <ac:spMkLst>
            <pc:docMk/>
            <pc:sldMk cId="3502258445" sldId="283"/>
            <ac:spMk id="19" creationId="{A9FB3753-1BC4-B8AA-3C77-E1F518F1303B}"/>
          </ac:spMkLst>
        </pc:spChg>
        <pc:spChg chg="add del mod">
          <ac:chgData name="Balian, Sarah (CNTR)" userId="b3b060d9-4d34-479b-ad68-688eaebf93c5" providerId="ADAL" clId="{748D7E5F-8C6E-4C94-91C0-6A2C562446E8}" dt="2023-02-20T18:54:30.826" v="444" actId="478"/>
          <ac:spMkLst>
            <pc:docMk/>
            <pc:sldMk cId="3502258445" sldId="283"/>
            <ac:spMk id="25" creationId="{AD69ABDE-209E-FDFD-9D13-99C2E03334D1}"/>
          </ac:spMkLst>
        </pc:spChg>
        <pc:spChg chg="add mod">
          <ac:chgData name="Balian, Sarah (CNTR)" userId="b3b060d9-4d34-479b-ad68-688eaebf93c5" providerId="ADAL" clId="{748D7E5F-8C6E-4C94-91C0-6A2C562446E8}" dt="2023-02-20T18:57:46.754" v="456" actId="1076"/>
          <ac:spMkLst>
            <pc:docMk/>
            <pc:sldMk cId="3502258445" sldId="283"/>
            <ac:spMk id="26" creationId="{D4E770C2-7B4F-7AC9-CECA-53B2861CA4CB}"/>
          </ac:spMkLst>
        </pc:spChg>
        <pc:grpChg chg="mod">
          <ac:chgData name="Balian, Sarah (CNTR)" userId="b3b060d9-4d34-479b-ad68-688eaebf93c5" providerId="ADAL" clId="{748D7E5F-8C6E-4C94-91C0-6A2C562446E8}" dt="2023-02-20T18:54:48.179" v="448" actId="1076"/>
          <ac:grpSpMkLst>
            <pc:docMk/>
            <pc:sldMk cId="3502258445" sldId="283"/>
            <ac:grpSpMk id="20" creationId="{F73FAC92-A2E5-4D63-44D5-929E6AFEB2E8}"/>
          </ac:grpSpMkLst>
        </pc:grpChg>
        <pc:picChg chg="del">
          <ac:chgData name="Balian, Sarah (CNTR)" userId="b3b060d9-4d34-479b-ad68-688eaebf93c5" providerId="ADAL" clId="{748D7E5F-8C6E-4C94-91C0-6A2C562446E8}" dt="2023-02-20T18:57:06.939" v="449" actId="478"/>
          <ac:picMkLst>
            <pc:docMk/>
            <pc:sldMk cId="3502258445" sldId="283"/>
            <ac:picMk id="4" creationId="{FF5D2ACE-856C-D758-28D1-C657ECA6E4B1}"/>
          </ac:picMkLst>
        </pc:picChg>
      </pc:sldChg>
      <pc:sldChg chg="modSp mod ord">
        <pc:chgData name="Balian, Sarah (CNTR)" userId="b3b060d9-4d34-479b-ad68-688eaebf93c5" providerId="ADAL" clId="{748D7E5F-8C6E-4C94-91C0-6A2C562446E8}" dt="2023-02-20T21:33:31.857" v="1180" actId="20577"/>
        <pc:sldMkLst>
          <pc:docMk/>
          <pc:sldMk cId="2004344858" sldId="288"/>
        </pc:sldMkLst>
        <pc:spChg chg="mod">
          <ac:chgData name="Balian, Sarah (CNTR)" userId="b3b060d9-4d34-479b-ad68-688eaebf93c5" providerId="ADAL" clId="{748D7E5F-8C6E-4C94-91C0-6A2C562446E8}" dt="2023-02-20T21:32:47.088" v="1176" actId="1076"/>
          <ac:spMkLst>
            <pc:docMk/>
            <pc:sldMk cId="2004344858" sldId="288"/>
            <ac:spMk id="10" creationId="{2D953FA9-CD59-752E-4FDA-CC41FF4B8DF2}"/>
          </ac:spMkLst>
        </pc:spChg>
        <pc:spChg chg="mod">
          <ac:chgData name="Balian, Sarah (CNTR)" userId="b3b060d9-4d34-479b-ad68-688eaebf93c5" providerId="ADAL" clId="{748D7E5F-8C6E-4C94-91C0-6A2C562446E8}" dt="2023-02-20T21:33:31.857" v="1180" actId="20577"/>
          <ac:spMkLst>
            <pc:docMk/>
            <pc:sldMk cId="2004344858" sldId="288"/>
            <ac:spMk id="11" creationId="{8E4E40E9-D792-25A1-4B37-23D4780B1318}"/>
          </ac:spMkLst>
        </pc:spChg>
        <pc:graphicFrameChg chg="mod">
          <ac:chgData name="Balian, Sarah (CNTR)" userId="b3b060d9-4d34-479b-ad68-688eaebf93c5" providerId="ADAL" clId="{748D7E5F-8C6E-4C94-91C0-6A2C562446E8}" dt="2023-02-20T21:32:39.410" v="1175"/>
          <ac:graphicFrameMkLst>
            <pc:docMk/>
            <pc:sldMk cId="2004344858" sldId="288"/>
            <ac:graphicFrameMk id="2" creationId="{B0A68F7A-A083-4E2B-B574-D05208620F48}"/>
          </ac:graphicFrameMkLst>
        </pc:graphicFrameChg>
      </pc:sldChg>
      <pc:sldChg chg="modSp mod">
        <pc:chgData name="Balian, Sarah (CNTR)" userId="b3b060d9-4d34-479b-ad68-688eaebf93c5" providerId="ADAL" clId="{748D7E5F-8C6E-4C94-91C0-6A2C562446E8}" dt="2023-02-20T22:53:04.094" v="2858" actId="207"/>
        <pc:sldMkLst>
          <pc:docMk/>
          <pc:sldMk cId="3475639167" sldId="289"/>
        </pc:sldMkLst>
        <pc:spChg chg="mod">
          <ac:chgData name="Balian, Sarah (CNTR)" userId="b3b060d9-4d34-479b-ad68-688eaebf93c5" providerId="ADAL" clId="{748D7E5F-8C6E-4C94-91C0-6A2C562446E8}" dt="2023-02-20T22:53:04.094" v="2858" actId="207"/>
          <ac:spMkLst>
            <pc:docMk/>
            <pc:sldMk cId="3475639167" sldId="289"/>
            <ac:spMk id="6" creationId="{3178E49A-AB46-36D7-BE04-40013DE24A2A}"/>
          </ac:spMkLst>
        </pc:spChg>
      </pc:sldChg>
      <pc:sldChg chg="addSp delSp modSp mod ord">
        <pc:chgData name="Balian, Sarah (CNTR)" userId="b3b060d9-4d34-479b-ad68-688eaebf93c5" providerId="ADAL" clId="{748D7E5F-8C6E-4C94-91C0-6A2C562446E8}" dt="2023-02-20T19:04:41.865" v="610" actId="790"/>
        <pc:sldMkLst>
          <pc:docMk/>
          <pc:sldMk cId="1925132525" sldId="294"/>
        </pc:sldMkLst>
        <pc:spChg chg="mod">
          <ac:chgData name="Balian, Sarah (CNTR)" userId="b3b060d9-4d34-479b-ad68-688eaebf93c5" providerId="ADAL" clId="{748D7E5F-8C6E-4C94-91C0-6A2C562446E8}" dt="2023-02-20T19:03:04.374" v="591" actId="20577"/>
          <ac:spMkLst>
            <pc:docMk/>
            <pc:sldMk cId="1925132525" sldId="294"/>
            <ac:spMk id="2" creationId="{F6245169-1799-41CD-B28E-D2D20D16AD73}"/>
          </ac:spMkLst>
        </pc:spChg>
        <pc:spChg chg="del">
          <ac:chgData name="Balian, Sarah (CNTR)" userId="b3b060d9-4d34-479b-ad68-688eaebf93c5" providerId="ADAL" clId="{748D7E5F-8C6E-4C94-91C0-6A2C562446E8}" dt="2023-02-20T19:03:11.472" v="593" actId="478"/>
          <ac:spMkLst>
            <pc:docMk/>
            <pc:sldMk cId="1925132525" sldId="294"/>
            <ac:spMk id="3" creationId="{E4FD1E92-5DBC-B105-F246-2355E4FF9A74}"/>
          </ac:spMkLst>
        </pc:spChg>
        <pc:spChg chg="del">
          <ac:chgData name="Balian, Sarah (CNTR)" userId="b3b060d9-4d34-479b-ad68-688eaebf93c5" providerId="ADAL" clId="{748D7E5F-8C6E-4C94-91C0-6A2C562446E8}" dt="2023-02-20T19:03:07.622" v="592" actId="478"/>
          <ac:spMkLst>
            <pc:docMk/>
            <pc:sldMk cId="1925132525" sldId="294"/>
            <ac:spMk id="4" creationId="{87E0FD17-000E-F917-D7E1-AFF7CACBF13D}"/>
          </ac:spMkLst>
        </pc:spChg>
        <pc:spChg chg="add del mod">
          <ac:chgData name="Balian, Sarah (CNTR)" userId="b3b060d9-4d34-479b-ad68-688eaebf93c5" providerId="ADAL" clId="{748D7E5F-8C6E-4C94-91C0-6A2C562446E8}" dt="2023-02-20T19:03:12.484" v="594" actId="478"/>
          <ac:spMkLst>
            <pc:docMk/>
            <pc:sldMk cId="1925132525" sldId="294"/>
            <ac:spMk id="8" creationId="{1B23D59A-210B-8BB5-1422-42F60E412CD4}"/>
          </ac:spMkLst>
        </pc:spChg>
        <pc:spChg chg="add mod">
          <ac:chgData name="Balian, Sarah (CNTR)" userId="b3b060d9-4d34-479b-ad68-688eaebf93c5" providerId="ADAL" clId="{748D7E5F-8C6E-4C94-91C0-6A2C562446E8}" dt="2023-02-20T19:04:41.865" v="610" actId="790"/>
          <ac:spMkLst>
            <pc:docMk/>
            <pc:sldMk cId="1925132525" sldId="294"/>
            <ac:spMk id="10" creationId="{BD513B15-3CE4-217F-F037-B4E51CD9A610}"/>
          </ac:spMkLst>
        </pc:spChg>
      </pc:sldChg>
      <pc:sldChg chg="addSp delSp modSp mod">
        <pc:chgData name="Balian, Sarah (CNTR)" userId="b3b060d9-4d34-479b-ad68-688eaebf93c5" providerId="ADAL" clId="{748D7E5F-8C6E-4C94-91C0-6A2C562446E8}" dt="2023-02-20T19:01:51.772" v="536" actId="14100"/>
        <pc:sldMkLst>
          <pc:docMk/>
          <pc:sldMk cId="3332005300" sldId="322"/>
        </pc:sldMkLst>
        <pc:spChg chg="del">
          <ac:chgData name="Balian, Sarah (CNTR)" userId="b3b060d9-4d34-479b-ad68-688eaebf93c5" providerId="ADAL" clId="{748D7E5F-8C6E-4C94-91C0-6A2C562446E8}" dt="2023-02-20T18:59:41.539" v="474" actId="478"/>
          <ac:spMkLst>
            <pc:docMk/>
            <pc:sldMk cId="3332005300" sldId="322"/>
            <ac:spMk id="2" creationId="{F6245169-1799-41CD-B28E-D2D20D16AD73}"/>
          </ac:spMkLst>
        </pc:spChg>
        <pc:spChg chg="del">
          <ac:chgData name="Balian, Sarah (CNTR)" userId="b3b060d9-4d34-479b-ad68-688eaebf93c5" providerId="ADAL" clId="{748D7E5F-8C6E-4C94-91C0-6A2C562446E8}" dt="2023-02-20T18:59:41.539" v="474" actId="478"/>
          <ac:spMkLst>
            <pc:docMk/>
            <pc:sldMk cId="3332005300" sldId="322"/>
            <ac:spMk id="3" creationId="{E4FD1E92-5DBC-B105-F246-2355E4FF9A74}"/>
          </ac:spMkLst>
        </pc:spChg>
        <pc:spChg chg="del">
          <ac:chgData name="Balian, Sarah (CNTR)" userId="b3b060d9-4d34-479b-ad68-688eaebf93c5" providerId="ADAL" clId="{748D7E5F-8C6E-4C94-91C0-6A2C562446E8}" dt="2023-02-20T18:59:47.540" v="476" actId="478"/>
          <ac:spMkLst>
            <pc:docMk/>
            <pc:sldMk cId="3332005300" sldId="322"/>
            <ac:spMk id="5" creationId="{2DB53C78-DA00-2BC5-996C-8D5C0A276C42}"/>
          </ac:spMkLst>
        </pc:spChg>
        <pc:spChg chg="add del mod">
          <ac:chgData name="Balian, Sarah (CNTR)" userId="b3b060d9-4d34-479b-ad68-688eaebf93c5" providerId="ADAL" clId="{748D7E5F-8C6E-4C94-91C0-6A2C562446E8}" dt="2023-02-20T18:59:43.940" v="475" actId="478"/>
          <ac:spMkLst>
            <pc:docMk/>
            <pc:sldMk cId="3332005300" sldId="322"/>
            <ac:spMk id="7" creationId="{A237BF2E-9774-3C83-6301-0CE3A5058F82}"/>
          </ac:spMkLst>
        </pc:spChg>
        <pc:spChg chg="add del mod">
          <ac:chgData name="Balian, Sarah (CNTR)" userId="b3b060d9-4d34-479b-ad68-688eaebf93c5" providerId="ADAL" clId="{748D7E5F-8C6E-4C94-91C0-6A2C562446E8}" dt="2023-02-20T18:59:43.940" v="475" actId="478"/>
          <ac:spMkLst>
            <pc:docMk/>
            <pc:sldMk cId="3332005300" sldId="322"/>
            <ac:spMk id="9" creationId="{64FBB5E2-9D06-877D-DFA0-E2DC01A6A03D}"/>
          </ac:spMkLst>
        </pc:spChg>
        <pc:spChg chg="add mod">
          <ac:chgData name="Balian, Sarah (CNTR)" userId="b3b060d9-4d34-479b-ad68-688eaebf93c5" providerId="ADAL" clId="{748D7E5F-8C6E-4C94-91C0-6A2C562446E8}" dt="2023-02-20T19:00:01.074" v="496" actId="20577"/>
          <ac:spMkLst>
            <pc:docMk/>
            <pc:sldMk cId="3332005300" sldId="322"/>
            <ac:spMk id="10" creationId="{4597BC05-2241-579E-F615-C195148E74AC}"/>
          </ac:spMkLst>
        </pc:spChg>
        <pc:spChg chg="add mod">
          <ac:chgData name="Balian, Sarah (CNTR)" userId="b3b060d9-4d34-479b-ad68-688eaebf93c5" providerId="ADAL" clId="{748D7E5F-8C6E-4C94-91C0-6A2C562446E8}" dt="2023-02-20T19:00:19.007" v="517" actId="6549"/>
          <ac:spMkLst>
            <pc:docMk/>
            <pc:sldMk cId="3332005300" sldId="322"/>
            <ac:spMk id="11" creationId="{F68D1C07-76EB-AE6E-1304-23B322878417}"/>
          </ac:spMkLst>
        </pc:spChg>
        <pc:graphicFrameChg chg="mod">
          <ac:chgData name="Balian, Sarah (CNTR)" userId="b3b060d9-4d34-479b-ad68-688eaebf93c5" providerId="ADAL" clId="{748D7E5F-8C6E-4C94-91C0-6A2C562446E8}" dt="2023-02-20T19:01:51.772" v="536" actId="14100"/>
          <ac:graphicFrameMkLst>
            <pc:docMk/>
            <pc:sldMk cId="3332005300" sldId="322"/>
            <ac:graphicFrameMk id="6" creationId="{A9A8CC69-E7C7-8BF8-2D2D-ABB1A61EC758}"/>
          </ac:graphicFrameMkLst>
        </pc:graphicFrameChg>
      </pc:sldChg>
      <pc:sldChg chg="del">
        <pc:chgData name="Balian, Sarah (CNTR)" userId="b3b060d9-4d34-479b-ad68-688eaebf93c5" providerId="ADAL" clId="{748D7E5F-8C6E-4C94-91C0-6A2C562446E8}" dt="2023-02-20T22:32:00.129" v="2262" actId="47"/>
        <pc:sldMkLst>
          <pc:docMk/>
          <pc:sldMk cId="1702557876" sldId="324"/>
        </pc:sldMkLst>
      </pc:sldChg>
      <pc:sldChg chg="del">
        <pc:chgData name="Balian, Sarah (CNTR)" userId="b3b060d9-4d34-479b-ad68-688eaebf93c5" providerId="ADAL" clId="{748D7E5F-8C6E-4C94-91C0-6A2C562446E8}" dt="2023-02-20T22:31:38.415" v="2261" actId="47"/>
        <pc:sldMkLst>
          <pc:docMk/>
          <pc:sldMk cId="3441600197" sldId="340"/>
        </pc:sldMkLst>
      </pc:sldChg>
      <pc:sldChg chg="del">
        <pc:chgData name="Balian, Sarah (CNTR)" userId="b3b060d9-4d34-479b-ad68-688eaebf93c5" providerId="ADAL" clId="{748D7E5F-8C6E-4C94-91C0-6A2C562446E8}" dt="2023-02-20T22:19:34.441" v="1478" actId="47"/>
        <pc:sldMkLst>
          <pc:docMk/>
          <pc:sldMk cId="2701551733" sldId="341"/>
        </pc:sldMkLst>
      </pc:sldChg>
      <pc:sldChg chg="addSp delSp modSp mod ord">
        <pc:chgData name="Balian, Sarah (CNTR)" userId="b3b060d9-4d34-479b-ad68-688eaebf93c5" providerId="ADAL" clId="{748D7E5F-8C6E-4C94-91C0-6A2C562446E8}" dt="2023-02-20T19:08:48.216" v="722" actId="20577"/>
        <pc:sldMkLst>
          <pc:docMk/>
          <pc:sldMk cId="4165731788" sldId="342"/>
        </pc:sldMkLst>
        <pc:spChg chg="mod">
          <ac:chgData name="Balian, Sarah (CNTR)" userId="b3b060d9-4d34-479b-ad68-688eaebf93c5" providerId="ADAL" clId="{748D7E5F-8C6E-4C94-91C0-6A2C562446E8}" dt="2023-02-20T19:08:00.584" v="670" actId="1076"/>
          <ac:spMkLst>
            <pc:docMk/>
            <pc:sldMk cId="4165731788" sldId="342"/>
            <ac:spMk id="2" creationId="{F6245169-1799-41CD-B28E-D2D20D16AD73}"/>
          </ac:spMkLst>
        </pc:spChg>
        <pc:spChg chg="add del mod">
          <ac:chgData name="Balian, Sarah (CNTR)" userId="b3b060d9-4d34-479b-ad68-688eaebf93c5" providerId="ADAL" clId="{748D7E5F-8C6E-4C94-91C0-6A2C562446E8}" dt="2023-02-20T19:07:46.150" v="668" actId="478"/>
          <ac:spMkLst>
            <pc:docMk/>
            <pc:sldMk cId="4165731788" sldId="342"/>
            <ac:spMk id="4" creationId="{96C04EC7-826E-6341-5CC4-AF591AD79C32}"/>
          </ac:spMkLst>
        </pc:spChg>
        <pc:spChg chg="add mod">
          <ac:chgData name="Balian, Sarah (CNTR)" userId="b3b060d9-4d34-479b-ad68-688eaebf93c5" providerId="ADAL" clId="{748D7E5F-8C6E-4C94-91C0-6A2C562446E8}" dt="2023-02-20T19:08:03.023" v="671" actId="1076"/>
          <ac:spMkLst>
            <pc:docMk/>
            <pc:sldMk cId="4165731788" sldId="342"/>
            <ac:spMk id="5" creationId="{90BEED5B-D3B4-6AF2-EC2C-A38BF46A0BF8}"/>
          </ac:spMkLst>
        </pc:spChg>
        <pc:spChg chg="add mod">
          <ac:chgData name="Balian, Sarah (CNTR)" userId="b3b060d9-4d34-479b-ad68-688eaebf93c5" providerId="ADAL" clId="{748D7E5F-8C6E-4C94-91C0-6A2C562446E8}" dt="2023-02-20T19:08:15.904" v="674" actId="14100"/>
          <ac:spMkLst>
            <pc:docMk/>
            <pc:sldMk cId="4165731788" sldId="342"/>
            <ac:spMk id="6" creationId="{D7655AFE-B313-2B11-D4F3-3CF4195BE833}"/>
          </ac:spMkLst>
        </pc:spChg>
        <pc:spChg chg="mod">
          <ac:chgData name="Balian, Sarah (CNTR)" userId="b3b060d9-4d34-479b-ad68-688eaebf93c5" providerId="ADAL" clId="{748D7E5F-8C6E-4C94-91C0-6A2C562446E8}" dt="2023-02-20T19:08:32.049" v="695" actId="20577"/>
          <ac:spMkLst>
            <pc:docMk/>
            <pc:sldMk cId="4165731788" sldId="342"/>
            <ac:spMk id="12" creationId="{3862842A-EAC4-C115-2F36-83D77BEE1E0E}"/>
          </ac:spMkLst>
        </pc:spChg>
        <pc:spChg chg="del">
          <ac:chgData name="Balian, Sarah (CNTR)" userId="b3b060d9-4d34-479b-ad68-688eaebf93c5" providerId="ADAL" clId="{748D7E5F-8C6E-4C94-91C0-6A2C562446E8}" dt="2023-02-20T19:07:43.516" v="667" actId="478"/>
          <ac:spMkLst>
            <pc:docMk/>
            <pc:sldMk cId="4165731788" sldId="342"/>
            <ac:spMk id="16" creationId="{7EF9F444-652D-626D-94F0-686DE3F451C0}"/>
          </ac:spMkLst>
        </pc:spChg>
        <pc:spChg chg="mod">
          <ac:chgData name="Balian, Sarah (CNTR)" userId="b3b060d9-4d34-479b-ad68-688eaebf93c5" providerId="ADAL" clId="{748D7E5F-8C6E-4C94-91C0-6A2C562446E8}" dt="2023-02-20T19:08:48.216" v="722" actId="20577"/>
          <ac:spMkLst>
            <pc:docMk/>
            <pc:sldMk cId="4165731788" sldId="342"/>
            <ac:spMk id="17" creationId="{B5138D57-81A7-9062-3037-7FA0E56333ED}"/>
          </ac:spMkLst>
        </pc:spChg>
        <pc:graphicFrameChg chg="mod">
          <ac:chgData name="Balian, Sarah (CNTR)" userId="b3b060d9-4d34-479b-ad68-688eaebf93c5" providerId="ADAL" clId="{748D7E5F-8C6E-4C94-91C0-6A2C562446E8}" dt="2023-02-20T19:08:05.735" v="672" actId="14100"/>
          <ac:graphicFrameMkLst>
            <pc:docMk/>
            <pc:sldMk cId="4165731788" sldId="342"/>
            <ac:graphicFrameMk id="8" creationId="{A25666F9-CCA3-9D59-B863-99CA3EC76DEB}"/>
          </ac:graphicFrameMkLst>
        </pc:graphicFrameChg>
      </pc:sldChg>
      <pc:sldChg chg="addSp delSp modSp mod ord">
        <pc:chgData name="Balian, Sarah (CNTR)" userId="b3b060d9-4d34-479b-ad68-688eaebf93c5" providerId="ADAL" clId="{748D7E5F-8C6E-4C94-91C0-6A2C562446E8}" dt="2023-02-20T18:58:40.700" v="473" actId="1076"/>
        <pc:sldMkLst>
          <pc:docMk/>
          <pc:sldMk cId="2781894779" sldId="343"/>
        </pc:sldMkLst>
        <pc:spChg chg="del">
          <ac:chgData name="Balian, Sarah (CNTR)" userId="b3b060d9-4d34-479b-ad68-688eaebf93c5" providerId="ADAL" clId="{748D7E5F-8C6E-4C94-91C0-6A2C562446E8}" dt="2023-02-20T18:58:11.580" v="459" actId="478"/>
          <ac:spMkLst>
            <pc:docMk/>
            <pc:sldMk cId="2781894779" sldId="343"/>
            <ac:spMk id="3" creationId="{6B3753DE-F81D-B1EC-6B5E-00EC4762952A}"/>
          </ac:spMkLst>
        </pc:spChg>
        <pc:spChg chg="del">
          <ac:chgData name="Balian, Sarah (CNTR)" userId="b3b060d9-4d34-479b-ad68-688eaebf93c5" providerId="ADAL" clId="{748D7E5F-8C6E-4C94-91C0-6A2C562446E8}" dt="2023-02-20T18:58:23.276" v="461" actId="478"/>
          <ac:spMkLst>
            <pc:docMk/>
            <pc:sldMk cId="2781894779" sldId="343"/>
            <ac:spMk id="11" creationId="{45436869-0DDF-0225-1BDF-C5547ED1E6B9}"/>
          </ac:spMkLst>
        </pc:spChg>
        <pc:spChg chg="del">
          <ac:chgData name="Balian, Sarah (CNTR)" userId="b3b060d9-4d34-479b-ad68-688eaebf93c5" providerId="ADAL" clId="{748D7E5F-8C6E-4C94-91C0-6A2C562446E8}" dt="2023-02-20T18:58:11.580" v="459" actId="478"/>
          <ac:spMkLst>
            <pc:docMk/>
            <pc:sldMk cId="2781894779" sldId="343"/>
            <ac:spMk id="12" creationId="{80B81B24-9C2F-BF95-41AD-D4B2EC832A87}"/>
          </ac:spMkLst>
        </pc:spChg>
        <pc:spChg chg="del">
          <ac:chgData name="Balian, Sarah (CNTR)" userId="b3b060d9-4d34-479b-ad68-688eaebf93c5" providerId="ADAL" clId="{748D7E5F-8C6E-4C94-91C0-6A2C562446E8}" dt="2023-02-20T18:58:11.580" v="459" actId="478"/>
          <ac:spMkLst>
            <pc:docMk/>
            <pc:sldMk cId="2781894779" sldId="343"/>
            <ac:spMk id="13" creationId="{87D597F1-F7B6-6650-DD21-A6EE4982B939}"/>
          </ac:spMkLst>
        </pc:spChg>
        <pc:spChg chg="add del mod">
          <ac:chgData name="Balian, Sarah (CNTR)" userId="b3b060d9-4d34-479b-ad68-688eaebf93c5" providerId="ADAL" clId="{748D7E5F-8C6E-4C94-91C0-6A2C562446E8}" dt="2023-02-20T18:58:21.162" v="460" actId="478"/>
          <ac:spMkLst>
            <pc:docMk/>
            <pc:sldMk cId="2781894779" sldId="343"/>
            <ac:spMk id="15" creationId="{238FB19C-7C85-D1C5-B189-74F86CAA4BF8}"/>
          </ac:spMkLst>
        </pc:spChg>
        <pc:spChg chg="add del mod">
          <ac:chgData name="Balian, Sarah (CNTR)" userId="b3b060d9-4d34-479b-ad68-688eaebf93c5" providerId="ADAL" clId="{748D7E5F-8C6E-4C94-91C0-6A2C562446E8}" dt="2023-02-20T18:58:21.162" v="460" actId="478"/>
          <ac:spMkLst>
            <pc:docMk/>
            <pc:sldMk cId="2781894779" sldId="343"/>
            <ac:spMk id="17" creationId="{9FA79BF1-CD09-F503-144A-C05DA3854894}"/>
          </ac:spMkLst>
        </pc:spChg>
        <pc:spChg chg="add mod">
          <ac:chgData name="Balian, Sarah (CNTR)" userId="b3b060d9-4d34-479b-ad68-688eaebf93c5" providerId="ADAL" clId="{748D7E5F-8C6E-4C94-91C0-6A2C562446E8}" dt="2023-02-20T18:58:35.671" v="472" actId="20577"/>
          <ac:spMkLst>
            <pc:docMk/>
            <pc:sldMk cId="2781894779" sldId="343"/>
            <ac:spMk id="18" creationId="{14C4413A-939B-4AF8-B9BC-3C820EBA3645}"/>
          </ac:spMkLst>
        </pc:spChg>
        <pc:spChg chg="add mod">
          <ac:chgData name="Balian, Sarah (CNTR)" userId="b3b060d9-4d34-479b-ad68-688eaebf93c5" providerId="ADAL" clId="{748D7E5F-8C6E-4C94-91C0-6A2C562446E8}" dt="2023-02-20T18:58:40.700" v="473" actId="1076"/>
          <ac:spMkLst>
            <pc:docMk/>
            <pc:sldMk cId="2781894779" sldId="343"/>
            <ac:spMk id="19" creationId="{14687775-DD21-E5A6-E914-C1CF13ED5523}"/>
          </ac:spMkLst>
        </pc:spChg>
        <pc:picChg chg="del">
          <ac:chgData name="Balian, Sarah (CNTR)" userId="b3b060d9-4d34-479b-ad68-688eaebf93c5" providerId="ADAL" clId="{748D7E5F-8C6E-4C94-91C0-6A2C562446E8}" dt="2023-02-20T18:58:11.580" v="459" actId="478"/>
          <ac:picMkLst>
            <pc:docMk/>
            <pc:sldMk cId="2781894779" sldId="343"/>
            <ac:picMk id="5" creationId="{7E724FC1-8778-4597-97AD-95EB6330ABF1}"/>
          </ac:picMkLst>
        </pc:picChg>
      </pc:sldChg>
      <pc:sldChg chg="del">
        <pc:chgData name="Balian, Sarah (CNTR)" userId="b3b060d9-4d34-479b-ad68-688eaebf93c5" providerId="ADAL" clId="{748D7E5F-8C6E-4C94-91C0-6A2C562446E8}" dt="2023-02-20T22:31:36.843" v="2260" actId="47"/>
        <pc:sldMkLst>
          <pc:docMk/>
          <pc:sldMk cId="1246765326" sldId="344"/>
        </pc:sldMkLst>
      </pc:sldChg>
      <pc:sldChg chg="del">
        <pc:chgData name="Balian, Sarah (CNTR)" userId="b3b060d9-4d34-479b-ad68-688eaebf93c5" providerId="ADAL" clId="{748D7E5F-8C6E-4C94-91C0-6A2C562446E8}" dt="2023-02-20T22:19:36.475" v="1479" actId="47"/>
        <pc:sldMkLst>
          <pc:docMk/>
          <pc:sldMk cId="2954765300" sldId="345"/>
        </pc:sldMkLst>
      </pc:sldChg>
      <pc:sldChg chg="addSp delSp modSp del">
        <pc:chgData name="Balian, Sarah (CNTR)" userId="b3b060d9-4d34-479b-ad68-688eaebf93c5" providerId="ADAL" clId="{748D7E5F-8C6E-4C94-91C0-6A2C562446E8}" dt="2023-02-20T22:37:58.550" v="2532" actId="47"/>
        <pc:sldMkLst>
          <pc:docMk/>
          <pc:sldMk cId="3434176857" sldId="346"/>
        </pc:sldMkLst>
        <pc:spChg chg="add del mod">
          <ac:chgData name="Balian, Sarah (CNTR)" userId="b3b060d9-4d34-479b-ad68-688eaebf93c5" providerId="ADAL" clId="{748D7E5F-8C6E-4C94-91C0-6A2C562446E8}" dt="2023-02-20T22:35:45.067" v="2398"/>
          <ac:spMkLst>
            <pc:docMk/>
            <pc:sldMk cId="3434176857" sldId="346"/>
            <ac:spMk id="3" creationId="{B254F276-BFC6-FACF-3F81-3E700C7F743A}"/>
          </ac:spMkLst>
        </pc:spChg>
      </pc:sldChg>
      <pc:sldChg chg="addSp modSp del">
        <pc:chgData name="Balian, Sarah (CNTR)" userId="b3b060d9-4d34-479b-ad68-688eaebf93c5" providerId="ADAL" clId="{748D7E5F-8C6E-4C94-91C0-6A2C562446E8}" dt="2023-02-20T22:48:46.330" v="2766" actId="47"/>
        <pc:sldMkLst>
          <pc:docMk/>
          <pc:sldMk cId="1233236921" sldId="347"/>
        </pc:sldMkLst>
        <pc:spChg chg="add mod">
          <ac:chgData name="Balian, Sarah (CNTR)" userId="b3b060d9-4d34-479b-ad68-688eaebf93c5" providerId="ADAL" clId="{748D7E5F-8C6E-4C94-91C0-6A2C562446E8}" dt="2023-02-20T22:35:41.262" v="2396"/>
          <ac:spMkLst>
            <pc:docMk/>
            <pc:sldMk cId="1233236921" sldId="347"/>
            <ac:spMk id="3" creationId="{0DF6B089-526A-B6C3-CB95-0C967661C0AB}"/>
          </ac:spMkLst>
        </pc:spChg>
      </pc:sldChg>
      <pc:sldChg chg="del">
        <pc:chgData name="Balian, Sarah (CNTR)" userId="b3b060d9-4d34-479b-ad68-688eaebf93c5" providerId="ADAL" clId="{748D7E5F-8C6E-4C94-91C0-6A2C562446E8}" dt="2023-02-20T22:19:39.212" v="1480" actId="47"/>
        <pc:sldMkLst>
          <pc:docMk/>
          <pc:sldMk cId="670098642" sldId="348"/>
        </pc:sldMkLst>
      </pc:sldChg>
      <pc:sldChg chg="del">
        <pc:chgData name="Balian, Sarah (CNTR)" userId="b3b060d9-4d34-479b-ad68-688eaebf93c5" providerId="ADAL" clId="{748D7E5F-8C6E-4C94-91C0-6A2C562446E8}" dt="2023-02-20T22:35:56.978" v="2401" actId="47"/>
        <pc:sldMkLst>
          <pc:docMk/>
          <pc:sldMk cId="2945900005" sldId="349"/>
        </pc:sldMkLst>
      </pc:sldChg>
      <pc:sldChg chg="del">
        <pc:chgData name="Balian, Sarah (CNTR)" userId="b3b060d9-4d34-479b-ad68-688eaebf93c5" providerId="ADAL" clId="{748D7E5F-8C6E-4C94-91C0-6A2C562446E8}" dt="2023-02-20T22:35:58.214" v="2402" actId="47"/>
        <pc:sldMkLst>
          <pc:docMk/>
          <pc:sldMk cId="3840754402" sldId="350"/>
        </pc:sldMkLst>
      </pc:sldChg>
      <pc:sldChg chg="del">
        <pc:chgData name="Balian, Sarah (CNTR)" userId="b3b060d9-4d34-479b-ad68-688eaebf93c5" providerId="ADAL" clId="{748D7E5F-8C6E-4C94-91C0-6A2C562446E8}" dt="2023-02-20T22:35:54.403" v="2400" actId="47"/>
        <pc:sldMkLst>
          <pc:docMk/>
          <pc:sldMk cId="587045458" sldId="351"/>
        </pc:sldMkLst>
      </pc:sldChg>
      <pc:sldChg chg="addSp delSp modSp add mod">
        <pc:chgData name="Balian, Sarah (CNTR)" userId="b3b060d9-4d34-479b-ad68-688eaebf93c5" providerId="ADAL" clId="{748D7E5F-8C6E-4C94-91C0-6A2C562446E8}" dt="2023-02-20T20:04:53.486" v="934" actId="27918"/>
        <pc:sldMkLst>
          <pc:docMk/>
          <pc:sldMk cId="4220710597" sldId="352"/>
        </pc:sldMkLst>
        <pc:spChg chg="add mod">
          <ac:chgData name="Balian, Sarah (CNTR)" userId="b3b060d9-4d34-479b-ad68-688eaebf93c5" providerId="ADAL" clId="{748D7E5F-8C6E-4C94-91C0-6A2C562446E8}" dt="2023-02-20T20:04:27.283" v="930" actId="1076"/>
          <ac:spMkLst>
            <pc:docMk/>
            <pc:sldMk cId="4220710597" sldId="352"/>
            <ac:spMk id="2" creationId="{CE8E6C25-274C-26E6-6344-0F1E889FBDE4}"/>
          </ac:spMkLst>
        </pc:spChg>
        <pc:spChg chg="del mod">
          <ac:chgData name="Balian, Sarah (CNTR)" userId="b3b060d9-4d34-479b-ad68-688eaebf93c5" providerId="ADAL" clId="{748D7E5F-8C6E-4C94-91C0-6A2C562446E8}" dt="2023-02-20T19:13:04.970" v="882" actId="478"/>
          <ac:spMkLst>
            <pc:docMk/>
            <pc:sldMk cId="4220710597" sldId="352"/>
            <ac:spMk id="13" creationId="{6D4D43AF-05AA-81BA-2D8D-F126FF832339}"/>
          </ac:spMkLst>
        </pc:spChg>
        <pc:spChg chg="mod">
          <ac:chgData name="Balian, Sarah (CNTR)" userId="b3b060d9-4d34-479b-ad68-688eaebf93c5" providerId="ADAL" clId="{748D7E5F-8C6E-4C94-91C0-6A2C562446E8}" dt="2023-02-20T19:11:22.090" v="789" actId="14100"/>
          <ac:spMkLst>
            <pc:docMk/>
            <pc:sldMk cId="4220710597" sldId="352"/>
            <ac:spMk id="18" creationId="{DE86525C-1C20-430A-E192-D59011362E2B}"/>
          </ac:spMkLst>
        </pc:spChg>
        <pc:spChg chg="mod">
          <ac:chgData name="Balian, Sarah (CNTR)" userId="b3b060d9-4d34-479b-ad68-688eaebf93c5" providerId="ADAL" clId="{748D7E5F-8C6E-4C94-91C0-6A2C562446E8}" dt="2023-02-20T19:13:09.514" v="883" actId="1076"/>
          <ac:spMkLst>
            <pc:docMk/>
            <pc:sldMk cId="4220710597" sldId="352"/>
            <ac:spMk id="26" creationId="{D4E770C2-7B4F-7AC9-CECA-53B2861CA4CB}"/>
          </ac:spMkLst>
        </pc:spChg>
        <pc:grpChg chg="del">
          <ac:chgData name="Balian, Sarah (CNTR)" userId="b3b060d9-4d34-479b-ad68-688eaebf93c5" providerId="ADAL" clId="{748D7E5F-8C6E-4C94-91C0-6A2C562446E8}" dt="2023-02-20T19:09:26.651" v="724" actId="478"/>
          <ac:grpSpMkLst>
            <pc:docMk/>
            <pc:sldMk cId="4220710597" sldId="352"/>
            <ac:grpSpMk id="20" creationId="{F73FAC92-A2E5-4D63-44D5-929E6AFEB2E8}"/>
          </ac:grpSpMkLst>
        </pc:grpChg>
        <pc:graphicFrameChg chg="mod">
          <ac:chgData name="Balian, Sarah (CNTR)" userId="b3b060d9-4d34-479b-ad68-688eaebf93c5" providerId="ADAL" clId="{748D7E5F-8C6E-4C94-91C0-6A2C562446E8}" dt="2023-02-20T19:13:00.758" v="881" actId="207"/>
          <ac:graphicFrameMkLst>
            <pc:docMk/>
            <pc:sldMk cId="4220710597" sldId="352"/>
            <ac:graphicFrameMk id="9" creationId="{16BB2B36-D329-083C-5198-BEEC5AC12CFA}"/>
          </ac:graphicFrameMkLst>
        </pc:graphicFrameChg>
        <pc:cxnChg chg="add mod">
          <ac:chgData name="Balian, Sarah (CNTR)" userId="b3b060d9-4d34-479b-ad68-688eaebf93c5" providerId="ADAL" clId="{748D7E5F-8C6E-4C94-91C0-6A2C562446E8}" dt="2023-02-20T20:04:22.768" v="929" actId="12789"/>
          <ac:cxnSpMkLst>
            <pc:docMk/>
            <pc:sldMk cId="4220710597" sldId="352"/>
            <ac:cxnSpMk id="4" creationId="{04622B5E-40FA-08AE-EAFC-16C238369C43}"/>
          </ac:cxnSpMkLst>
        </pc:cxnChg>
        <pc:cxnChg chg="add mod">
          <ac:chgData name="Balian, Sarah (CNTR)" userId="b3b060d9-4d34-479b-ad68-688eaebf93c5" providerId="ADAL" clId="{748D7E5F-8C6E-4C94-91C0-6A2C562446E8}" dt="2023-02-20T20:04:22.768" v="929" actId="12789"/>
          <ac:cxnSpMkLst>
            <pc:docMk/>
            <pc:sldMk cId="4220710597" sldId="352"/>
            <ac:cxnSpMk id="6" creationId="{152C96D7-556E-5D0F-D84C-C95F3616BD60}"/>
          </ac:cxnSpMkLst>
        </pc:cxnChg>
      </pc:sldChg>
      <pc:sldChg chg="modSp add mod">
        <pc:chgData name="Balian, Sarah (CNTR)" userId="b3b060d9-4d34-479b-ad68-688eaebf93c5" providerId="ADAL" clId="{748D7E5F-8C6E-4C94-91C0-6A2C562446E8}" dt="2023-02-20T20:06:51.576" v="1102" actId="1076"/>
        <pc:sldMkLst>
          <pc:docMk/>
          <pc:sldMk cId="2003946249" sldId="353"/>
        </pc:sldMkLst>
        <pc:spChg chg="mod">
          <ac:chgData name="Balian, Sarah (CNTR)" userId="b3b060d9-4d34-479b-ad68-688eaebf93c5" providerId="ADAL" clId="{748D7E5F-8C6E-4C94-91C0-6A2C562446E8}" dt="2023-02-20T20:05:47.529" v="990" actId="14100"/>
          <ac:spMkLst>
            <pc:docMk/>
            <pc:sldMk cId="2003946249" sldId="353"/>
            <ac:spMk id="2" creationId="{F6245169-1799-41CD-B28E-D2D20D16AD73}"/>
          </ac:spMkLst>
        </pc:spChg>
        <pc:spChg chg="mod">
          <ac:chgData name="Balian, Sarah (CNTR)" userId="b3b060d9-4d34-479b-ad68-688eaebf93c5" providerId="ADAL" clId="{748D7E5F-8C6E-4C94-91C0-6A2C562446E8}" dt="2023-02-20T20:06:21.195" v="1056" actId="20577"/>
          <ac:spMkLst>
            <pc:docMk/>
            <pc:sldMk cId="2003946249" sldId="353"/>
            <ac:spMk id="5" creationId="{90BEED5B-D3B4-6AF2-EC2C-A38BF46A0BF8}"/>
          </ac:spMkLst>
        </pc:spChg>
        <pc:spChg chg="mod">
          <ac:chgData name="Balian, Sarah (CNTR)" userId="b3b060d9-4d34-479b-ad68-688eaebf93c5" providerId="ADAL" clId="{748D7E5F-8C6E-4C94-91C0-6A2C562446E8}" dt="2023-02-20T20:06:39.946" v="1085" actId="20577"/>
          <ac:spMkLst>
            <pc:docMk/>
            <pc:sldMk cId="2003946249" sldId="353"/>
            <ac:spMk id="12" creationId="{3862842A-EAC4-C115-2F36-83D77BEE1E0E}"/>
          </ac:spMkLst>
        </pc:spChg>
        <pc:spChg chg="mod">
          <ac:chgData name="Balian, Sarah (CNTR)" userId="b3b060d9-4d34-479b-ad68-688eaebf93c5" providerId="ADAL" clId="{748D7E5F-8C6E-4C94-91C0-6A2C562446E8}" dt="2023-02-20T20:06:51.576" v="1102" actId="1076"/>
          <ac:spMkLst>
            <pc:docMk/>
            <pc:sldMk cId="2003946249" sldId="353"/>
            <ac:spMk id="17" creationId="{B5138D57-81A7-9062-3037-7FA0E56333ED}"/>
          </ac:spMkLst>
        </pc:spChg>
      </pc:sldChg>
      <pc:sldChg chg="addSp delSp modSp add mod">
        <pc:chgData name="Balian, Sarah (CNTR)" userId="b3b060d9-4d34-479b-ad68-688eaebf93c5" providerId="ADAL" clId="{748D7E5F-8C6E-4C94-91C0-6A2C562446E8}" dt="2023-02-20T20:07:54.477" v="1141" actId="6549"/>
        <pc:sldMkLst>
          <pc:docMk/>
          <pc:sldMk cId="2242751583" sldId="354"/>
        </pc:sldMkLst>
        <pc:spChg chg="add del mod">
          <ac:chgData name="Balian, Sarah (CNTR)" userId="b3b060d9-4d34-479b-ad68-688eaebf93c5" providerId="ADAL" clId="{748D7E5F-8C6E-4C94-91C0-6A2C562446E8}" dt="2023-02-20T20:07:46.340" v="1139" actId="478"/>
          <ac:spMkLst>
            <pc:docMk/>
            <pc:sldMk cId="2242751583" sldId="354"/>
            <ac:spMk id="3" creationId="{CC2241F6-27E2-64DC-A338-B58AAC829BDA}"/>
          </ac:spMkLst>
        </pc:spChg>
        <pc:spChg chg="add mod">
          <ac:chgData name="Balian, Sarah (CNTR)" userId="b3b060d9-4d34-479b-ad68-688eaebf93c5" providerId="ADAL" clId="{748D7E5F-8C6E-4C94-91C0-6A2C562446E8}" dt="2023-02-20T20:07:54.477" v="1141" actId="6549"/>
          <ac:spMkLst>
            <pc:docMk/>
            <pc:sldMk cId="2242751583" sldId="354"/>
            <ac:spMk id="4" creationId="{E8687D3E-274B-5827-19C0-0B6D39EC87C8}"/>
          </ac:spMkLst>
        </pc:spChg>
        <pc:spChg chg="mod">
          <ac:chgData name="Balian, Sarah (CNTR)" userId="b3b060d9-4d34-479b-ad68-688eaebf93c5" providerId="ADAL" clId="{748D7E5F-8C6E-4C94-91C0-6A2C562446E8}" dt="2023-02-20T20:07:38.353" v="1136" actId="20577"/>
          <ac:spMkLst>
            <pc:docMk/>
            <pc:sldMk cId="2242751583" sldId="354"/>
            <ac:spMk id="18" creationId="{14C4413A-939B-4AF8-B9BC-3C820EBA3645}"/>
          </ac:spMkLst>
        </pc:spChg>
        <pc:spChg chg="del mod">
          <ac:chgData name="Balian, Sarah (CNTR)" userId="b3b060d9-4d34-479b-ad68-688eaebf93c5" providerId="ADAL" clId="{748D7E5F-8C6E-4C94-91C0-6A2C562446E8}" dt="2023-02-20T20:07:45.095" v="1138" actId="478"/>
          <ac:spMkLst>
            <pc:docMk/>
            <pc:sldMk cId="2242751583" sldId="354"/>
            <ac:spMk id="19" creationId="{14687775-DD21-E5A6-E914-C1CF13ED5523}"/>
          </ac:spMkLst>
        </pc:spChg>
      </pc:sldChg>
      <pc:sldChg chg="modSp add mod">
        <pc:chgData name="Balian, Sarah (CNTR)" userId="b3b060d9-4d34-479b-ad68-688eaebf93c5" providerId="ADAL" clId="{748D7E5F-8C6E-4C94-91C0-6A2C562446E8}" dt="2023-02-20T20:08:55.118" v="1154" actId="207"/>
        <pc:sldMkLst>
          <pc:docMk/>
          <pc:sldMk cId="3929556512" sldId="355"/>
        </pc:sldMkLst>
        <pc:spChg chg="mod">
          <ac:chgData name="Balian, Sarah (CNTR)" userId="b3b060d9-4d34-479b-ad68-688eaebf93c5" providerId="ADAL" clId="{748D7E5F-8C6E-4C94-91C0-6A2C562446E8}" dt="2023-02-20T20:08:55.118" v="1154" actId="207"/>
          <ac:spMkLst>
            <pc:docMk/>
            <pc:sldMk cId="3929556512" sldId="355"/>
            <ac:spMk id="3" creationId="{7F10B6DC-6AF4-BFD9-E1D5-B98AA266289F}"/>
          </ac:spMkLst>
        </pc:spChg>
      </pc:sldChg>
      <pc:sldChg chg="addSp delSp modSp add mod">
        <pc:chgData name="Balian, Sarah (CNTR)" userId="b3b060d9-4d34-479b-ad68-688eaebf93c5" providerId="ADAL" clId="{748D7E5F-8C6E-4C94-91C0-6A2C562446E8}" dt="2023-02-20T21:49:08.082" v="1270" actId="1036"/>
        <pc:sldMkLst>
          <pc:docMk/>
          <pc:sldMk cId="2500912281" sldId="356"/>
        </pc:sldMkLst>
        <pc:spChg chg="mod">
          <ac:chgData name="Balian, Sarah (CNTR)" userId="b3b060d9-4d34-479b-ad68-688eaebf93c5" providerId="ADAL" clId="{748D7E5F-8C6E-4C94-91C0-6A2C562446E8}" dt="2023-02-20T21:43:45.353" v="1192" actId="14100"/>
          <ac:spMkLst>
            <pc:docMk/>
            <pc:sldMk cId="2500912281" sldId="356"/>
            <ac:spMk id="2" creationId="{F6245169-1799-41CD-B28E-D2D20D16AD73}"/>
          </ac:spMkLst>
        </pc:spChg>
        <pc:spChg chg="add del mod">
          <ac:chgData name="Balian, Sarah (CNTR)" userId="b3b060d9-4d34-479b-ad68-688eaebf93c5" providerId="ADAL" clId="{748D7E5F-8C6E-4C94-91C0-6A2C562446E8}" dt="2023-02-20T21:43:25.471" v="1189" actId="478"/>
          <ac:spMkLst>
            <pc:docMk/>
            <pc:sldMk cId="2500912281" sldId="356"/>
            <ac:spMk id="4" creationId="{86B9155E-AE29-62A1-6CCF-A9661331D0FC}"/>
          </ac:spMkLst>
        </pc:spChg>
        <pc:spChg chg="del">
          <ac:chgData name="Balian, Sarah (CNTR)" userId="b3b060d9-4d34-479b-ad68-688eaebf93c5" providerId="ADAL" clId="{748D7E5F-8C6E-4C94-91C0-6A2C562446E8}" dt="2023-02-20T21:43:21.998" v="1188" actId="478"/>
          <ac:spMkLst>
            <pc:docMk/>
            <pc:sldMk cId="2500912281" sldId="356"/>
            <ac:spMk id="5" creationId="{90BEED5B-D3B4-6AF2-EC2C-A38BF46A0BF8}"/>
          </ac:spMkLst>
        </pc:spChg>
        <pc:spChg chg="del">
          <ac:chgData name="Balian, Sarah (CNTR)" userId="b3b060d9-4d34-479b-ad68-688eaebf93c5" providerId="ADAL" clId="{748D7E5F-8C6E-4C94-91C0-6A2C562446E8}" dt="2023-02-20T21:48:55.300" v="1251" actId="478"/>
          <ac:spMkLst>
            <pc:docMk/>
            <pc:sldMk cId="2500912281" sldId="356"/>
            <ac:spMk id="6" creationId="{D7655AFE-B313-2B11-D4F3-3CF4195BE833}"/>
          </ac:spMkLst>
        </pc:spChg>
        <pc:spChg chg="add mod">
          <ac:chgData name="Balian, Sarah (CNTR)" userId="b3b060d9-4d34-479b-ad68-688eaebf93c5" providerId="ADAL" clId="{748D7E5F-8C6E-4C94-91C0-6A2C562446E8}" dt="2023-02-20T21:43:55.230" v="1195" actId="14100"/>
          <ac:spMkLst>
            <pc:docMk/>
            <pc:sldMk cId="2500912281" sldId="356"/>
            <ac:spMk id="7" creationId="{14A00683-55F6-4BAF-DEA2-30924112C144}"/>
          </ac:spMkLst>
        </pc:spChg>
        <pc:spChg chg="add mod">
          <ac:chgData name="Balian, Sarah (CNTR)" userId="b3b060d9-4d34-479b-ad68-688eaebf93c5" providerId="ADAL" clId="{748D7E5F-8C6E-4C94-91C0-6A2C562446E8}" dt="2023-02-20T21:49:08.082" v="1270" actId="1036"/>
          <ac:spMkLst>
            <pc:docMk/>
            <pc:sldMk cId="2500912281" sldId="356"/>
            <ac:spMk id="9" creationId="{AB813A57-E925-1839-1906-37E7BA585CAE}"/>
          </ac:spMkLst>
        </pc:spChg>
        <pc:spChg chg="mod">
          <ac:chgData name="Balian, Sarah (CNTR)" userId="b3b060d9-4d34-479b-ad68-688eaebf93c5" providerId="ADAL" clId="{748D7E5F-8C6E-4C94-91C0-6A2C562446E8}" dt="2023-02-20T21:49:08.082" v="1270" actId="1036"/>
          <ac:spMkLst>
            <pc:docMk/>
            <pc:sldMk cId="2500912281" sldId="356"/>
            <ac:spMk id="12" creationId="{3862842A-EAC4-C115-2F36-83D77BEE1E0E}"/>
          </ac:spMkLst>
        </pc:spChg>
        <pc:spChg chg="mod">
          <ac:chgData name="Balian, Sarah (CNTR)" userId="b3b060d9-4d34-479b-ad68-688eaebf93c5" providerId="ADAL" clId="{748D7E5F-8C6E-4C94-91C0-6A2C562446E8}" dt="2023-02-20T21:49:08.082" v="1270" actId="1036"/>
          <ac:spMkLst>
            <pc:docMk/>
            <pc:sldMk cId="2500912281" sldId="356"/>
            <ac:spMk id="17" creationId="{B5138D57-81A7-9062-3037-7FA0E56333ED}"/>
          </ac:spMkLst>
        </pc:spChg>
        <pc:graphicFrameChg chg="mod">
          <ac:chgData name="Balian, Sarah (CNTR)" userId="b3b060d9-4d34-479b-ad68-688eaebf93c5" providerId="ADAL" clId="{748D7E5F-8C6E-4C94-91C0-6A2C562446E8}" dt="2023-02-20T21:48:59.035" v="1252" actId="1076"/>
          <ac:graphicFrameMkLst>
            <pc:docMk/>
            <pc:sldMk cId="2500912281" sldId="356"/>
            <ac:graphicFrameMk id="8" creationId="{A25666F9-CCA3-9D59-B863-99CA3EC76DEB}"/>
          </ac:graphicFrameMkLst>
        </pc:graphicFrameChg>
      </pc:sldChg>
      <pc:sldChg chg="modSp add mod">
        <pc:chgData name="Balian, Sarah (CNTR)" userId="b3b060d9-4d34-479b-ad68-688eaebf93c5" providerId="ADAL" clId="{748D7E5F-8C6E-4C94-91C0-6A2C562446E8}" dt="2023-02-20T21:49:40.138" v="1275" actId="207"/>
        <pc:sldMkLst>
          <pc:docMk/>
          <pc:sldMk cId="1805681363" sldId="357"/>
        </pc:sldMkLst>
        <pc:spChg chg="mod">
          <ac:chgData name="Balian, Sarah (CNTR)" userId="b3b060d9-4d34-479b-ad68-688eaebf93c5" providerId="ADAL" clId="{748D7E5F-8C6E-4C94-91C0-6A2C562446E8}" dt="2023-02-20T21:49:40.138" v="1275" actId="207"/>
          <ac:spMkLst>
            <pc:docMk/>
            <pc:sldMk cId="1805681363" sldId="357"/>
            <ac:spMk id="3" creationId="{7F10B6DC-6AF4-BFD9-E1D5-B98AA266289F}"/>
          </ac:spMkLst>
        </pc:spChg>
      </pc:sldChg>
      <pc:sldChg chg="modSp add mod">
        <pc:chgData name="Balian, Sarah (CNTR)" userId="b3b060d9-4d34-479b-ad68-688eaebf93c5" providerId="ADAL" clId="{748D7E5F-8C6E-4C94-91C0-6A2C562446E8}" dt="2023-02-20T21:55:02.462" v="1325"/>
        <pc:sldMkLst>
          <pc:docMk/>
          <pc:sldMk cId="1319658765" sldId="358"/>
        </pc:sldMkLst>
        <pc:spChg chg="mod">
          <ac:chgData name="Balian, Sarah (CNTR)" userId="b3b060d9-4d34-479b-ad68-688eaebf93c5" providerId="ADAL" clId="{748D7E5F-8C6E-4C94-91C0-6A2C562446E8}" dt="2023-02-20T21:51:31.149" v="1299" actId="20577"/>
          <ac:spMkLst>
            <pc:docMk/>
            <pc:sldMk cId="1319658765" sldId="358"/>
            <ac:spMk id="10" creationId="{2D953FA9-CD59-752E-4FDA-CC41FF4B8DF2}"/>
          </ac:spMkLst>
        </pc:spChg>
        <pc:graphicFrameChg chg="mod">
          <ac:chgData name="Balian, Sarah (CNTR)" userId="b3b060d9-4d34-479b-ad68-688eaebf93c5" providerId="ADAL" clId="{748D7E5F-8C6E-4C94-91C0-6A2C562446E8}" dt="2023-02-20T21:55:02.462" v="1325"/>
          <ac:graphicFrameMkLst>
            <pc:docMk/>
            <pc:sldMk cId="1319658765" sldId="358"/>
            <ac:graphicFrameMk id="2" creationId="{B0A68F7A-A083-4E2B-B574-D05208620F48}"/>
          </ac:graphicFrameMkLst>
        </pc:graphicFrameChg>
      </pc:sldChg>
      <pc:sldChg chg="addSp delSp modSp add mod">
        <pc:chgData name="Balian, Sarah (CNTR)" userId="b3b060d9-4d34-479b-ad68-688eaebf93c5" providerId="ADAL" clId="{748D7E5F-8C6E-4C94-91C0-6A2C562446E8}" dt="2023-02-20T22:17:26.229" v="1468" actId="14100"/>
        <pc:sldMkLst>
          <pc:docMk/>
          <pc:sldMk cId="3319088865" sldId="359"/>
        </pc:sldMkLst>
        <pc:spChg chg="del">
          <ac:chgData name="Balian, Sarah (CNTR)" userId="b3b060d9-4d34-479b-ad68-688eaebf93c5" providerId="ADAL" clId="{748D7E5F-8C6E-4C94-91C0-6A2C562446E8}" dt="2023-02-20T22:07:04.264" v="1362" actId="478"/>
          <ac:spMkLst>
            <pc:docMk/>
            <pc:sldMk cId="3319088865" sldId="359"/>
            <ac:spMk id="2" creationId="{CE8E6C25-274C-26E6-6344-0F1E889FBDE4}"/>
          </ac:spMkLst>
        </pc:spChg>
        <pc:spChg chg="mod">
          <ac:chgData name="Balian, Sarah (CNTR)" userId="b3b060d9-4d34-479b-ad68-688eaebf93c5" providerId="ADAL" clId="{748D7E5F-8C6E-4C94-91C0-6A2C562446E8}" dt="2023-02-20T22:16:55.741" v="1458" actId="1076"/>
          <ac:spMkLst>
            <pc:docMk/>
            <pc:sldMk cId="3319088865" sldId="359"/>
            <ac:spMk id="18" creationId="{DE86525C-1C20-430A-E192-D59011362E2B}"/>
          </ac:spMkLst>
        </pc:spChg>
        <pc:spChg chg="mod">
          <ac:chgData name="Balian, Sarah (CNTR)" userId="b3b060d9-4d34-479b-ad68-688eaebf93c5" providerId="ADAL" clId="{748D7E5F-8C6E-4C94-91C0-6A2C562446E8}" dt="2023-02-20T22:17:15.413" v="1464" actId="14100"/>
          <ac:spMkLst>
            <pc:docMk/>
            <pc:sldMk cId="3319088865" sldId="359"/>
            <ac:spMk id="26" creationId="{D4E770C2-7B4F-7AC9-CECA-53B2861CA4CB}"/>
          </ac:spMkLst>
        </pc:spChg>
        <pc:graphicFrameChg chg="add mod">
          <ac:chgData name="Balian, Sarah (CNTR)" userId="b3b060d9-4d34-479b-ad68-688eaebf93c5" providerId="ADAL" clId="{748D7E5F-8C6E-4C94-91C0-6A2C562446E8}" dt="2023-02-20T22:17:26.229" v="1468" actId="14100"/>
          <ac:graphicFrameMkLst>
            <pc:docMk/>
            <pc:sldMk cId="3319088865" sldId="359"/>
            <ac:graphicFrameMk id="7" creationId="{88ED0AC1-291C-971F-D52E-39574AE5D7C3}"/>
          </ac:graphicFrameMkLst>
        </pc:graphicFrameChg>
        <pc:graphicFrameChg chg="del mod">
          <ac:chgData name="Balian, Sarah (CNTR)" userId="b3b060d9-4d34-479b-ad68-688eaebf93c5" providerId="ADAL" clId="{748D7E5F-8C6E-4C94-91C0-6A2C562446E8}" dt="2023-02-20T22:13:10.134" v="1417" actId="478"/>
          <ac:graphicFrameMkLst>
            <pc:docMk/>
            <pc:sldMk cId="3319088865" sldId="359"/>
            <ac:graphicFrameMk id="9" creationId="{16BB2B36-D329-083C-5198-BEEC5AC12CFA}"/>
          </ac:graphicFrameMkLst>
        </pc:graphicFrameChg>
        <pc:cxnChg chg="del">
          <ac:chgData name="Balian, Sarah (CNTR)" userId="b3b060d9-4d34-479b-ad68-688eaebf93c5" providerId="ADAL" clId="{748D7E5F-8C6E-4C94-91C0-6A2C562446E8}" dt="2023-02-20T22:17:17.364" v="1465" actId="478"/>
          <ac:cxnSpMkLst>
            <pc:docMk/>
            <pc:sldMk cId="3319088865" sldId="359"/>
            <ac:cxnSpMk id="4" creationId="{04622B5E-40FA-08AE-EAFC-16C238369C43}"/>
          </ac:cxnSpMkLst>
        </pc:cxnChg>
        <pc:cxnChg chg="del">
          <ac:chgData name="Balian, Sarah (CNTR)" userId="b3b060d9-4d34-479b-ad68-688eaebf93c5" providerId="ADAL" clId="{748D7E5F-8C6E-4C94-91C0-6A2C562446E8}" dt="2023-02-20T22:07:05.458" v="1363" actId="478"/>
          <ac:cxnSpMkLst>
            <pc:docMk/>
            <pc:sldMk cId="3319088865" sldId="359"/>
            <ac:cxnSpMk id="6" creationId="{152C96D7-556E-5D0F-D84C-C95F3616BD60}"/>
          </ac:cxnSpMkLst>
        </pc:cxnChg>
      </pc:sldChg>
      <pc:sldChg chg="modSp add mod">
        <pc:chgData name="Balian, Sarah (CNTR)" userId="b3b060d9-4d34-479b-ad68-688eaebf93c5" providerId="ADAL" clId="{748D7E5F-8C6E-4C94-91C0-6A2C562446E8}" dt="2023-02-20T22:19:04.069" v="1476" actId="27636"/>
        <pc:sldMkLst>
          <pc:docMk/>
          <pc:sldMk cId="1687455885" sldId="360"/>
        </pc:sldMkLst>
        <pc:spChg chg="mod">
          <ac:chgData name="Balian, Sarah (CNTR)" userId="b3b060d9-4d34-479b-ad68-688eaebf93c5" providerId="ADAL" clId="{748D7E5F-8C6E-4C94-91C0-6A2C562446E8}" dt="2023-02-20T22:19:04.069" v="1476" actId="27636"/>
          <ac:spMkLst>
            <pc:docMk/>
            <pc:sldMk cId="1687455885" sldId="360"/>
            <ac:spMk id="3" creationId="{7F10B6DC-6AF4-BFD9-E1D5-B98AA266289F}"/>
          </ac:spMkLst>
        </pc:spChg>
      </pc:sldChg>
      <pc:sldChg chg="modSp add mod">
        <pc:chgData name="Balian, Sarah (CNTR)" userId="b3b060d9-4d34-479b-ad68-688eaebf93c5" providerId="ADAL" clId="{748D7E5F-8C6E-4C94-91C0-6A2C562446E8}" dt="2023-02-20T22:23:50.553" v="1633" actId="27918"/>
        <pc:sldMkLst>
          <pc:docMk/>
          <pc:sldMk cId="737524450" sldId="361"/>
        </pc:sldMkLst>
        <pc:spChg chg="mod">
          <ac:chgData name="Balian, Sarah (CNTR)" userId="b3b060d9-4d34-479b-ad68-688eaebf93c5" providerId="ADAL" clId="{748D7E5F-8C6E-4C94-91C0-6A2C562446E8}" dt="2023-02-20T22:20:00.826" v="1500" actId="20577"/>
          <ac:spMkLst>
            <pc:docMk/>
            <pc:sldMk cId="737524450" sldId="361"/>
            <ac:spMk id="10" creationId="{2D953FA9-CD59-752E-4FDA-CC41FF4B8DF2}"/>
          </ac:spMkLst>
        </pc:spChg>
        <pc:spChg chg="mod">
          <ac:chgData name="Balian, Sarah (CNTR)" userId="b3b060d9-4d34-479b-ad68-688eaebf93c5" providerId="ADAL" clId="{748D7E5F-8C6E-4C94-91C0-6A2C562446E8}" dt="2023-02-20T22:20:51.833" v="1623" actId="14100"/>
          <ac:spMkLst>
            <pc:docMk/>
            <pc:sldMk cId="737524450" sldId="361"/>
            <ac:spMk id="11" creationId="{8E4E40E9-D792-25A1-4B37-23D4780B1318}"/>
          </ac:spMkLst>
        </pc:spChg>
      </pc:sldChg>
      <pc:sldChg chg="addSp delSp modSp new mod">
        <pc:chgData name="Balian, Sarah (CNTR)" userId="b3b060d9-4d34-479b-ad68-688eaebf93c5" providerId="ADAL" clId="{748D7E5F-8C6E-4C94-91C0-6A2C562446E8}" dt="2023-02-20T22:30:21.843" v="2259" actId="790"/>
        <pc:sldMkLst>
          <pc:docMk/>
          <pc:sldMk cId="3263509718" sldId="362"/>
        </pc:sldMkLst>
        <pc:spChg chg="mod">
          <ac:chgData name="Balian, Sarah (CNTR)" userId="b3b060d9-4d34-479b-ad68-688eaebf93c5" providerId="ADAL" clId="{748D7E5F-8C6E-4C94-91C0-6A2C562446E8}" dt="2023-02-20T22:25:12.624" v="1676" actId="20577"/>
          <ac:spMkLst>
            <pc:docMk/>
            <pc:sldMk cId="3263509718" sldId="362"/>
            <ac:spMk id="2" creationId="{125B2322-F23E-C5A4-94E0-7482705AA72F}"/>
          </ac:spMkLst>
        </pc:spChg>
        <pc:spChg chg="del">
          <ac:chgData name="Balian, Sarah (CNTR)" userId="b3b060d9-4d34-479b-ad68-688eaebf93c5" providerId="ADAL" clId="{748D7E5F-8C6E-4C94-91C0-6A2C562446E8}" dt="2023-02-20T22:25:16.863" v="1677" actId="478"/>
          <ac:spMkLst>
            <pc:docMk/>
            <pc:sldMk cId="3263509718" sldId="362"/>
            <ac:spMk id="3" creationId="{4DA16E18-7800-7F53-D5FC-872D1406071B}"/>
          </ac:spMkLst>
        </pc:spChg>
        <pc:spChg chg="add mod">
          <ac:chgData name="Balian, Sarah (CNTR)" userId="b3b060d9-4d34-479b-ad68-688eaebf93c5" providerId="ADAL" clId="{748D7E5F-8C6E-4C94-91C0-6A2C562446E8}" dt="2023-02-20T22:30:21.843" v="2259" actId="790"/>
          <ac:spMkLst>
            <pc:docMk/>
            <pc:sldMk cId="3263509718" sldId="362"/>
            <ac:spMk id="4" creationId="{D85C181B-4986-267A-005F-5665BC109830}"/>
          </ac:spMkLst>
        </pc:spChg>
        <pc:spChg chg="add mod">
          <ac:chgData name="Balian, Sarah (CNTR)" userId="b3b060d9-4d34-479b-ad68-688eaebf93c5" providerId="ADAL" clId="{748D7E5F-8C6E-4C94-91C0-6A2C562446E8}" dt="2023-02-20T22:30:21.843" v="2259" actId="790"/>
          <ac:spMkLst>
            <pc:docMk/>
            <pc:sldMk cId="3263509718" sldId="362"/>
            <ac:spMk id="5" creationId="{81B7F313-F52B-3C64-6295-178A95F335DE}"/>
          </ac:spMkLst>
        </pc:spChg>
      </pc:sldChg>
      <pc:sldChg chg="addSp delSp modSp add mod ord addCm delCm">
        <pc:chgData name="Balian, Sarah (CNTR)" userId="b3b060d9-4d34-479b-ad68-688eaebf93c5" providerId="ADAL" clId="{748D7E5F-8C6E-4C94-91C0-6A2C562446E8}" dt="2023-02-20T22:47:55.215" v="2764" actId="20577"/>
        <pc:sldMkLst>
          <pc:docMk/>
          <pc:sldMk cId="1570032529" sldId="363"/>
        </pc:sldMkLst>
        <pc:spChg chg="add mod">
          <ac:chgData name="Balian, Sarah (CNTR)" userId="b3b060d9-4d34-479b-ad68-688eaebf93c5" providerId="ADAL" clId="{748D7E5F-8C6E-4C94-91C0-6A2C562446E8}" dt="2023-02-20T22:35:17.565" v="2395" actId="20577"/>
          <ac:spMkLst>
            <pc:docMk/>
            <pc:sldMk cId="1570032529" sldId="363"/>
            <ac:spMk id="3" creationId="{80022F20-08C9-406D-FD3C-4D576628D9CB}"/>
          </ac:spMkLst>
        </pc:spChg>
        <pc:spChg chg="mod">
          <ac:chgData name="Balian, Sarah (CNTR)" userId="b3b060d9-4d34-479b-ad68-688eaebf93c5" providerId="ADAL" clId="{748D7E5F-8C6E-4C94-91C0-6A2C562446E8}" dt="2023-02-20T22:32:19.450" v="2311" actId="20577"/>
          <ac:spMkLst>
            <pc:docMk/>
            <pc:sldMk cId="1570032529" sldId="363"/>
            <ac:spMk id="10" creationId="{2D953FA9-CD59-752E-4FDA-CC41FF4B8DF2}"/>
          </ac:spMkLst>
        </pc:spChg>
        <pc:spChg chg="mod">
          <ac:chgData name="Balian, Sarah (CNTR)" userId="b3b060d9-4d34-479b-ad68-688eaebf93c5" providerId="ADAL" clId="{748D7E5F-8C6E-4C94-91C0-6A2C562446E8}" dt="2023-02-20T22:47:55.215" v="2764" actId="20577"/>
          <ac:spMkLst>
            <pc:docMk/>
            <pc:sldMk cId="1570032529" sldId="363"/>
            <ac:spMk id="11" creationId="{8E4E40E9-D792-25A1-4B37-23D4780B1318}"/>
          </ac:spMkLst>
        </pc:spChg>
        <pc:graphicFrameChg chg="del mod">
          <ac:chgData name="Balian, Sarah (CNTR)" userId="b3b060d9-4d34-479b-ad68-688eaebf93c5" providerId="ADAL" clId="{748D7E5F-8C6E-4C94-91C0-6A2C562446E8}" dt="2023-02-20T22:43:37.767" v="2665" actId="478"/>
          <ac:graphicFrameMkLst>
            <pc:docMk/>
            <pc:sldMk cId="1570032529" sldId="363"/>
            <ac:graphicFrameMk id="2" creationId="{B0A68F7A-A083-4E2B-B574-D05208620F48}"/>
          </ac:graphicFrameMkLst>
        </pc:graphicFrameChg>
        <pc:graphicFrameChg chg="add del mod">
          <ac:chgData name="Balian, Sarah (CNTR)" userId="b3b060d9-4d34-479b-ad68-688eaebf93c5" providerId="ADAL" clId="{748D7E5F-8C6E-4C94-91C0-6A2C562446E8}" dt="2023-02-20T22:44:28.931" v="2680" actId="478"/>
          <ac:graphicFrameMkLst>
            <pc:docMk/>
            <pc:sldMk cId="1570032529" sldId="363"/>
            <ac:graphicFrameMk id="4" creationId="{974B8539-F917-84BB-EF97-130078CA5E81}"/>
          </ac:graphicFrameMkLst>
        </pc:graphicFrameChg>
        <pc:graphicFrameChg chg="add mod">
          <ac:chgData name="Balian, Sarah (CNTR)" userId="b3b060d9-4d34-479b-ad68-688eaebf93c5" providerId="ADAL" clId="{748D7E5F-8C6E-4C94-91C0-6A2C562446E8}" dt="2023-02-20T22:47:30.645" v="2727" actId="1076"/>
          <ac:graphicFrameMkLst>
            <pc:docMk/>
            <pc:sldMk cId="1570032529" sldId="363"/>
            <ac:graphicFrameMk id="7" creationId="{E0269C68-46D4-3CFE-31AA-5765DBFC9E48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add del">
              <pc226:chgData name="Balian, Sarah (CNTR)" userId="b3b060d9-4d34-479b-ad68-688eaebf93c5" providerId="ADAL" clId="{748D7E5F-8C6E-4C94-91C0-6A2C562446E8}" dt="2023-02-20T22:47:40.096" v="2728"/>
              <pc2:cmMkLst xmlns:pc2="http://schemas.microsoft.com/office/powerpoint/2019/9/main/command">
                <pc:docMk/>
                <pc:sldMk cId="1570032529" sldId="363"/>
                <pc2:cmMk id="{CF39A809-CAA2-4F1A-AB7D-AFAAD914D3E7}"/>
              </pc2:cmMkLst>
            </pc226:cmChg>
          </p:ext>
        </pc:extLst>
      </pc:sldChg>
      <pc:sldChg chg="modSp add mod delCm modCm">
        <pc:chgData name="Balian, Sarah (CNTR)" userId="b3b060d9-4d34-479b-ad68-688eaebf93c5" providerId="ADAL" clId="{748D7E5F-8C6E-4C94-91C0-6A2C562446E8}" dt="2023-02-20T22:43:04.181" v="2662" actId="27918"/>
        <pc:sldMkLst>
          <pc:docMk/>
          <pc:sldMk cId="1612586283" sldId="364"/>
        </pc:sldMkLst>
        <pc:spChg chg="mod">
          <ac:chgData name="Balian, Sarah (CNTR)" userId="b3b060d9-4d34-479b-ad68-688eaebf93c5" providerId="ADAL" clId="{748D7E5F-8C6E-4C94-91C0-6A2C562446E8}" dt="2023-02-20T22:36:26.875" v="2449" actId="14100"/>
          <ac:spMkLst>
            <pc:docMk/>
            <pc:sldMk cId="1612586283" sldId="364"/>
            <ac:spMk id="10" creationId="{2D953FA9-CD59-752E-4FDA-CC41FF4B8DF2}"/>
          </ac:spMkLst>
        </pc:spChg>
        <pc:spChg chg="mod">
          <ac:chgData name="Balian, Sarah (CNTR)" userId="b3b060d9-4d34-479b-ad68-688eaebf93c5" providerId="ADAL" clId="{748D7E5F-8C6E-4C94-91C0-6A2C562446E8}" dt="2023-02-20T22:37:10.698" v="2496" actId="14100"/>
          <ac:spMkLst>
            <pc:docMk/>
            <pc:sldMk cId="1612586283" sldId="364"/>
            <ac:spMk id="11" creationId="{8E4E40E9-D792-25A1-4B37-23D4780B1318}"/>
          </ac:spMkLst>
        </pc:spChg>
        <pc:graphicFrameChg chg="mod">
          <ac:chgData name="Balian, Sarah (CNTR)" userId="b3b060d9-4d34-479b-ad68-688eaebf93c5" providerId="ADAL" clId="{748D7E5F-8C6E-4C94-91C0-6A2C562446E8}" dt="2023-02-20T22:36:44.251" v="2454" actId="14100"/>
          <ac:graphicFrameMkLst>
            <pc:docMk/>
            <pc:sldMk cId="1612586283" sldId="364"/>
            <ac:graphicFrameMk id="2" creationId="{B0A68F7A-A083-4E2B-B574-D05208620F48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Balian, Sarah (CNTR)" userId="b3b060d9-4d34-479b-ad68-688eaebf93c5" providerId="ADAL" clId="{748D7E5F-8C6E-4C94-91C0-6A2C562446E8}" dt="2023-02-20T22:36:53.156" v="2467"/>
              <pc2:cmMkLst xmlns:pc2="http://schemas.microsoft.com/office/powerpoint/2019/9/main/command">
                <pc:docMk/>
                <pc:sldMk cId="1612586283" sldId="364"/>
                <pc2:cmMk id="{B7D929FE-4663-425C-A3F4-04FF80BD10A8}"/>
              </pc2:cmMkLst>
            </pc226:cmChg>
          </p:ext>
        </pc:extLst>
      </pc:sldChg>
      <pc:sldChg chg="addSp delSp modSp mod">
        <pc:chgData name="Balian, Sarah (CNTR)" userId="b3b060d9-4d34-479b-ad68-688eaebf93c5" providerId="ADAL" clId="{748D7E5F-8C6E-4C94-91C0-6A2C562446E8}" dt="2023-02-20T22:39:28.975" v="2564" actId="14100"/>
        <pc:sldMkLst>
          <pc:docMk/>
          <pc:sldMk cId="2224417355" sldId="365"/>
        </pc:sldMkLst>
        <pc:spChg chg="add del mod">
          <ac:chgData name="Balian, Sarah (CNTR)" userId="b3b060d9-4d34-479b-ad68-688eaebf93c5" providerId="ADAL" clId="{748D7E5F-8C6E-4C94-91C0-6A2C562446E8}" dt="2023-02-20T22:38:41.776" v="2534" actId="478"/>
          <ac:spMkLst>
            <pc:docMk/>
            <pc:sldMk cId="2224417355" sldId="365"/>
            <ac:spMk id="3" creationId="{4AC2CDA5-A8F3-45B6-2273-52E294F9D0E7}"/>
          </ac:spMkLst>
        </pc:spChg>
        <pc:spChg chg="add del mod">
          <ac:chgData name="Balian, Sarah (CNTR)" userId="b3b060d9-4d34-479b-ad68-688eaebf93c5" providerId="ADAL" clId="{748D7E5F-8C6E-4C94-91C0-6A2C562446E8}" dt="2023-02-20T22:38:41.776" v="2534" actId="478"/>
          <ac:spMkLst>
            <pc:docMk/>
            <pc:sldMk cId="2224417355" sldId="365"/>
            <ac:spMk id="5" creationId="{0F4AE3CF-F6C1-2D1F-4F20-BF750C41A659}"/>
          </ac:spMkLst>
        </pc:spChg>
        <pc:spChg chg="add mod">
          <ac:chgData name="Balian, Sarah (CNTR)" userId="b3b060d9-4d34-479b-ad68-688eaebf93c5" providerId="ADAL" clId="{748D7E5F-8C6E-4C94-91C0-6A2C562446E8}" dt="2023-02-20T22:39:28.975" v="2564" actId="14100"/>
          <ac:spMkLst>
            <pc:docMk/>
            <pc:sldMk cId="2224417355" sldId="365"/>
            <ac:spMk id="6" creationId="{75AE46EE-1357-5FC7-373A-BC38817B4555}"/>
          </ac:spMkLst>
        </pc:spChg>
        <pc:spChg chg="add mod">
          <ac:chgData name="Balian, Sarah (CNTR)" userId="b3b060d9-4d34-479b-ad68-688eaebf93c5" providerId="ADAL" clId="{748D7E5F-8C6E-4C94-91C0-6A2C562446E8}" dt="2023-02-20T22:39:24.055" v="2562" actId="14100"/>
          <ac:spMkLst>
            <pc:docMk/>
            <pc:sldMk cId="2224417355" sldId="365"/>
            <ac:spMk id="7" creationId="{525CD2D6-6AEB-1934-6F26-90016FC0C4CD}"/>
          </ac:spMkLst>
        </pc:spChg>
        <pc:spChg chg="del">
          <ac:chgData name="Balian, Sarah (CNTR)" userId="b3b060d9-4d34-479b-ad68-688eaebf93c5" providerId="ADAL" clId="{748D7E5F-8C6E-4C94-91C0-6A2C562446E8}" dt="2023-02-20T22:38:39.859" v="2533" actId="478"/>
          <ac:spMkLst>
            <pc:docMk/>
            <pc:sldMk cId="2224417355" sldId="365"/>
            <ac:spMk id="18" creationId="{DE86525C-1C20-430A-E192-D59011362E2B}"/>
          </ac:spMkLst>
        </pc:spChg>
        <pc:spChg chg="del">
          <ac:chgData name="Balian, Sarah (CNTR)" userId="b3b060d9-4d34-479b-ad68-688eaebf93c5" providerId="ADAL" clId="{748D7E5F-8C6E-4C94-91C0-6A2C562446E8}" dt="2023-02-20T22:38:39.859" v="2533" actId="478"/>
          <ac:spMkLst>
            <pc:docMk/>
            <pc:sldMk cId="2224417355" sldId="365"/>
            <ac:spMk id="26" creationId="{D4E770C2-7B4F-7AC9-CECA-53B2861CA4CB}"/>
          </ac:spMkLst>
        </pc:spChg>
      </pc:sldChg>
      <pc:sldChg chg="addSp delSp modSp mod">
        <pc:chgData name="Balian, Sarah (CNTR)" userId="b3b060d9-4d34-479b-ad68-688eaebf93c5" providerId="ADAL" clId="{748D7E5F-8C6E-4C94-91C0-6A2C562446E8}" dt="2023-02-20T22:39:52.939" v="2591" actId="404"/>
        <pc:sldMkLst>
          <pc:docMk/>
          <pc:sldMk cId="3598518493" sldId="366"/>
        </pc:sldMkLst>
        <pc:spChg chg="add del mod">
          <ac:chgData name="Balian, Sarah (CNTR)" userId="b3b060d9-4d34-479b-ad68-688eaebf93c5" providerId="ADAL" clId="{748D7E5F-8C6E-4C94-91C0-6A2C562446E8}" dt="2023-02-20T22:39:10.523" v="2537" actId="478"/>
          <ac:spMkLst>
            <pc:docMk/>
            <pc:sldMk cId="3598518493" sldId="366"/>
            <ac:spMk id="3" creationId="{8E905BF5-C7D2-ABEA-9478-002398E939AE}"/>
          </ac:spMkLst>
        </pc:spChg>
        <pc:spChg chg="add del mod">
          <ac:chgData name="Balian, Sarah (CNTR)" userId="b3b060d9-4d34-479b-ad68-688eaebf93c5" providerId="ADAL" clId="{748D7E5F-8C6E-4C94-91C0-6A2C562446E8}" dt="2023-02-20T22:39:10.523" v="2537" actId="478"/>
          <ac:spMkLst>
            <pc:docMk/>
            <pc:sldMk cId="3598518493" sldId="366"/>
            <ac:spMk id="5" creationId="{159BF16B-670F-4B9B-8E21-78ABBFD60682}"/>
          </ac:spMkLst>
        </pc:spChg>
        <pc:spChg chg="del">
          <ac:chgData name="Balian, Sarah (CNTR)" userId="b3b060d9-4d34-479b-ad68-688eaebf93c5" providerId="ADAL" clId="{748D7E5F-8C6E-4C94-91C0-6A2C562446E8}" dt="2023-02-20T22:39:08.406" v="2536" actId="478"/>
          <ac:spMkLst>
            <pc:docMk/>
            <pc:sldMk cId="3598518493" sldId="366"/>
            <ac:spMk id="6" creationId="{75AE46EE-1357-5FC7-373A-BC38817B4555}"/>
          </ac:spMkLst>
        </pc:spChg>
        <pc:spChg chg="del">
          <ac:chgData name="Balian, Sarah (CNTR)" userId="b3b060d9-4d34-479b-ad68-688eaebf93c5" providerId="ADAL" clId="{748D7E5F-8C6E-4C94-91C0-6A2C562446E8}" dt="2023-02-20T22:39:08.406" v="2536" actId="478"/>
          <ac:spMkLst>
            <pc:docMk/>
            <pc:sldMk cId="3598518493" sldId="366"/>
            <ac:spMk id="7" creationId="{525CD2D6-6AEB-1934-6F26-90016FC0C4CD}"/>
          </ac:spMkLst>
        </pc:spChg>
        <pc:spChg chg="add mod">
          <ac:chgData name="Balian, Sarah (CNTR)" userId="b3b060d9-4d34-479b-ad68-688eaebf93c5" providerId="ADAL" clId="{748D7E5F-8C6E-4C94-91C0-6A2C562446E8}" dt="2023-02-20T22:39:52.939" v="2591" actId="404"/>
          <ac:spMkLst>
            <pc:docMk/>
            <pc:sldMk cId="3598518493" sldId="366"/>
            <ac:spMk id="8" creationId="{80402629-093A-AD22-9C58-6D7866510915}"/>
          </ac:spMkLst>
        </pc:spChg>
        <pc:spChg chg="add mod">
          <ac:chgData name="Balian, Sarah (CNTR)" userId="b3b060d9-4d34-479b-ad68-688eaebf93c5" providerId="ADAL" clId="{748D7E5F-8C6E-4C94-91C0-6A2C562446E8}" dt="2023-02-20T22:39:38.357" v="2565"/>
          <ac:spMkLst>
            <pc:docMk/>
            <pc:sldMk cId="3598518493" sldId="366"/>
            <ac:spMk id="10" creationId="{E640E4E2-DCF2-5C15-E169-CB8D9189E97C}"/>
          </ac:spMkLst>
        </pc:spChg>
      </pc:sldChg>
      <pc:sldChg chg="addSp delSp modSp add mod">
        <pc:chgData name="Balian, Sarah (CNTR)" userId="b3b060d9-4d34-479b-ad68-688eaebf93c5" providerId="ADAL" clId="{748D7E5F-8C6E-4C94-91C0-6A2C562446E8}" dt="2023-02-20T22:40:25.104" v="2604" actId="20577"/>
        <pc:sldMkLst>
          <pc:docMk/>
          <pc:sldMk cId="3869498450" sldId="367"/>
        </pc:sldMkLst>
        <pc:spChg chg="add del mod">
          <ac:chgData name="Balian, Sarah (CNTR)" userId="b3b060d9-4d34-479b-ad68-688eaebf93c5" providerId="ADAL" clId="{748D7E5F-8C6E-4C94-91C0-6A2C562446E8}" dt="2023-02-20T22:40:16.829" v="2594" actId="478"/>
          <ac:spMkLst>
            <pc:docMk/>
            <pc:sldMk cId="3869498450" sldId="367"/>
            <ac:spMk id="3" creationId="{F359B607-4B6F-2BC9-F025-F7D2C2876165}"/>
          </ac:spMkLst>
        </pc:spChg>
        <pc:spChg chg="del">
          <ac:chgData name="Balian, Sarah (CNTR)" userId="b3b060d9-4d34-479b-ad68-688eaebf93c5" providerId="ADAL" clId="{748D7E5F-8C6E-4C94-91C0-6A2C562446E8}" dt="2023-02-20T22:40:14.889" v="2593" actId="478"/>
          <ac:spMkLst>
            <pc:docMk/>
            <pc:sldMk cId="3869498450" sldId="367"/>
            <ac:spMk id="4" creationId="{E8687D3E-274B-5827-19C0-0B6D39EC87C8}"/>
          </ac:spMkLst>
        </pc:spChg>
        <pc:spChg chg="add del mod">
          <ac:chgData name="Balian, Sarah (CNTR)" userId="b3b060d9-4d34-479b-ad68-688eaebf93c5" providerId="ADAL" clId="{748D7E5F-8C6E-4C94-91C0-6A2C562446E8}" dt="2023-02-20T22:40:16.829" v="2594" actId="478"/>
          <ac:spMkLst>
            <pc:docMk/>
            <pc:sldMk cId="3869498450" sldId="367"/>
            <ac:spMk id="6" creationId="{76E61CC3-1D26-B6E3-20C6-FF1CB84B6867}"/>
          </ac:spMkLst>
        </pc:spChg>
        <pc:spChg chg="add mod">
          <ac:chgData name="Balian, Sarah (CNTR)" userId="b3b060d9-4d34-479b-ad68-688eaebf93c5" providerId="ADAL" clId="{748D7E5F-8C6E-4C94-91C0-6A2C562446E8}" dt="2023-02-20T22:40:25.104" v="2604" actId="20577"/>
          <ac:spMkLst>
            <pc:docMk/>
            <pc:sldMk cId="3869498450" sldId="367"/>
            <ac:spMk id="7" creationId="{F2C956E8-250A-590E-CBEC-FC09C7D759BE}"/>
          </ac:spMkLst>
        </pc:spChg>
        <pc:spChg chg="add mod">
          <ac:chgData name="Balian, Sarah (CNTR)" userId="b3b060d9-4d34-479b-ad68-688eaebf93c5" providerId="ADAL" clId="{748D7E5F-8C6E-4C94-91C0-6A2C562446E8}" dt="2023-02-20T22:40:21.698" v="2595"/>
          <ac:spMkLst>
            <pc:docMk/>
            <pc:sldMk cId="3869498450" sldId="367"/>
            <ac:spMk id="8" creationId="{50465140-704C-78EA-1C8C-C2CC0557B59A}"/>
          </ac:spMkLst>
        </pc:spChg>
        <pc:spChg chg="del">
          <ac:chgData name="Balian, Sarah (CNTR)" userId="b3b060d9-4d34-479b-ad68-688eaebf93c5" providerId="ADAL" clId="{748D7E5F-8C6E-4C94-91C0-6A2C562446E8}" dt="2023-02-20T22:40:14.889" v="2593" actId="478"/>
          <ac:spMkLst>
            <pc:docMk/>
            <pc:sldMk cId="3869498450" sldId="367"/>
            <ac:spMk id="18" creationId="{14C4413A-939B-4AF8-B9BC-3C820EBA3645}"/>
          </ac:spMkLst>
        </pc:spChg>
      </pc:sldChg>
      <pc:sldChg chg="addSp delSp modSp add mod addCm">
        <pc:chgData name="Balian, Sarah (CNTR)" userId="b3b060d9-4d34-479b-ad68-688eaebf93c5" providerId="ADAL" clId="{748D7E5F-8C6E-4C94-91C0-6A2C562446E8}" dt="2023-02-20T22:49:42.550" v="2770" actId="20577"/>
        <pc:sldMkLst>
          <pc:docMk/>
          <pc:sldMk cId="3255498171" sldId="368"/>
        </pc:sldMkLst>
        <pc:spChg chg="mod">
          <ac:chgData name="Balian, Sarah (CNTR)" userId="b3b060d9-4d34-479b-ad68-688eaebf93c5" providerId="ADAL" clId="{748D7E5F-8C6E-4C94-91C0-6A2C562446E8}" dt="2023-02-20T22:49:42.550" v="2770" actId="20577"/>
          <ac:spMkLst>
            <pc:docMk/>
            <pc:sldMk cId="3255498171" sldId="368"/>
            <ac:spMk id="2" creationId="{F6245169-1799-41CD-B28E-D2D20D16AD73}"/>
          </ac:spMkLst>
        </pc:spChg>
        <pc:spChg chg="add del mod">
          <ac:chgData name="Balian, Sarah (CNTR)" userId="b3b060d9-4d34-479b-ad68-688eaebf93c5" providerId="ADAL" clId="{748D7E5F-8C6E-4C94-91C0-6A2C562446E8}" dt="2023-02-20T22:41:17.167" v="2638" actId="478"/>
          <ac:spMkLst>
            <pc:docMk/>
            <pc:sldMk cId="3255498171" sldId="368"/>
            <ac:spMk id="4" creationId="{77743A3E-456B-540A-0110-F0E5BF4793A4}"/>
          </ac:spMkLst>
        </pc:spChg>
        <pc:spChg chg="del">
          <ac:chgData name="Balian, Sarah (CNTR)" userId="b3b060d9-4d34-479b-ad68-688eaebf93c5" providerId="ADAL" clId="{748D7E5F-8C6E-4C94-91C0-6A2C562446E8}" dt="2023-02-20T22:41:11.940" v="2637" actId="478"/>
          <ac:spMkLst>
            <pc:docMk/>
            <pc:sldMk cId="3255498171" sldId="368"/>
            <ac:spMk id="5" creationId="{C304CF6F-7154-6EB7-5B56-C541DD075CD8}"/>
          </ac:spMkLst>
        </pc:spChg>
        <pc:spChg chg="add mod">
          <ac:chgData name="Balian, Sarah (CNTR)" userId="b3b060d9-4d34-479b-ad68-688eaebf93c5" providerId="ADAL" clId="{748D7E5F-8C6E-4C94-91C0-6A2C562446E8}" dt="2023-02-20T22:41:31.640" v="2641"/>
          <ac:spMkLst>
            <pc:docMk/>
            <pc:sldMk cId="3255498171" sldId="368"/>
            <ac:spMk id="6" creationId="{98773D28-4102-01C2-1A54-993FF2CE2B8D}"/>
          </ac:spMkLst>
        </pc:spChg>
        <pc:spChg chg="del">
          <ac:chgData name="Balian, Sarah (CNTR)" userId="b3b060d9-4d34-479b-ad68-688eaebf93c5" providerId="ADAL" clId="{748D7E5F-8C6E-4C94-91C0-6A2C562446E8}" dt="2023-02-20T22:41:18.951" v="2639" actId="478"/>
          <ac:spMkLst>
            <pc:docMk/>
            <pc:sldMk cId="3255498171" sldId="368"/>
            <ac:spMk id="19" creationId="{239E272A-0788-496C-5E40-C0D6B831EBC4}"/>
          </ac:spMkLst>
        </pc:spChg>
        <pc:graphicFrameChg chg="mod">
          <ac:chgData name="Balian, Sarah (CNTR)" userId="b3b060d9-4d34-479b-ad68-688eaebf93c5" providerId="ADAL" clId="{748D7E5F-8C6E-4C94-91C0-6A2C562446E8}" dt="2023-02-20T22:41:24.773" v="2640" actId="1076"/>
          <ac:graphicFrameMkLst>
            <pc:docMk/>
            <pc:sldMk cId="3255498171" sldId="368"/>
            <ac:graphicFrameMk id="8" creationId="{A25666F9-CCA3-9D59-B863-99CA3EC76DEB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alian, Sarah (CNTR)" userId="b3b060d9-4d34-479b-ad68-688eaebf93c5" providerId="ADAL" clId="{748D7E5F-8C6E-4C94-91C0-6A2C562446E8}" dt="2023-02-20T22:48:37.528" v="2765"/>
              <pc2:cmMkLst xmlns:pc2="http://schemas.microsoft.com/office/powerpoint/2019/9/main/command">
                <pc:docMk/>
                <pc:sldMk cId="3255498171" sldId="368"/>
                <pc2:cmMk id="{6FA50754-89D5-4F27-9FCC-496E69AE84C1}"/>
              </pc2:cmMkLst>
            </pc226:cmChg>
          </p:ext>
        </pc:extLst>
      </pc:sldChg>
      <pc:sldChg chg="addSp delSp modSp add mod modCm">
        <pc:chgData name="Balian, Sarah (CNTR)" userId="b3b060d9-4d34-479b-ad68-688eaebf93c5" providerId="ADAL" clId="{748D7E5F-8C6E-4C94-91C0-6A2C562446E8}" dt="2023-02-20T22:50:18.881" v="2816"/>
        <pc:sldMkLst>
          <pc:docMk/>
          <pc:sldMk cId="2993174370" sldId="369"/>
        </pc:sldMkLst>
        <pc:spChg chg="mod">
          <ac:chgData name="Balian, Sarah (CNTR)" userId="b3b060d9-4d34-479b-ad68-688eaebf93c5" providerId="ADAL" clId="{748D7E5F-8C6E-4C94-91C0-6A2C562446E8}" dt="2023-02-20T22:50:05.237" v="2812" actId="14100"/>
          <ac:spMkLst>
            <pc:docMk/>
            <pc:sldMk cId="2993174370" sldId="369"/>
            <ac:spMk id="2" creationId="{F6245169-1799-41CD-B28E-D2D20D16AD73}"/>
          </ac:spMkLst>
        </pc:spChg>
        <pc:spChg chg="add del mod">
          <ac:chgData name="Balian, Sarah (CNTR)" userId="b3b060d9-4d34-479b-ad68-688eaebf93c5" providerId="ADAL" clId="{748D7E5F-8C6E-4C94-91C0-6A2C562446E8}" dt="2023-02-20T22:50:12.758" v="2815" actId="478"/>
          <ac:spMkLst>
            <pc:docMk/>
            <pc:sldMk cId="2993174370" sldId="369"/>
            <ac:spMk id="4" creationId="{1EDF2EE3-7DFD-D135-D184-03F8915BF8FE}"/>
          </ac:spMkLst>
        </pc:spChg>
        <pc:spChg chg="add mod">
          <ac:chgData name="Balian, Sarah (CNTR)" userId="b3b060d9-4d34-479b-ad68-688eaebf93c5" providerId="ADAL" clId="{748D7E5F-8C6E-4C94-91C0-6A2C562446E8}" dt="2023-02-20T22:50:18.881" v="2816"/>
          <ac:spMkLst>
            <pc:docMk/>
            <pc:sldMk cId="2993174370" sldId="369"/>
            <ac:spMk id="5" creationId="{85D9C36E-9AEF-ED1C-D217-61970097BB16}"/>
          </ac:spMkLst>
        </pc:spChg>
        <pc:spChg chg="del mod">
          <ac:chgData name="Balian, Sarah (CNTR)" userId="b3b060d9-4d34-479b-ad68-688eaebf93c5" providerId="ADAL" clId="{748D7E5F-8C6E-4C94-91C0-6A2C562446E8}" dt="2023-02-20T22:50:11.459" v="2813" actId="478"/>
          <ac:spMkLst>
            <pc:docMk/>
            <pc:sldMk cId="2993174370" sldId="369"/>
            <ac:spMk id="6" creationId="{98773D28-4102-01C2-1A54-993FF2CE2B8D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Balian, Sarah (CNTR)" userId="b3b060d9-4d34-479b-ad68-688eaebf93c5" providerId="ADAL" clId="{748D7E5F-8C6E-4C94-91C0-6A2C562446E8}" dt="2023-02-20T22:50:11.461" v="2814" actId="2056"/>
              <pc2:cmMkLst xmlns:pc2="http://schemas.microsoft.com/office/powerpoint/2019/9/main/command">
                <pc:docMk/>
                <pc:sldMk cId="2993174370" sldId="369"/>
                <pc2:cmMk id="{E9A4F59B-164C-4325-9EE9-95A23E35CA46}"/>
              </pc2:cmMkLst>
            </pc226:cmChg>
          </p:ext>
        </pc:extLst>
      </pc:sldChg>
    </pc:docChg>
  </pc:docChgLst>
  <pc:docChgLst>
    <pc:chgData name="McFarland, Annette (CNTR)" userId="e93d1f50-85ab-41a8-a34a-185a53159573" providerId="ADAL" clId="{1BF4692A-8E19-4669-9374-923FE033C270}"/>
    <pc:docChg chg="undo redo custSel modSld sldOrd modMainMaster">
      <pc:chgData name="McFarland, Annette (CNTR)" userId="e93d1f50-85ab-41a8-a34a-185a53159573" providerId="ADAL" clId="{1BF4692A-8E19-4669-9374-923FE033C270}" dt="2023-04-21T15:50:30.854" v="7565" actId="20577"/>
      <pc:docMkLst>
        <pc:docMk/>
      </pc:docMkLst>
      <pc:sldChg chg="modSp mod">
        <pc:chgData name="McFarland, Annette (CNTR)" userId="e93d1f50-85ab-41a8-a34a-185a53159573" providerId="ADAL" clId="{1BF4692A-8E19-4669-9374-923FE033C270}" dt="2023-04-19T20:16:05.014" v="7" actId="14100"/>
        <pc:sldMkLst>
          <pc:docMk/>
          <pc:sldMk cId="109857222" sldId="256"/>
        </pc:sldMkLst>
        <pc:spChg chg="mod">
          <ac:chgData name="McFarland, Annette (CNTR)" userId="e93d1f50-85ab-41a8-a34a-185a53159573" providerId="ADAL" clId="{1BF4692A-8E19-4669-9374-923FE033C270}" dt="2023-04-19T20:16:05.014" v="7" actId="14100"/>
          <ac:spMkLst>
            <pc:docMk/>
            <pc:sldMk cId="109857222" sldId="256"/>
            <ac:spMk id="3" creationId="{00000000-0000-0000-0000-000000000000}"/>
          </ac:spMkLst>
        </pc:spChg>
      </pc:sldChg>
      <pc:sldChg chg="modSp mod addCm delCm">
        <pc:chgData name="McFarland, Annette (CNTR)" userId="e93d1f50-85ab-41a8-a34a-185a53159573" providerId="ADAL" clId="{1BF4692A-8E19-4669-9374-923FE033C270}" dt="2023-04-20T20:27:28.442" v="6794" actId="20577"/>
        <pc:sldMkLst>
          <pc:docMk/>
          <pc:sldMk cId="2163988523" sldId="260"/>
        </pc:sldMkLst>
        <pc:spChg chg="mod">
          <ac:chgData name="McFarland, Annette (CNTR)" userId="e93d1f50-85ab-41a8-a34a-185a53159573" providerId="ADAL" clId="{1BF4692A-8E19-4669-9374-923FE033C270}" dt="2023-04-20T13:29:36.930" v="1930" actId="20577"/>
          <ac:spMkLst>
            <pc:docMk/>
            <pc:sldMk cId="2163988523" sldId="260"/>
            <ac:spMk id="3" creationId="{7F10B6DC-6AF4-BFD9-E1D5-B98AA266289F}"/>
          </ac:spMkLst>
        </pc:spChg>
        <pc:spChg chg="mod">
          <ac:chgData name="McFarland, Annette (CNTR)" userId="e93d1f50-85ab-41a8-a34a-185a53159573" providerId="ADAL" clId="{1BF4692A-8E19-4669-9374-923FE033C270}" dt="2023-04-20T20:27:28.442" v="6794" actId="20577"/>
          <ac:spMkLst>
            <pc:docMk/>
            <pc:sldMk cId="2163988523" sldId="260"/>
            <ac:spMk id="9" creationId="{E690F70B-E368-D7F5-795E-B5139345EF71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 del">
              <pc226:chgData name="McFarland, Annette (CNTR)" userId="e93d1f50-85ab-41a8-a34a-185a53159573" providerId="ADAL" clId="{1BF4692A-8E19-4669-9374-923FE033C270}" dt="2023-04-20T20:27:24.172" v="6792"/>
              <pc2:cmMkLst xmlns:pc2="http://schemas.microsoft.com/office/powerpoint/2019/9/main/command">
                <pc:docMk/>
                <pc:sldMk cId="2163988523" sldId="260"/>
                <pc2:cmMk id="{3AD7C19F-C476-41FE-BAC3-313EDE1A4EC0}"/>
              </pc2:cmMkLst>
            </pc226:cmChg>
          </p:ext>
        </pc:extLst>
      </pc:sldChg>
      <pc:sldChg chg="addSp delSp modSp mod">
        <pc:chgData name="McFarland, Annette (CNTR)" userId="e93d1f50-85ab-41a8-a34a-185a53159573" providerId="ADAL" clId="{1BF4692A-8E19-4669-9374-923FE033C270}" dt="2023-04-20T20:29:50.353" v="6873" actId="478"/>
        <pc:sldMkLst>
          <pc:docMk/>
          <pc:sldMk cId="1428788921" sldId="262"/>
        </pc:sldMkLst>
        <pc:spChg chg="add del mod">
          <ac:chgData name="McFarland, Annette (CNTR)" userId="e93d1f50-85ab-41a8-a34a-185a53159573" providerId="ADAL" clId="{1BF4692A-8E19-4669-9374-923FE033C270}" dt="2023-04-20T20:29:19.702" v="6829" actId="478"/>
          <ac:spMkLst>
            <pc:docMk/>
            <pc:sldMk cId="1428788921" sldId="262"/>
            <ac:spMk id="2" creationId="{F6245169-1799-41CD-B28E-D2D20D16AD73}"/>
          </ac:spMkLst>
        </pc:spChg>
        <pc:spChg chg="add del mod">
          <ac:chgData name="McFarland, Annette (CNTR)" userId="e93d1f50-85ab-41a8-a34a-185a53159573" providerId="ADAL" clId="{1BF4692A-8E19-4669-9374-923FE033C270}" dt="2023-04-20T20:29:14.780" v="6827" actId="478"/>
          <ac:spMkLst>
            <pc:docMk/>
            <pc:sldMk cId="1428788921" sldId="262"/>
            <ac:spMk id="3" creationId="{C28A6C4C-E90D-FBD4-2E63-770BBA80F72A}"/>
          </ac:spMkLst>
        </pc:spChg>
        <pc:spChg chg="add mod">
          <ac:chgData name="McFarland, Annette (CNTR)" userId="e93d1f50-85ab-41a8-a34a-185a53159573" providerId="ADAL" clId="{1BF4692A-8E19-4669-9374-923FE033C270}" dt="2023-04-20T20:29:43.690" v="6871" actId="20577"/>
          <ac:spMkLst>
            <pc:docMk/>
            <pc:sldMk cId="1428788921" sldId="262"/>
            <ac:spMk id="4" creationId="{7351F412-F95C-1E5B-BB6F-33A41C01B5E2}"/>
          </ac:spMkLst>
        </pc:spChg>
        <pc:spChg chg="del mod">
          <ac:chgData name="McFarland, Annette (CNTR)" userId="e93d1f50-85ab-41a8-a34a-185a53159573" providerId="ADAL" clId="{1BF4692A-8E19-4669-9374-923FE033C270}" dt="2023-04-20T20:29:47.305" v="6872" actId="478"/>
          <ac:spMkLst>
            <pc:docMk/>
            <pc:sldMk cId="1428788921" sldId="262"/>
            <ac:spMk id="5" creationId="{C304CF6F-7154-6EB7-5B56-C541DD075CD8}"/>
          </ac:spMkLst>
        </pc:spChg>
        <pc:spChg chg="add del mod">
          <ac:chgData name="McFarland, Annette (CNTR)" userId="e93d1f50-85ab-41a8-a34a-185a53159573" providerId="ADAL" clId="{1BF4692A-8E19-4669-9374-923FE033C270}" dt="2023-04-20T20:29:15.298" v="6828" actId="478"/>
          <ac:spMkLst>
            <pc:docMk/>
            <pc:sldMk cId="1428788921" sldId="262"/>
            <ac:spMk id="7" creationId="{63BB3801-42C1-03F8-3602-8D91E0E714FF}"/>
          </ac:spMkLst>
        </pc:spChg>
        <pc:spChg chg="add del mod">
          <ac:chgData name="McFarland, Annette (CNTR)" userId="e93d1f50-85ab-41a8-a34a-185a53159573" providerId="ADAL" clId="{1BF4692A-8E19-4669-9374-923FE033C270}" dt="2023-04-20T20:29:21.497" v="6830" actId="478"/>
          <ac:spMkLst>
            <pc:docMk/>
            <pc:sldMk cId="1428788921" sldId="262"/>
            <ac:spMk id="10" creationId="{FF44B75C-37E6-E971-77BD-4167081197C7}"/>
          </ac:spMkLst>
        </pc:spChg>
        <pc:spChg chg="add del mod">
          <ac:chgData name="McFarland, Annette (CNTR)" userId="e93d1f50-85ab-41a8-a34a-185a53159573" providerId="ADAL" clId="{1BF4692A-8E19-4669-9374-923FE033C270}" dt="2023-04-20T20:29:50.353" v="6873" actId="478"/>
          <ac:spMkLst>
            <pc:docMk/>
            <pc:sldMk cId="1428788921" sldId="262"/>
            <ac:spMk id="12" creationId="{03CE0D50-1C0E-60CC-0AC7-5C751178418A}"/>
          </ac:spMkLst>
        </pc:spChg>
        <pc:spChg chg="mod">
          <ac:chgData name="McFarland, Annette (CNTR)" userId="e93d1f50-85ab-41a8-a34a-185a53159573" providerId="ADAL" clId="{1BF4692A-8E19-4669-9374-923FE033C270}" dt="2023-04-20T13:11:19.202" v="1323" actId="20577"/>
          <ac:spMkLst>
            <pc:docMk/>
            <pc:sldMk cId="1428788921" sldId="262"/>
            <ac:spMk id="19" creationId="{239E272A-0788-496C-5E40-C0D6B831EBC4}"/>
          </ac:spMkLst>
        </pc:spChg>
      </pc:sldChg>
      <pc:sldChg chg="addSp delSp modSp mod">
        <pc:chgData name="McFarland, Annette (CNTR)" userId="e93d1f50-85ab-41a8-a34a-185a53159573" providerId="ADAL" clId="{1BF4692A-8E19-4669-9374-923FE033C270}" dt="2023-04-20T20:54:26.055" v="7408" actId="478"/>
        <pc:sldMkLst>
          <pc:docMk/>
          <pc:sldMk cId="1506493807" sldId="272"/>
        </pc:sldMkLst>
        <pc:spChg chg="add del mod">
          <ac:chgData name="McFarland, Annette (CNTR)" userId="e93d1f50-85ab-41a8-a34a-185a53159573" providerId="ADAL" clId="{1BF4692A-8E19-4669-9374-923FE033C270}" dt="2023-04-20T20:54:26.055" v="7408" actId="478"/>
          <ac:spMkLst>
            <pc:docMk/>
            <pc:sldMk cId="1506493807" sldId="272"/>
            <ac:spMk id="2" creationId="{79A0B845-7A60-C42F-FEB0-51B4BF124358}"/>
          </ac:spMkLst>
        </pc:spChg>
        <pc:spChg chg="add del mod">
          <ac:chgData name="McFarland, Annette (CNTR)" userId="e93d1f50-85ab-41a8-a34a-185a53159573" providerId="ADAL" clId="{1BF4692A-8E19-4669-9374-923FE033C270}" dt="2023-04-20T20:54:01.647" v="7404" actId="478"/>
          <ac:spMkLst>
            <pc:docMk/>
            <pc:sldMk cId="1506493807" sldId="272"/>
            <ac:spMk id="3" creationId="{510FB1C4-9D79-5B71-B24B-B209DA45D728}"/>
          </ac:spMkLst>
        </pc:spChg>
        <pc:spChg chg="mod">
          <ac:chgData name="McFarland, Annette (CNTR)" userId="e93d1f50-85ab-41a8-a34a-185a53159573" providerId="ADAL" clId="{1BF4692A-8E19-4669-9374-923FE033C270}" dt="2023-04-20T20:54:20.395" v="7407" actId="404"/>
          <ac:spMkLst>
            <pc:docMk/>
            <pc:sldMk cId="1506493807" sldId="272"/>
            <ac:spMk id="8" creationId="{974DFF41-178B-45FF-97EF-CBF7661FD36F}"/>
          </ac:spMkLst>
        </pc:spChg>
        <pc:spChg chg="mod">
          <ac:chgData name="McFarland, Annette (CNTR)" userId="e93d1f50-85ab-41a8-a34a-185a53159573" providerId="ADAL" clId="{1BF4692A-8E19-4669-9374-923FE033C270}" dt="2023-04-20T20:53:57.649" v="7403" actId="1076"/>
          <ac:spMkLst>
            <pc:docMk/>
            <pc:sldMk cId="1506493807" sldId="272"/>
            <ac:spMk id="10" creationId="{60355314-6F20-3BAA-36EB-AD91851608F9}"/>
          </ac:spMkLst>
        </pc:spChg>
      </pc:sldChg>
      <pc:sldChg chg="modSp mod">
        <pc:chgData name="McFarland, Annette (CNTR)" userId="e93d1f50-85ab-41a8-a34a-185a53159573" providerId="ADAL" clId="{1BF4692A-8E19-4669-9374-923FE033C270}" dt="2023-04-20T20:30:11.984" v="6875"/>
        <pc:sldMkLst>
          <pc:docMk/>
          <pc:sldMk cId="111198767" sldId="275"/>
        </pc:sldMkLst>
        <pc:spChg chg="mod">
          <ac:chgData name="McFarland, Annette (CNTR)" userId="e93d1f50-85ab-41a8-a34a-185a53159573" providerId="ADAL" clId="{1BF4692A-8E19-4669-9374-923FE033C270}" dt="2023-04-19T20:54:27.887" v="615" actId="790"/>
          <ac:spMkLst>
            <pc:docMk/>
            <pc:sldMk cId="111198767" sldId="275"/>
            <ac:spMk id="2" creationId="{F6245169-1799-41CD-B28E-D2D20D16AD73}"/>
          </ac:spMkLst>
        </pc:spChg>
        <pc:spChg chg="mod">
          <ac:chgData name="McFarland, Annette (CNTR)" userId="e93d1f50-85ab-41a8-a34a-185a53159573" providerId="ADAL" clId="{1BF4692A-8E19-4669-9374-923FE033C270}" dt="2023-04-19T20:54:27.887" v="615" actId="790"/>
          <ac:spMkLst>
            <pc:docMk/>
            <pc:sldMk cId="111198767" sldId="275"/>
            <ac:spMk id="3" creationId="{E4FD1E92-5DBC-B105-F246-2355E4FF9A74}"/>
          </ac:spMkLst>
        </pc:spChg>
        <pc:graphicFrameChg chg="mod">
          <ac:chgData name="McFarland, Annette (CNTR)" userId="e93d1f50-85ab-41a8-a34a-185a53159573" providerId="ADAL" clId="{1BF4692A-8E19-4669-9374-923FE033C270}" dt="2023-04-20T20:30:11.984" v="6875"/>
          <ac:graphicFrameMkLst>
            <pc:docMk/>
            <pc:sldMk cId="111198767" sldId="275"/>
            <ac:graphicFrameMk id="9" creationId="{16BB2B36-D329-083C-5198-BEEC5AC12CFA}"/>
          </ac:graphicFrameMkLst>
        </pc:graphicFrameChg>
      </pc:sldChg>
      <pc:sldChg chg="addSp delSp modSp mod">
        <pc:chgData name="McFarland, Annette (CNTR)" userId="e93d1f50-85ab-41a8-a34a-185a53159573" providerId="ADAL" clId="{1BF4692A-8E19-4669-9374-923FE033C270}" dt="2023-04-20T20:31:21.667" v="6911" actId="478"/>
        <pc:sldMkLst>
          <pc:docMk/>
          <pc:sldMk cId="3502258445" sldId="283"/>
        </pc:sldMkLst>
        <pc:spChg chg="add mod">
          <ac:chgData name="McFarland, Annette (CNTR)" userId="e93d1f50-85ab-41a8-a34a-185a53159573" providerId="ADAL" clId="{1BF4692A-8E19-4669-9374-923FE033C270}" dt="2023-04-20T20:30:33.995" v="6899" actId="20577"/>
          <ac:spMkLst>
            <pc:docMk/>
            <pc:sldMk cId="3502258445" sldId="283"/>
            <ac:spMk id="2" creationId="{738E44F4-EF7E-3581-C34F-CB726D220578}"/>
          </ac:spMkLst>
        </pc:spChg>
        <pc:spChg chg="add mod">
          <ac:chgData name="McFarland, Annette (CNTR)" userId="e93d1f50-85ab-41a8-a34a-185a53159573" providerId="ADAL" clId="{1BF4692A-8E19-4669-9374-923FE033C270}" dt="2023-04-20T20:31:14.363" v="6909" actId="6549"/>
          <ac:spMkLst>
            <pc:docMk/>
            <pc:sldMk cId="3502258445" sldId="283"/>
            <ac:spMk id="3" creationId="{ED627CBE-DEC8-B43A-2710-F835B85F09E4}"/>
          </ac:spMkLst>
        </pc:spChg>
        <pc:spChg chg="add del mod">
          <ac:chgData name="McFarland, Annette (CNTR)" userId="e93d1f50-85ab-41a8-a34a-185a53159573" providerId="ADAL" clId="{1BF4692A-8E19-4669-9374-923FE033C270}" dt="2023-04-20T20:30:45.705" v="6901" actId="478"/>
          <ac:spMkLst>
            <pc:docMk/>
            <pc:sldMk cId="3502258445" sldId="283"/>
            <ac:spMk id="5" creationId="{AD641067-C8FC-04AA-3741-4AE9D025BB75}"/>
          </ac:spMkLst>
        </pc:spChg>
        <pc:spChg chg="add del mod">
          <ac:chgData name="McFarland, Annette (CNTR)" userId="e93d1f50-85ab-41a8-a34a-185a53159573" providerId="ADAL" clId="{1BF4692A-8E19-4669-9374-923FE033C270}" dt="2023-04-20T20:31:21.667" v="6911" actId="478"/>
          <ac:spMkLst>
            <pc:docMk/>
            <pc:sldMk cId="3502258445" sldId="283"/>
            <ac:spMk id="7" creationId="{F059C285-2B82-5C01-52EE-16415F8500B0}"/>
          </ac:spMkLst>
        </pc:spChg>
        <pc:spChg chg="del mod">
          <ac:chgData name="McFarland, Annette (CNTR)" userId="e93d1f50-85ab-41a8-a34a-185a53159573" providerId="ADAL" clId="{1BF4692A-8E19-4669-9374-923FE033C270}" dt="2023-04-20T20:30:43.571" v="6900" actId="478"/>
          <ac:spMkLst>
            <pc:docMk/>
            <pc:sldMk cId="3502258445" sldId="283"/>
            <ac:spMk id="18" creationId="{DE86525C-1C20-430A-E192-D59011362E2B}"/>
          </ac:spMkLst>
        </pc:spChg>
        <pc:spChg chg="mod">
          <ac:chgData name="McFarland, Annette (CNTR)" userId="e93d1f50-85ab-41a8-a34a-185a53159573" providerId="ADAL" clId="{1BF4692A-8E19-4669-9374-923FE033C270}" dt="2023-04-19T20:55:45.373" v="769" actId="790"/>
          <ac:spMkLst>
            <pc:docMk/>
            <pc:sldMk cId="3502258445" sldId="283"/>
            <ac:spMk id="21" creationId="{7C6BCE7F-F9D2-7183-4393-4BBF88AACDFF}"/>
          </ac:spMkLst>
        </pc:spChg>
        <pc:spChg chg="mod">
          <ac:chgData name="McFarland, Annette (CNTR)" userId="e93d1f50-85ab-41a8-a34a-185a53159573" providerId="ADAL" clId="{1BF4692A-8E19-4669-9374-923FE033C270}" dt="2023-04-19T20:55:45.373" v="769" actId="790"/>
          <ac:spMkLst>
            <pc:docMk/>
            <pc:sldMk cId="3502258445" sldId="283"/>
            <ac:spMk id="22" creationId="{88F10D0D-C493-936C-FB87-D8A8ABAF5469}"/>
          </ac:spMkLst>
        </pc:spChg>
        <pc:spChg chg="mod">
          <ac:chgData name="McFarland, Annette (CNTR)" userId="e93d1f50-85ab-41a8-a34a-185a53159573" providerId="ADAL" clId="{1BF4692A-8E19-4669-9374-923FE033C270}" dt="2023-04-19T20:55:45.373" v="769" actId="790"/>
          <ac:spMkLst>
            <pc:docMk/>
            <pc:sldMk cId="3502258445" sldId="283"/>
            <ac:spMk id="23" creationId="{1A8A73DB-544A-F1D4-E8EF-B4883973CC12}"/>
          </ac:spMkLst>
        </pc:spChg>
        <pc:spChg chg="del mod">
          <ac:chgData name="McFarland, Annette (CNTR)" userId="e93d1f50-85ab-41a8-a34a-185a53159573" providerId="ADAL" clId="{1BF4692A-8E19-4669-9374-923FE033C270}" dt="2023-04-20T20:31:18.144" v="6910" actId="478"/>
          <ac:spMkLst>
            <pc:docMk/>
            <pc:sldMk cId="3502258445" sldId="283"/>
            <ac:spMk id="26" creationId="{D4E770C2-7B4F-7AC9-CECA-53B2861CA4CB}"/>
          </ac:spMkLst>
        </pc:spChg>
      </pc:sldChg>
      <pc:sldChg chg="addSp delSp modSp mod">
        <pc:chgData name="McFarland, Annette (CNTR)" userId="e93d1f50-85ab-41a8-a34a-185a53159573" providerId="ADAL" clId="{1BF4692A-8E19-4669-9374-923FE033C270}" dt="2023-04-20T20:41:08.505" v="7251" actId="478"/>
        <pc:sldMkLst>
          <pc:docMk/>
          <pc:sldMk cId="2004344858" sldId="288"/>
        </pc:sldMkLst>
        <pc:spChg chg="add del mod">
          <ac:chgData name="McFarland, Annette (CNTR)" userId="e93d1f50-85ab-41a8-a34a-185a53159573" providerId="ADAL" clId="{1BF4692A-8E19-4669-9374-923FE033C270}" dt="2023-04-20T20:41:08.505" v="7251" actId="478"/>
          <ac:spMkLst>
            <pc:docMk/>
            <pc:sldMk cId="2004344858" sldId="288"/>
            <ac:spMk id="3" creationId="{8B11765D-7F85-BBF5-CBAE-539E7D7853B4}"/>
          </ac:spMkLst>
        </pc:spChg>
        <pc:spChg chg="add del mod">
          <ac:chgData name="McFarland, Annette (CNTR)" userId="e93d1f50-85ab-41a8-a34a-185a53159573" providerId="ADAL" clId="{1BF4692A-8E19-4669-9374-923FE033C270}" dt="2023-04-20T20:41:04.552" v="7250" actId="478"/>
          <ac:spMkLst>
            <pc:docMk/>
            <pc:sldMk cId="2004344858" sldId="288"/>
            <ac:spMk id="4" creationId="{5CCDE3B0-2728-77D2-C0E0-632BE0371840}"/>
          </ac:spMkLst>
        </pc:spChg>
        <pc:spChg chg="mod">
          <ac:chgData name="McFarland, Annette (CNTR)" userId="e93d1f50-85ab-41a8-a34a-185a53159573" providerId="ADAL" clId="{1BF4692A-8E19-4669-9374-923FE033C270}" dt="2023-04-20T20:40:52.534" v="7247" actId="14100"/>
          <ac:spMkLst>
            <pc:docMk/>
            <pc:sldMk cId="2004344858" sldId="288"/>
            <ac:spMk id="10" creationId="{2D953FA9-CD59-752E-4FDA-CC41FF4B8DF2}"/>
          </ac:spMkLst>
        </pc:spChg>
        <pc:spChg chg="mod">
          <ac:chgData name="McFarland, Annette (CNTR)" userId="e93d1f50-85ab-41a8-a34a-185a53159573" providerId="ADAL" clId="{1BF4692A-8E19-4669-9374-923FE033C270}" dt="2023-04-20T20:41:00.372" v="7249" actId="14100"/>
          <ac:spMkLst>
            <pc:docMk/>
            <pc:sldMk cId="2004344858" sldId="288"/>
            <ac:spMk id="11" creationId="{8E4E40E9-D792-25A1-4B37-23D4780B1318}"/>
          </ac:spMkLst>
        </pc:spChg>
        <pc:graphicFrameChg chg="mod">
          <ac:chgData name="McFarland, Annette (CNTR)" userId="e93d1f50-85ab-41a8-a34a-185a53159573" providerId="ADAL" clId="{1BF4692A-8E19-4669-9374-923FE033C270}" dt="2023-04-20T13:50:05.565" v="2415"/>
          <ac:graphicFrameMkLst>
            <pc:docMk/>
            <pc:sldMk cId="2004344858" sldId="288"/>
            <ac:graphicFrameMk id="2" creationId="{B0A68F7A-A083-4E2B-B574-D05208620F48}"/>
          </ac:graphicFrameMkLst>
        </pc:graphicFrameChg>
      </pc:sldChg>
      <pc:sldChg chg="addSp delSp modSp mod">
        <pc:chgData name="McFarland, Annette (CNTR)" userId="e93d1f50-85ab-41a8-a34a-185a53159573" providerId="ADAL" clId="{1BF4692A-8E19-4669-9374-923FE033C270}" dt="2023-04-20T20:57:54.846" v="7475" actId="255"/>
        <pc:sldMkLst>
          <pc:docMk/>
          <pc:sldMk cId="3475639167" sldId="289"/>
        </pc:sldMkLst>
        <pc:spChg chg="mod">
          <ac:chgData name="McFarland, Annette (CNTR)" userId="e93d1f50-85ab-41a8-a34a-185a53159573" providerId="ADAL" clId="{1BF4692A-8E19-4669-9374-923FE033C270}" dt="2023-04-20T20:57:54.846" v="7475" actId="255"/>
          <ac:spMkLst>
            <pc:docMk/>
            <pc:sldMk cId="3475639167" sldId="289"/>
            <ac:spMk id="2" creationId="{E2C1E771-73A1-701F-1EF7-0950A106EB3A}"/>
          </ac:spMkLst>
        </pc:spChg>
        <pc:spChg chg="add del mod">
          <ac:chgData name="McFarland, Annette (CNTR)" userId="e93d1f50-85ab-41a8-a34a-185a53159573" providerId="ADAL" clId="{1BF4692A-8E19-4669-9374-923FE033C270}" dt="2023-04-20T20:57:19.199" v="7468" actId="478"/>
          <ac:spMkLst>
            <pc:docMk/>
            <pc:sldMk cId="3475639167" sldId="289"/>
            <ac:spMk id="3" creationId="{BC792B68-B972-E48A-2E5B-2B5136E7784F}"/>
          </ac:spMkLst>
        </pc:spChg>
        <pc:spChg chg="add del mod">
          <ac:chgData name="McFarland, Annette (CNTR)" userId="e93d1f50-85ab-41a8-a34a-185a53159573" providerId="ADAL" clId="{1BF4692A-8E19-4669-9374-923FE033C270}" dt="2023-04-20T20:57:49.107" v="7474" actId="478"/>
          <ac:spMkLst>
            <pc:docMk/>
            <pc:sldMk cId="3475639167" sldId="289"/>
            <ac:spMk id="4" creationId="{3D714002-129F-FFCC-3910-4C955B44ED0A}"/>
          </ac:spMkLst>
        </pc:spChg>
        <pc:spChg chg="mod">
          <ac:chgData name="McFarland, Annette (CNTR)" userId="e93d1f50-85ab-41a8-a34a-185a53159573" providerId="ADAL" clId="{1BF4692A-8E19-4669-9374-923FE033C270}" dt="2023-04-20T20:25:35.211" v="6748" actId="20577"/>
          <ac:spMkLst>
            <pc:docMk/>
            <pc:sldMk cId="3475639167" sldId="289"/>
            <ac:spMk id="6" creationId="{3178E49A-AB46-36D7-BE04-40013DE24A2A}"/>
          </ac:spMkLst>
        </pc:spChg>
      </pc:sldChg>
      <pc:sldChg chg="modSp mod">
        <pc:chgData name="McFarland, Annette (CNTR)" userId="e93d1f50-85ab-41a8-a34a-185a53159573" providerId="ADAL" clId="{1BF4692A-8E19-4669-9374-923FE033C270}" dt="2023-04-20T20:34:41.301" v="7011" actId="1076"/>
        <pc:sldMkLst>
          <pc:docMk/>
          <pc:sldMk cId="1925132525" sldId="294"/>
        </pc:sldMkLst>
        <pc:spChg chg="mod">
          <ac:chgData name="McFarland, Annette (CNTR)" userId="e93d1f50-85ab-41a8-a34a-185a53159573" providerId="ADAL" clId="{1BF4692A-8E19-4669-9374-923FE033C270}" dt="2023-04-20T20:34:41.301" v="7011" actId="1076"/>
          <ac:spMkLst>
            <pc:docMk/>
            <pc:sldMk cId="1925132525" sldId="294"/>
            <ac:spMk id="2" creationId="{F6245169-1799-41CD-B28E-D2D20D16AD73}"/>
          </ac:spMkLst>
        </pc:spChg>
        <pc:spChg chg="mod">
          <ac:chgData name="McFarland, Annette (CNTR)" userId="e93d1f50-85ab-41a8-a34a-185a53159573" providerId="ADAL" clId="{1BF4692A-8E19-4669-9374-923FE033C270}" dt="2023-04-20T20:34:25.860" v="7010" actId="14100"/>
          <ac:spMkLst>
            <pc:docMk/>
            <pc:sldMk cId="1925132525" sldId="294"/>
            <ac:spMk id="10" creationId="{BD513B15-3CE4-217F-F037-B4E51CD9A610}"/>
          </ac:spMkLst>
        </pc:spChg>
      </pc:sldChg>
      <pc:sldChg chg="addSp delSp modSp mod">
        <pc:chgData name="McFarland, Annette (CNTR)" userId="e93d1f50-85ab-41a8-a34a-185a53159573" providerId="ADAL" clId="{1BF4692A-8E19-4669-9374-923FE033C270}" dt="2023-04-20T20:34:14.616" v="7008" actId="1076"/>
        <pc:sldMkLst>
          <pc:docMk/>
          <pc:sldMk cId="3332005300" sldId="322"/>
        </pc:sldMkLst>
        <pc:spChg chg="add mod">
          <ac:chgData name="McFarland, Annette (CNTR)" userId="e93d1f50-85ab-41a8-a34a-185a53159573" providerId="ADAL" clId="{1BF4692A-8E19-4669-9374-923FE033C270}" dt="2023-04-20T20:32:53.868" v="6997" actId="20577"/>
          <ac:spMkLst>
            <pc:docMk/>
            <pc:sldMk cId="3332005300" sldId="322"/>
            <ac:spMk id="2" creationId="{6A7203FF-0C11-AE49-30BF-07E5B296DD00}"/>
          </ac:spMkLst>
        </pc:spChg>
        <pc:spChg chg="add mod">
          <ac:chgData name="McFarland, Annette (CNTR)" userId="e93d1f50-85ab-41a8-a34a-185a53159573" providerId="ADAL" clId="{1BF4692A-8E19-4669-9374-923FE033C270}" dt="2023-04-20T20:32:27.849" v="6961" actId="20577"/>
          <ac:spMkLst>
            <pc:docMk/>
            <pc:sldMk cId="3332005300" sldId="322"/>
            <ac:spMk id="3" creationId="{5C7F6FEE-E7F0-F5D9-E9B3-3F78253EF8F9}"/>
          </ac:spMkLst>
        </pc:spChg>
        <pc:spChg chg="add del mod">
          <ac:chgData name="McFarland, Annette (CNTR)" userId="e93d1f50-85ab-41a8-a34a-185a53159573" providerId="ADAL" clId="{1BF4692A-8E19-4669-9374-923FE033C270}" dt="2023-04-20T20:32:37.673" v="6965" actId="478"/>
          <ac:spMkLst>
            <pc:docMk/>
            <pc:sldMk cId="3332005300" sldId="322"/>
            <ac:spMk id="5" creationId="{E717DA70-3E59-BD1C-27DC-6C72872A3BCA}"/>
          </ac:spMkLst>
        </pc:spChg>
        <pc:spChg chg="add del mod">
          <ac:chgData name="McFarland, Annette (CNTR)" userId="e93d1f50-85ab-41a8-a34a-185a53159573" providerId="ADAL" clId="{1BF4692A-8E19-4669-9374-923FE033C270}" dt="2023-04-20T20:33:21.583" v="7001" actId="478"/>
          <ac:spMkLst>
            <pc:docMk/>
            <pc:sldMk cId="3332005300" sldId="322"/>
            <ac:spMk id="8" creationId="{485EFA55-9256-551D-0D84-9D53F6CB7B80}"/>
          </ac:spMkLst>
        </pc:spChg>
        <pc:spChg chg="del mod">
          <ac:chgData name="McFarland, Annette (CNTR)" userId="e93d1f50-85ab-41a8-a34a-185a53159573" providerId="ADAL" clId="{1BF4692A-8E19-4669-9374-923FE033C270}" dt="2023-04-20T20:32:56.784" v="6998" actId="478"/>
          <ac:spMkLst>
            <pc:docMk/>
            <pc:sldMk cId="3332005300" sldId="322"/>
            <ac:spMk id="10" creationId="{4597BC05-2241-579E-F615-C195148E74AC}"/>
          </ac:spMkLst>
        </pc:spChg>
        <pc:spChg chg="del mod">
          <ac:chgData name="McFarland, Annette (CNTR)" userId="e93d1f50-85ab-41a8-a34a-185a53159573" providerId="ADAL" clId="{1BF4692A-8E19-4669-9374-923FE033C270}" dt="2023-04-20T20:32:30.903" v="6962" actId="478"/>
          <ac:spMkLst>
            <pc:docMk/>
            <pc:sldMk cId="3332005300" sldId="322"/>
            <ac:spMk id="11" creationId="{F68D1C07-76EB-AE6E-1304-23B322878417}"/>
          </ac:spMkLst>
        </pc:spChg>
        <pc:graphicFrameChg chg="add del mod">
          <ac:chgData name="McFarland, Annette (CNTR)" userId="e93d1f50-85ab-41a8-a34a-185a53159573" providerId="ADAL" clId="{1BF4692A-8E19-4669-9374-923FE033C270}" dt="2023-04-20T20:34:14.616" v="7008" actId="1076"/>
          <ac:graphicFrameMkLst>
            <pc:docMk/>
            <pc:sldMk cId="3332005300" sldId="322"/>
            <ac:graphicFrameMk id="6" creationId="{A9A8CC69-E7C7-8BF8-2D2D-ABB1A61EC758}"/>
          </ac:graphicFrameMkLst>
        </pc:graphicFrameChg>
      </pc:sldChg>
      <pc:sldChg chg="addSp delSp modSp mod">
        <pc:chgData name="McFarland, Annette (CNTR)" userId="e93d1f50-85ab-41a8-a34a-185a53159573" providerId="ADAL" clId="{1BF4692A-8E19-4669-9374-923FE033C270}" dt="2023-04-20T20:36:17.051" v="7164" actId="14100"/>
        <pc:sldMkLst>
          <pc:docMk/>
          <pc:sldMk cId="4165731788" sldId="342"/>
        </pc:sldMkLst>
        <pc:spChg chg="del mod">
          <ac:chgData name="McFarland, Annette (CNTR)" userId="e93d1f50-85ab-41a8-a34a-185a53159573" providerId="ADAL" clId="{1BF4692A-8E19-4669-9374-923FE033C270}" dt="2023-04-20T20:35:20.101" v="7043" actId="478"/>
          <ac:spMkLst>
            <pc:docMk/>
            <pc:sldMk cId="4165731788" sldId="342"/>
            <ac:spMk id="2" creationId="{F6245169-1799-41CD-B28E-D2D20D16AD73}"/>
          </ac:spMkLst>
        </pc:spChg>
        <pc:spChg chg="add del mod">
          <ac:chgData name="McFarland, Annette (CNTR)" userId="e93d1f50-85ab-41a8-a34a-185a53159573" providerId="ADAL" clId="{1BF4692A-8E19-4669-9374-923FE033C270}" dt="2023-04-20T20:35:17.322" v="7042" actId="478"/>
          <ac:spMkLst>
            <pc:docMk/>
            <pc:sldMk cId="4165731788" sldId="342"/>
            <ac:spMk id="3" creationId="{57ECB3FC-A09B-720E-100F-9FF6259135EA}"/>
          </ac:spMkLst>
        </pc:spChg>
        <pc:spChg chg="add mod">
          <ac:chgData name="McFarland, Annette (CNTR)" userId="e93d1f50-85ab-41a8-a34a-185a53159573" providerId="ADAL" clId="{1BF4692A-8E19-4669-9374-923FE033C270}" dt="2023-04-20T20:35:55.115" v="7159" actId="255"/>
          <ac:spMkLst>
            <pc:docMk/>
            <pc:sldMk cId="4165731788" sldId="342"/>
            <ac:spMk id="4" creationId="{B21B72BF-72E1-82D9-6E1D-11CBA0F0EA27}"/>
          </ac:spMkLst>
        </pc:spChg>
        <pc:spChg chg="del mod">
          <ac:chgData name="McFarland, Annette (CNTR)" userId="e93d1f50-85ab-41a8-a34a-185a53159573" providerId="ADAL" clId="{1BF4692A-8E19-4669-9374-923FE033C270}" dt="2023-04-20T20:36:04.464" v="7161" actId="478"/>
          <ac:spMkLst>
            <pc:docMk/>
            <pc:sldMk cId="4165731788" sldId="342"/>
            <ac:spMk id="5" creationId="{90BEED5B-D3B4-6AF2-EC2C-A38BF46A0BF8}"/>
          </ac:spMkLst>
        </pc:spChg>
        <pc:spChg chg="mod">
          <ac:chgData name="McFarland, Annette (CNTR)" userId="e93d1f50-85ab-41a8-a34a-185a53159573" providerId="ADAL" clId="{1BF4692A-8E19-4669-9374-923FE033C270}" dt="2023-04-20T20:36:17.051" v="7164" actId="14100"/>
          <ac:spMkLst>
            <pc:docMk/>
            <pc:sldMk cId="4165731788" sldId="342"/>
            <ac:spMk id="6" creationId="{D7655AFE-B313-2B11-D4F3-3CF4195BE833}"/>
          </ac:spMkLst>
        </pc:spChg>
        <pc:spChg chg="add del mod">
          <ac:chgData name="McFarland, Annette (CNTR)" userId="e93d1f50-85ab-41a8-a34a-185a53159573" providerId="ADAL" clId="{1BF4692A-8E19-4669-9374-923FE033C270}" dt="2023-04-20T20:35:22.550" v="7044" actId="478"/>
          <ac:spMkLst>
            <pc:docMk/>
            <pc:sldMk cId="4165731788" sldId="342"/>
            <ac:spMk id="9" creationId="{DAB4623A-86C8-8302-FBF6-6349558D9F86}"/>
          </ac:spMkLst>
        </pc:spChg>
        <pc:spChg chg="add del mod">
          <ac:chgData name="McFarland, Annette (CNTR)" userId="e93d1f50-85ab-41a8-a34a-185a53159573" providerId="ADAL" clId="{1BF4692A-8E19-4669-9374-923FE033C270}" dt="2023-04-20T20:36:06.258" v="7162" actId="478"/>
          <ac:spMkLst>
            <pc:docMk/>
            <pc:sldMk cId="4165731788" sldId="342"/>
            <ac:spMk id="11" creationId="{6F2E27A1-D187-20FA-A5F8-13A44E5A75EA}"/>
          </ac:spMkLst>
        </pc:spChg>
        <pc:spChg chg="mod">
          <ac:chgData name="McFarland, Annette (CNTR)" userId="e93d1f50-85ab-41a8-a34a-185a53159573" providerId="ADAL" clId="{1BF4692A-8E19-4669-9374-923FE033C270}" dt="2023-04-20T20:36:11.047" v="7163" actId="1076"/>
          <ac:spMkLst>
            <pc:docMk/>
            <pc:sldMk cId="4165731788" sldId="342"/>
            <ac:spMk id="12" creationId="{3862842A-EAC4-C115-2F36-83D77BEE1E0E}"/>
          </ac:spMkLst>
        </pc:spChg>
        <pc:spChg chg="mod">
          <ac:chgData name="McFarland, Annette (CNTR)" userId="e93d1f50-85ab-41a8-a34a-185a53159573" providerId="ADAL" clId="{1BF4692A-8E19-4669-9374-923FE033C270}" dt="2023-04-20T13:12:04.366" v="1329" actId="790"/>
          <ac:spMkLst>
            <pc:docMk/>
            <pc:sldMk cId="4165731788" sldId="342"/>
            <ac:spMk id="17" creationId="{B5138D57-81A7-9062-3037-7FA0E56333ED}"/>
          </ac:spMkLst>
        </pc:spChg>
        <pc:graphicFrameChg chg="mod">
          <ac:chgData name="McFarland, Annette (CNTR)" userId="e93d1f50-85ab-41a8-a34a-185a53159573" providerId="ADAL" clId="{1BF4692A-8E19-4669-9374-923FE033C270}" dt="2023-04-20T20:36:00.901" v="7160" actId="14100"/>
          <ac:graphicFrameMkLst>
            <pc:docMk/>
            <pc:sldMk cId="4165731788" sldId="342"/>
            <ac:graphicFrameMk id="8" creationId="{A25666F9-CCA3-9D59-B863-99CA3EC76DEB}"/>
          </ac:graphicFrameMkLst>
        </pc:graphicFrameChg>
      </pc:sldChg>
      <pc:sldChg chg="addSp delSp modSp mod">
        <pc:chgData name="McFarland, Annette (CNTR)" userId="e93d1f50-85ab-41a8-a34a-185a53159573" providerId="ADAL" clId="{1BF4692A-8E19-4669-9374-923FE033C270}" dt="2023-04-20T20:32:02.698" v="6934" actId="20577"/>
        <pc:sldMkLst>
          <pc:docMk/>
          <pc:sldMk cId="2781894779" sldId="343"/>
        </pc:sldMkLst>
        <pc:spChg chg="add mod">
          <ac:chgData name="McFarland, Annette (CNTR)" userId="e93d1f50-85ab-41a8-a34a-185a53159573" providerId="ADAL" clId="{1BF4692A-8E19-4669-9374-923FE033C270}" dt="2023-04-20T20:32:02.698" v="6934" actId="20577"/>
          <ac:spMkLst>
            <pc:docMk/>
            <pc:sldMk cId="2781894779" sldId="343"/>
            <ac:spMk id="2" creationId="{7F0EBE42-06A1-04BD-5D5F-7FBE52EC59DB}"/>
          </ac:spMkLst>
        </pc:spChg>
        <pc:spChg chg="add mod">
          <ac:chgData name="McFarland, Annette (CNTR)" userId="e93d1f50-85ab-41a8-a34a-185a53159573" providerId="ADAL" clId="{1BF4692A-8E19-4669-9374-923FE033C270}" dt="2023-04-20T20:31:35.222" v="6912"/>
          <ac:spMkLst>
            <pc:docMk/>
            <pc:sldMk cId="2781894779" sldId="343"/>
            <ac:spMk id="3" creationId="{33A682CE-6FCD-4A69-3173-ED59117EED23}"/>
          </ac:spMkLst>
        </pc:spChg>
        <pc:spChg chg="add del mod">
          <ac:chgData name="McFarland, Annette (CNTR)" userId="e93d1f50-85ab-41a8-a34a-185a53159573" providerId="ADAL" clId="{1BF4692A-8E19-4669-9374-923FE033C270}" dt="2023-04-20T20:31:45.872" v="6914" actId="478"/>
          <ac:spMkLst>
            <pc:docMk/>
            <pc:sldMk cId="2781894779" sldId="343"/>
            <ac:spMk id="5" creationId="{ECC08095-99C4-C55A-371E-146B8FC225DE}"/>
          </ac:spMkLst>
        </pc:spChg>
        <pc:spChg chg="add del mod">
          <ac:chgData name="McFarland, Annette (CNTR)" userId="e93d1f50-85ab-41a8-a34a-185a53159573" providerId="ADAL" clId="{1BF4692A-8E19-4669-9374-923FE033C270}" dt="2023-04-20T20:31:56.786" v="6916" actId="478"/>
          <ac:spMkLst>
            <pc:docMk/>
            <pc:sldMk cId="2781894779" sldId="343"/>
            <ac:spMk id="7" creationId="{C04DE391-58D7-FE74-A355-B35BA4AFA315}"/>
          </ac:spMkLst>
        </pc:spChg>
        <pc:spChg chg="del mod">
          <ac:chgData name="McFarland, Annette (CNTR)" userId="e93d1f50-85ab-41a8-a34a-185a53159573" providerId="ADAL" clId="{1BF4692A-8E19-4669-9374-923FE033C270}" dt="2023-04-20T20:31:52.615" v="6915" actId="478"/>
          <ac:spMkLst>
            <pc:docMk/>
            <pc:sldMk cId="2781894779" sldId="343"/>
            <ac:spMk id="18" creationId="{14C4413A-939B-4AF8-B9BC-3C820EBA3645}"/>
          </ac:spMkLst>
        </pc:spChg>
        <pc:spChg chg="del mod">
          <ac:chgData name="McFarland, Annette (CNTR)" userId="e93d1f50-85ab-41a8-a34a-185a53159573" providerId="ADAL" clId="{1BF4692A-8E19-4669-9374-923FE033C270}" dt="2023-04-20T20:31:44.182" v="6913" actId="478"/>
          <ac:spMkLst>
            <pc:docMk/>
            <pc:sldMk cId="2781894779" sldId="343"/>
            <ac:spMk id="19" creationId="{14687775-DD21-E5A6-E914-C1CF13ED5523}"/>
          </ac:spMkLst>
        </pc:spChg>
      </pc:sldChg>
      <pc:sldChg chg="addSp delSp modSp mod">
        <pc:chgData name="McFarland, Annette (CNTR)" userId="e93d1f50-85ab-41a8-a34a-185a53159573" providerId="ADAL" clId="{1BF4692A-8E19-4669-9374-923FE033C270}" dt="2023-04-20T20:37:00.531" v="7172" actId="478"/>
        <pc:sldMkLst>
          <pc:docMk/>
          <pc:sldMk cId="4220710597" sldId="352"/>
        </pc:sldMkLst>
        <pc:spChg chg="mod">
          <ac:chgData name="McFarland, Annette (CNTR)" userId="e93d1f50-85ab-41a8-a34a-185a53159573" providerId="ADAL" clId="{1BF4692A-8E19-4669-9374-923FE033C270}" dt="2023-04-20T13:18:47.233" v="1530" actId="790"/>
          <ac:spMkLst>
            <pc:docMk/>
            <pc:sldMk cId="4220710597" sldId="352"/>
            <ac:spMk id="2" creationId="{CE8E6C25-274C-26E6-6344-0F1E889FBDE4}"/>
          </ac:spMkLst>
        </pc:spChg>
        <pc:spChg chg="add mod">
          <ac:chgData name="McFarland, Annette (CNTR)" userId="e93d1f50-85ab-41a8-a34a-185a53159573" providerId="ADAL" clId="{1BF4692A-8E19-4669-9374-923FE033C270}" dt="2023-04-20T20:36:53.554" v="7170" actId="20577"/>
          <ac:spMkLst>
            <pc:docMk/>
            <pc:sldMk cId="4220710597" sldId="352"/>
            <ac:spMk id="3" creationId="{73675E8E-F3AD-8A28-1EF0-CE2C458F20CD}"/>
          </ac:spMkLst>
        </pc:spChg>
        <pc:spChg chg="add del mod">
          <ac:chgData name="McFarland, Annette (CNTR)" userId="e93d1f50-85ab-41a8-a34a-185a53159573" providerId="ADAL" clId="{1BF4692A-8E19-4669-9374-923FE033C270}" dt="2023-04-20T20:36:41.796" v="7166" actId="478"/>
          <ac:spMkLst>
            <pc:docMk/>
            <pc:sldMk cId="4220710597" sldId="352"/>
            <ac:spMk id="5" creationId="{284DF457-CFD6-544A-97D5-BFE8189BE71C}"/>
          </ac:spMkLst>
        </pc:spChg>
        <pc:spChg chg="add del mod">
          <ac:chgData name="McFarland, Annette (CNTR)" userId="e93d1f50-85ab-41a8-a34a-185a53159573" providerId="ADAL" clId="{1BF4692A-8E19-4669-9374-923FE033C270}" dt="2023-04-20T20:37:00.531" v="7172" actId="478"/>
          <ac:spMkLst>
            <pc:docMk/>
            <pc:sldMk cId="4220710597" sldId="352"/>
            <ac:spMk id="8" creationId="{261B702B-789B-8AA5-C618-8F2D375365D4}"/>
          </ac:spMkLst>
        </pc:spChg>
        <pc:spChg chg="del mod">
          <ac:chgData name="McFarland, Annette (CNTR)" userId="e93d1f50-85ab-41a8-a34a-185a53159573" providerId="ADAL" clId="{1BF4692A-8E19-4669-9374-923FE033C270}" dt="2023-04-20T20:36:56.932" v="7171" actId="478"/>
          <ac:spMkLst>
            <pc:docMk/>
            <pc:sldMk cId="4220710597" sldId="352"/>
            <ac:spMk id="18" creationId="{DE86525C-1C20-430A-E192-D59011362E2B}"/>
          </ac:spMkLst>
        </pc:spChg>
        <pc:spChg chg="mod">
          <ac:chgData name="McFarland, Annette (CNTR)" userId="e93d1f50-85ab-41a8-a34a-185a53159573" providerId="ADAL" clId="{1BF4692A-8E19-4669-9374-923FE033C270}" dt="2023-04-20T13:18:47.233" v="1530" actId="790"/>
          <ac:spMkLst>
            <pc:docMk/>
            <pc:sldMk cId="4220710597" sldId="352"/>
            <ac:spMk id="26" creationId="{D4E770C2-7B4F-7AC9-CECA-53B2861CA4CB}"/>
          </ac:spMkLst>
        </pc:spChg>
        <pc:graphicFrameChg chg="mod">
          <ac:chgData name="McFarland, Annette (CNTR)" userId="e93d1f50-85ab-41a8-a34a-185a53159573" providerId="ADAL" clId="{1BF4692A-8E19-4669-9374-923FE033C270}" dt="2023-04-20T13:20:54.551" v="1540" actId="14100"/>
          <ac:graphicFrameMkLst>
            <pc:docMk/>
            <pc:sldMk cId="4220710597" sldId="352"/>
            <ac:graphicFrameMk id="9" creationId="{16BB2B36-D329-083C-5198-BEEC5AC12CFA}"/>
          </ac:graphicFrameMkLst>
        </pc:graphicFrameChg>
      </pc:sldChg>
      <pc:sldChg chg="addSp delSp modSp mod">
        <pc:chgData name="McFarland, Annette (CNTR)" userId="e93d1f50-85ab-41a8-a34a-185a53159573" providerId="ADAL" clId="{1BF4692A-8E19-4669-9374-923FE033C270}" dt="2023-04-20T20:38:45.094" v="7234" actId="478"/>
        <pc:sldMkLst>
          <pc:docMk/>
          <pc:sldMk cId="2003946249" sldId="353"/>
        </pc:sldMkLst>
        <pc:spChg chg="del mod">
          <ac:chgData name="McFarland, Annette (CNTR)" userId="e93d1f50-85ab-41a8-a34a-185a53159573" providerId="ADAL" clId="{1BF4692A-8E19-4669-9374-923FE033C270}" dt="2023-04-20T20:38:29.430" v="7230" actId="478"/>
          <ac:spMkLst>
            <pc:docMk/>
            <pc:sldMk cId="2003946249" sldId="353"/>
            <ac:spMk id="2" creationId="{F6245169-1799-41CD-B28E-D2D20D16AD73}"/>
          </ac:spMkLst>
        </pc:spChg>
        <pc:spChg chg="add del mod">
          <ac:chgData name="McFarland, Annette (CNTR)" userId="e93d1f50-85ab-41a8-a34a-185a53159573" providerId="ADAL" clId="{1BF4692A-8E19-4669-9374-923FE033C270}" dt="2023-04-20T20:38:36.849" v="7232" actId="20577"/>
          <ac:spMkLst>
            <pc:docMk/>
            <pc:sldMk cId="2003946249" sldId="353"/>
            <ac:spMk id="3" creationId="{8BAF706A-9945-17B3-FA81-5A78872C770C}"/>
          </ac:spMkLst>
        </pc:spChg>
        <pc:spChg chg="add del mod">
          <ac:chgData name="McFarland, Annette (CNTR)" userId="e93d1f50-85ab-41a8-a34a-185a53159573" providerId="ADAL" clId="{1BF4692A-8E19-4669-9374-923FE033C270}" dt="2023-04-20T20:38:45.094" v="7234" actId="478"/>
          <ac:spMkLst>
            <pc:docMk/>
            <pc:sldMk cId="2003946249" sldId="353"/>
            <ac:spMk id="4" creationId="{9BD6721E-34E1-C052-E104-A3D954279A81}"/>
          </ac:spMkLst>
        </pc:spChg>
        <pc:spChg chg="mod">
          <ac:chgData name="McFarland, Annette (CNTR)" userId="e93d1f50-85ab-41a8-a34a-185a53159573" providerId="ADAL" clId="{1BF4692A-8E19-4669-9374-923FE033C270}" dt="2023-04-20T20:38:41.274" v="7233" actId="14100"/>
          <ac:spMkLst>
            <pc:docMk/>
            <pc:sldMk cId="2003946249" sldId="353"/>
            <ac:spMk id="5" creationId="{90BEED5B-D3B4-6AF2-EC2C-A38BF46A0BF8}"/>
          </ac:spMkLst>
        </pc:spChg>
        <pc:spChg chg="mod">
          <ac:chgData name="McFarland, Annette (CNTR)" userId="e93d1f50-85ab-41a8-a34a-185a53159573" providerId="ADAL" clId="{1BF4692A-8E19-4669-9374-923FE033C270}" dt="2023-04-20T13:11:32.344" v="1327" actId="27636"/>
          <ac:spMkLst>
            <pc:docMk/>
            <pc:sldMk cId="2003946249" sldId="353"/>
            <ac:spMk id="6" creationId="{D7655AFE-B313-2B11-D4F3-3CF4195BE833}"/>
          </ac:spMkLst>
        </pc:spChg>
        <pc:spChg chg="add del mod">
          <ac:chgData name="McFarland, Annette (CNTR)" userId="e93d1f50-85ab-41a8-a34a-185a53159573" providerId="ADAL" clId="{1BF4692A-8E19-4669-9374-923FE033C270}" dt="2023-04-20T20:38:33.726" v="7231" actId="478"/>
          <ac:spMkLst>
            <pc:docMk/>
            <pc:sldMk cId="2003946249" sldId="353"/>
            <ac:spMk id="9" creationId="{84A98122-491D-74E2-E8A5-22BE9A720D0B}"/>
          </ac:spMkLst>
        </pc:spChg>
        <pc:spChg chg="mod">
          <ac:chgData name="McFarland, Annette (CNTR)" userId="e93d1f50-85ab-41a8-a34a-185a53159573" providerId="ADAL" clId="{1BF4692A-8E19-4669-9374-923FE033C270}" dt="2023-04-20T20:37:32.182" v="7173" actId="790"/>
          <ac:spMkLst>
            <pc:docMk/>
            <pc:sldMk cId="2003946249" sldId="353"/>
            <ac:spMk id="12" creationId="{3862842A-EAC4-C115-2F36-83D77BEE1E0E}"/>
          </ac:spMkLst>
        </pc:spChg>
        <pc:spChg chg="mod">
          <ac:chgData name="McFarland, Annette (CNTR)" userId="e93d1f50-85ab-41a8-a34a-185a53159573" providerId="ADAL" clId="{1BF4692A-8E19-4669-9374-923FE033C270}" dt="2023-04-20T20:37:42.882" v="7174" actId="790"/>
          <ac:spMkLst>
            <pc:docMk/>
            <pc:sldMk cId="2003946249" sldId="353"/>
            <ac:spMk id="17" creationId="{B5138D57-81A7-9062-3037-7FA0E56333ED}"/>
          </ac:spMkLst>
        </pc:spChg>
      </pc:sldChg>
      <pc:sldChg chg="addSp delSp modSp mod">
        <pc:chgData name="McFarland, Annette (CNTR)" userId="e93d1f50-85ab-41a8-a34a-185a53159573" providerId="ADAL" clId="{1BF4692A-8E19-4669-9374-923FE033C270}" dt="2023-04-20T20:39:45.075" v="7242" actId="478"/>
        <pc:sldMkLst>
          <pc:docMk/>
          <pc:sldMk cId="2242751583" sldId="354"/>
        </pc:sldMkLst>
        <pc:spChg chg="add del mod">
          <ac:chgData name="McFarland, Annette (CNTR)" userId="e93d1f50-85ab-41a8-a34a-185a53159573" providerId="ADAL" clId="{1BF4692A-8E19-4669-9374-923FE033C270}" dt="2023-04-20T20:39:18.508" v="7237" actId="478"/>
          <ac:spMkLst>
            <pc:docMk/>
            <pc:sldMk cId="2242751583" sldId="354"/>
            <ac:spMk id="2" creationId="{42BD6FD7-F45B-8F68-4FDE-8CD492DB0B3C}"/>
          </ac:spMkLst>
        </pc:spChg>
        <pc:spChg chg="add del mod">
          <ac:chgData name="McFarland, Annette (CNTR)" userId="e93d1f50-85ab-41a8-a34a-185a53159573" providerId="ADAL" clId="{1BF4692A-8E19-4669-9374-923FE033C270}" dt="2023-04-20T20:39:45.075" v="7242" actId="478"/>
          <ac:spMkLst>
            <pc:docMk/>
            <pc:sldMk cId="2242751583" sldId="354"/>
            <ac:spMk id="3" creationId="{C0A038DC-2759-2992-202D-A0D96E033F20}"/>
          </ac:spMkLst>
        </pc:spChg>
        <pc:spChg chg="add del mod">
          <ac:chgData name="McFarland, Annette (CNTR)" userId="e93d1f50-85ab-41a8-a34a-185a53159573" providerId="ADAL" clId="{1BF4692A-8E19-4669-9374-923FE033C270}" dt="2023-04-20T20:39:40.408" v="7241" actId="478"/>
          <ac:spMkLst>
            <pc:docMk/>
            <pc:sldMk cId="2242751583" sldId="354"/>
            <ac:spMk id="4" creationId="{E8687D3E-274B-5827-19C0-0B6D39EC87C8}"/>
          </ac:spMkLst>
        </pc:spChg>
        <pc:spChg chg="add del mod">
          <ac:chgData name="McFarland, Annette (CNTR)" userId="e93d1f50-85ab-41a8-a34a-185a53159573" providerId="ADAL" clId="{1BF4692A-8E19-4669-9374-923FE033C270}" dt="2023-04-20T20:39:40.408" v="7241" actId="478"/>
          <ac:spMkLst>
            <pc:docMk/>
            <pc:sldMk cId="2242751583" sldId="354"/>
            <ac:spMk id="6" creationId="{648C61F6-8A26-7AA8-CFE1-63EE4FAEE826}"/>
          </ac:spMkLst>
        </pc:spChg>
        <pc:spChg chg="mod">
          <ac:chgData name="McFarland, Annette (CNTR)" userId="e93d1f50-85ab-41a8-a34a-185a53159573" providerId="ADAL" clId="{1BF4692A-8E19-4669-9374-923FE033C270}" dt="2023-04-20T20:39:12.232" v="7236" actId="14100"/>
          <ac:spMkLst>
            <pc:docMk/>
            <pc:sldMk cId="2242751583" sldId="354"/>
            <ac:spMk id="18" creationId="{14C4413A-939B-4AF8-B9BC-3C820EBA3645}"/>
          </ac:spMkLst>
        </pc:spChg>
      </pc:sldChg>
      <pc:sldChg chg="modSp mod">
        <pc:chgData name="McFarland, Annette (CNTR)" userId="e93d1f50-85ab-41a8-a34a-185a53159573" providerId="ADAL" clId="{1BF4692A-8E19-4669-9374-923FE033C270}" dt="2023-04-20T13:31:22.998" v="2127" actId="790"/>
        <pc:sldMkLst>
          <pc:docMk/>
          <pc:sldMk cId="3929556512" sldId="355"/>
        </pc:sldMkLst>
        <pc:spChg chg="mod">
          <ac:chgData name="McFarland, Annette (CNTR)" userId="e93d1f50-85ab-41a8-a34a-185a53159573" providerId="ADAL" clId="{1BF4692A-8E19-4669-9374-923FE033C270}" dt="2023-04-20T13:31:16.713" v="2126" actId="790"/>
          <ac:spMkLst>
            <pc:docMk/>
            <pc:sldMk cId="3929556512" sldId="355"/>
            <ac:spMk id="3" creationId="{7F10B6DC-6AF4-BFD9-E1D5-B98AA266289F}"/>
          </ac:spMkLst>
        </pc:spChg>
        <pc:spChg chg="mod">
          <ac:chgData name="McFarland, Annette (CNTR)" userId="e93d1f50-85ab-41a8-a34a-185a53159573" providerId="ADAL" clId="{1BF4692A-8E19-4669-9374-923FE033C270}" dt="2023-04-20T13:31:22.998" v="2127" actId="790"/>
          <ac:spMkLst>
            <pc:docMk/>
            <pc:sldMk cId="3929556512" sldId="355"/>
            <ac:spMk id="9" creationId="{E690F70B-E368-D7F5-795E-B5139345EF71}"/>
          </ac:spMkLst>
        </pc:spChg>
      </pc:sldChg>
      <pc:sldChg chg="addSp delSp modSp mod">
        <pc:chgData name="McFarland, Annette (CNTR)" userId="e93d1f50-85ab-41a8-a34a-185a53159573" providerId="ADAL" clId="{1BF4692A-8E19-4669-9374-923FE033C270}" dt="2023-04-20T20:42:39.837" v="7267" actId="478"/>
        <pc:sldMkLst>
          <pc:docMk/>
          <pc:sldMk cId="2500912281" sldId="356"/>
        </pc:sldMkLst>
        <pc:spChg chg="mod">
          <ac:chgData name="McFarland, Annette (CNTR)" userId="e93d1f50-85ab-41a8-a34a-185a53159573" providerId="ADAL" clId="{1BF4692A-8E19-4669-9374-923FE033C270}" dt="2023-04-20T20:42:33.397" v="7265" actId="14100"/>
          <ac:spMkLst>
            <pc:docMk/>
            <pc:sldMk cId="2500912281" sldId="356"/>
            <ac:spMk id="2" creationId="{F6245169-1799-41CD-B28E-D2D20D16AD73}"/>
          </ac:spMkLst>
        </pc:spChg>
        <pc:spChg chg="add del mod">
          <ac:chgData name="McFarland, Annette (CNTR)" userId="e93d1f50-85ab-41a8-a34a-185a53159573" providerId="ADAL" clId="{1BF4692A-8E19-4669-9374-923FE033C270}" dt="2023-04-20T20:41:52.382" v="7257"/>
          <ac:spMkLst>
            <pc:docMk/>
            <pc:sldMk cId="2500912281" sldId="356"/>
            <ac:spMk id="3" creationId="{7E01E1D4-AE95-A362-2A89-297B9FBF130E}"/>
          </ac:spMkLst>
        </pc:spChg>
        <pc:spChg chg="add del mod">
          <ac:chgData name="McFarland, Annette (CNTR)" userId="e93d1f50-85ab-41a8-a34a-185a53159573" providerId="ADAL" clId="{1BF4692A-8E19-4669-9374-923FE033C270}" dt="2023-04-20T20:41:52.382" v="7257"/>
          <ac:spMkLst>
            <pc:docMk/>
            <pc:sldMk cId="2500912281" sldId="356"/>
            <ac:spMk id="4" creationId="{41EFB134-D7AA-5DF6-E1EA-4961DC1982AC}"/>
          </ac:spMkLst>
        </pc:spChg>
        <pc:spChg chg="add del mod">
          <ac:chgData name="McFarland, Annette (CNTR)" userId="e93d1f50-85ab-41a8-a34a-185a53159573" providerId="ADAL" clId="{1BF4692A-8E19-4669-9374-923FE033C270}" dt="2023-04-20T20:42:36.493" v="7266" actId="478"/>
          <ac:spMkLst>
            <pc:docMk/>
            <pc:sldMk cId="2500912281" sldId="356"/>
            <ac:spMk id="5" creationId="{47E5AE1F-C263-4CD8-173E-75906E07450A}"/>
          </ac:spMkLst>
        </pc:spChg>
        <pc:spChg chg="add del mod">
          <ac:chgData name="McFarland, Annette (CNTR)" userId="e93d1f50-85ab-41a8-a34a-185a53159573" providerId="ADAL" clId="{1BF4692A-8E19-4669-9374-923FE033C270}" dt="2023-04-20T20:42:39.837" v="7267" actId="478"/>
          <ac:spMkLst>
            <pc:docMk/>
            <pc:sldMk cId="2500912281" sldId="356"/>
            <ac:spMk id="6" creationId="{17D50963-8106-2408-2425-00E44DD6274C}"/>
          </ac:spMkLst>
        </pc:spChg>
        <pc:spChg chg="mod">
          <ac:chgData name="McFarland, Annette (CNTR)" userId="e93d1f50-85ab-41a8-a34a-185a53159573" providerId="ADAL" clId="{1BF4692A-8E19-4669-9374-923FE033C270}" dt="2023-04-20T20:42:14.592" v="7260" actId="1076"/>
          <ac:spMkLst>
            <pc:docMk/>
            <pc:sldMk cId="2500912281" sldId="356"/>
            <ac:spMk id="7" creationId="{14A00683-55F6-4BAF-DEA2-30924112C144}"/>
          </ac:spMkLst>
        </pc:spChg>
        <pc:spChg chg="mod">
          <ac:chgData name="McFarland, Annette (CNTR)" userId="e93d1f50-85ab-41a8-a34a-185a53159573" providerId="ADAL" clId="{1BF4692A-8E19-4669-9374-923FE033C270}" dt="2023-04-20T13:50:45.422" v="2433" actId="20577"/>
          <ac:spMkLst>
            <pc:docMk/>
            <pc:sldMk cId="2500912281" sldId="356"/>
            <ac:spMk id="9" creationId="{AB813A57-E925-1839-1906-37E7BA585CAE}"/>
          </ac:spMkLst>
        </pc:spChg>
        <pc:spChg chg="mod">
          <ac:chgData name="McFarland, Annette (CNTR)" userId="e93d1f50-85ab-41a8-a34a-185a53159573" providerId="ADAL" clId="{1BF4692A-8E19-4669-9374-923FE033C270}" dt="2023-04-20T13:50:39.039" v="2428" actId="20577"/>
          <ac:spMkLst>
            <pc:docMk/>
            <pc:sldMk cId="2500912281" sldId="356"/>
            <ac:spMk id="12" creationId="{3862842A-EAC4-C115-2F36-83D77BEE1E0E}"/>
          </ac:spMkLst>
        </pc:spChg>
        <pc:spChg chg="mod">
          <ac:chgData name="McFarland, Annette (CNTR)" userId="e93d1f50-85ab-41a8-a34a-185a53159573" providerId="ADAL" clId="{1BF4692A-8E19-4669-9374-923FE033C270}" dt="2023-04-20T13:50:34.701" v="2424" actId="20577"/>
          <ac:spMkLst>
            <pc:docMk/>
            <pc:sldMk cId="2500912281" sldId="356"/>
            <ac:spMk id="17" creationId="{B5138D57-81A7-9062-3037-7FA0E56333ED}"/>
          </ac:spMkLst>
        </pc:spChg>
        <pc:graphicFrameChg chg="mod">
          <ac:chgData name="McFarland, Annette (CNTR)" userId="e93d1f50-85ab-41a8-a34a-185a53159573" providerId="ADAL" clId="{1BF4692A-8E19-4669-9374-923FE033C270}" dt="2023-04-20T13:50:41.680" v="2429"/>
          <ac:graphicFrameMkLst>
            <pc:docMk/>
            <pc:sldMk cId="2500912281" sldId="356"/>
            <ac:graphicFrameMk id="8" creationId="{A25666F9-CCA3-9D59-B863-99CA3EC76DEB}"/>
          </ac:graphicFrameMkLst>
        </pc:graphicFrameChg>
      </pc:sldChg>
      <pc:sldChg chg="modSp mod">
        <pc:chgData name="McFarland, Annette (CNTR)" userId="e93d1f50-85ab-41a8-a34a-185a53159573" providerId="ADAL" clId="{1BF4692A-8E19-4669-9374-923FE033C270}" dt="2023-04-20T13:55:51.333" v="2864" actId="790"/>
        <pc:sldMkLst>
          <pc:docMk/>
          <pc:sldMk cId="1805681363" sldId="357"/>
        </pc:sldMkLst>
        <pc:spChg chg="mod">
          <ac:chgData name="McFarland, Annette (CNTR)" userId="e93d1f50-85ab-41a8-a34a-185a53159573" providerId="ADAL" clId="{1BF4692A-8E19-4669-9374-923FE033C270}" dt="2023-04-20T13:55:51.333" v="2864" actId="790"/>
          <ac:spMkLst>
            <pc:docMk/>
            <pc:sldMk cId="1805681363" sldId="357"/>
            <ac:spMk id="3" creationId="{7F10B6DC-6AF4-BFD9-E1D5-B98AA266289F}"/>
          </ac:spMkLst>
        </pc:spChg>
        <pc:spChg chg="mod">
          <ac:chgData name="McFarland, Annette (CNTR)" userId="e93d1f50-85ab-41a8-a34a-185a53159573" providerId="ADAL" clId="{1BF4692A-8E19-4669-9374-923FE033C270}" dt="2023-04-20T13:55:41.422" v="2863" actId="790"/>
          <ac:spMkLst>
            <pc:docMk/>
            <pc:sldMk cId="1805681363" sldId="357"/>
            <ac:spMk id="9" creationId="{E690F70B-E368-D7F5-795E-B5139345EF71}"/>
          </ac:spMkLst>
        </pc:spChg>
      </pc:sldChg>
      <pc:sldChg chg="addSp delSp modSp mod">
        <pc:chgData name="McFarland, Annette (CNTR)" userId="e93d1f50-85ab-41a8-a34a-185a53159573" providerId="ADAL" clId="{1BF4692A-8E19-4669-9374-923FE033C270}" dt="2023-04-20T20:44:11.296" v="7286" actId="404"/>
        <pc:sldMkLst>
          <pc:docMk/>
          <pc:sldMk cId="1319658765" sldId="358"/>
        </pc:sldMkLst>
        <pc:spChg chg="add mod">
          <ac:chgData name="McFarland, Annette (CNTR)" userId="e93d1f50-85ab-41a8-a34a-185a53159573" providerId="ADAL" clId="{1BF4692A-8E19-4669-9374-923FE033C270}" dt="2023-04-20T14:10:20.275" v="2988" actId="14100"/>
          <ac:spMkLst>
            <pc:docMk/>
            <pc:sldMk cId="1319658765" sldId="358"/>
            <ac:spMk id="3" creationId="{1D6A0355-32A2-F2E9-C86B-D9F9CAF75215}"/>
          </ac:spMkLst>
        </pc:spChg>
        <pc:spChg chg="add mod">
          <ac:chgData name="McFarland, Annette (CNTR)" userId="e93d1f50-85ab-41a8-a34a-185a53159573" providerId="ADAL" clId="{1BF4692A-8E19-4669-9374-923FE033C270}" dt="2023-04-20T14:08:59.513" v="2983" actId="1076"/>
          <ac:spMkLst>
            <pc:docMk/>
            <pc:sldMk cId="1319658765" sldId="358"/>
            <ac:spMk id="4" creationId="{13874FAB-1159-E755-8153-77AF6DF2DCCD}"/>
          </ac:spMkLst>
        </pc:spChg>
        <pc:spChg chg="add del mod">
          <ac:chgData name="McFarland, Annette (CNTR)" userId="e93d1f50-85ab-41a8-a34a-185a53159573" providerId="ADAL" clId="{1BF4692A-8E19-4669-9374-923FE033C270}" dt="2023-04-20T14:03:09.755" v="2974" actId="478"/>
          <ac:spMkLst>
            <pc:docMk/>
            <pc:sldMk cId="1319658765" sldId="358"/>
            <ac:spMk id="8" creationId="{05E01487-4F8D-0746-3070-6608031C028E}"/>
          </ac:spMkLst>
        </pc:spChg>
        <pc:spChg chg="add del mod">
          <ac:chgData name="McFarland, Annette (CNTR)" userId="e93d1f50-85ab-41a8-a34a-185a53159573" providerId="ADAL" clId="{1BF4692A-8E19-4669-9374-923FE033C270}" dt="2023-04-20T20:44:11.296" v="7286" actId="404"/>
          <ac:spMkLst>
            <pc:docMk/>
            <pc:sldMk cId="1319658765" sldId="358"/>
            <ac:spMk id="10" creationId="{2D953FA9-CD59-752E-4FDA-CC41FF4B8DF2}"/>
          </ac:spMkLst>
        </pc:spChg>
        <pc:spChg chg="del mod">
          <ac:chgData name="McFarland, Annette (CNTR)" userId="e93d1f50-85ab-41a8-a34a-185a53159573" providerId="ADAL" clId="{1BF4692A-8E19-4669-9374-923FE033C270}" dt="2023-04-20T14:03:05.138" v="2973" actId="478"/>
          <ac:spMkLst>
            <pc:docMk/>
            <pc:sldMk cId="1319658765" sldId="358"/>
            <ac:spMk id="11" creationId="{8E4E40E9-D792-25A1-4B37-23D4780B1318}"/>
          </ac:spMkLst>
        </pc:spChg>
        <pc:spChg chg="add del mod">
          <ac:chgData name="McFarland, Annette (CNTR)" userId="e93d1f50-85ab-41a8-a34a-185a53159573" providerId="ADAL" clId="{1BF4692A-8E19-4669-9374-923FE033C270}" dt="2023-04-20T14:11:11.771" v="2995"/>
          <ac:spMkLst>
            <pc:docMk/>
            <pc:sldMk cId="1319658765" sldId="358"/>
            <ac:spMk id="14" creationId="{7F98D42A-00C5-6392-2F45-4E27FE2DBDF6}"/>
          </ac:spMkLst>
        </pc:spChg>
        <pc:spChg chg="add del mod">
          <ac:chgData name="McFarland, Annette (CNTR)" userId="e93d1f50-85ab-41a8-a34a-185a53159573" providerId="ADAL" clId="{1BF4692A-8E19-4669-9374-923FE033C270}" dt="2023-04-20T14:11:11.771" v="2995"/>
          <ac:spMkLst>
            <pc:docMk/>
            <pc:sldMk cId="1319658765" sldId="358"/>
            <ac:spMk id="15" creationId="{7AB9325A-B528-0BB5-EE52-BCC16623DBC5}"/>
          </ac:spMkLst>
        </pc:spChg>
        <pc:spChg chg="add del mod ord">
          <ac:chgData name="McFarland, Annette (CNTR)" userId="e93d1f50-85ab-41a8-a34a-185a53159573" providerId="ADAL" clId="{1BF4692A-8E19-4669-9374-923FE033C270}" dt="2023-04-20T20:43:54.459" v="7283" actId="478"/>
          <ac:spMkLst>
            <pc:docMk/>
            <pc:sldMk cId="1319658765" sldId="358"/>
            <ac:spMk id="18" creationId="{6D8A0408-8128-F4AC-E113-94BE668CD912}"/>
          </ac:spMkLst>
        </pc:spChg>
        <pc:spChg chg="add del mod">
          <ac:chgData name="McFarland, Annette (CNTR)" userId="e93d1f50-85ab-41a8-a34a-185a53159573" providerId="ADAL" clId="{1BF4692A-8E19-4669-9374-923FE033C270}" dt="2023-04-20T20:43:01.460" v="7269" actId="478"/>
          <ac:spMkLst>
            <pc:docMk/>
            <pc:sldMk cId="1319658765" sldId="358"/>
            <ac:spMk id="19" creationId="{B523D3C3-1775-C9B2-9247-DDA4FC7E6276}"/>
          </ac:spMkLst>
        </pc:spChg>
        <pc:spChg chg="add del mod">
          <ac:chgData name="McFarland, Annette (CNTR)" userId="e93d1f50-85ab-41a8-a34a-185a53159573" providerId="ADAL" clId="{1BF4692A-8E19-4669-9374-923FE033C270}" dt="2023-04-20T20:43:19.768" v="7273" actId="478"/>
          <ac:spMkLst>
            <pc:docMk/>
            <pc:sldMk cId="1319658765" sldId="358"/>
            <ac:spMk id="21" creationId="{5851A073-E6CA-222A-EE4C-1C67A0C8840D}"/>
          </ac:spMkLst>
        </pc:spChg>
        <pc:spChg chg="add del mod">
          <ac:chgData name="McFarland, Annette (CNTR)" userId="e93d1f50-85ab-41a8-a34a-185a53159573" providerId="ADAL" clId="{1BF4692A-8E19-4669-9374-923FE033C270}" dt="2023-04-20T20:43:39.029" v="7276" actId="478"/>
          <ac:spMkLst>
            <pc:docMk/>
            <pc:sldMk cId="1319658765" sldId="358"/>
            <ac:spMk id="23" creationId="{AC0EE547-4F49-4776-F57A-89EB006C86FC}"/>
          </ac:spMkLst>
        </pc:spChg>
        <pc:graphicFrameChg chg="mod">
          <ac:chgData name="McFarland, Annette (CNTR)" userId="e93d1f50-85ab-41a8-a34a-185a53159573" providerId="ADAL" clId="{1BF4692A-8E19-4669-9374-923FE033C270}" dt="2023-04-20T14:17:48.856" v="2996"/>
          <ac:graphicFrameMkLst>
            <pc:docMk/>
            <pc:sldMk cId="1319658765" sldId="358"/>
            <ac:graphicFrameMk id="2" creationId="{B0A68F7A-A083-4E2B-B574-D05208620F48}"/>
          </ac:graphicFrameMkLst>
        </pc:graphicFrameChg>
        <pc:cxnChg chg="add mod">
          <ac:chgData name="McFarland, Annette (CNTR)" userId="e93d1f50-85ab-41a8-a34a-185a53159573" providerId="ADAL" clId="{1BF4692A-8E19-4669-9374-923FE033C270}" dt="2023-04-20T14:10:27.180" v="2990" actId="14100"/>
          <ac:cxnSpMkLst>
            <pc:docMk/>
            <pc:sldMk cId="1319658765" sldId="358"/>
            <ac:cxnSpMk id="5" creationId="{3CBB2A96-AC07-0DE3-4CCB-0639611EB0DC}"/>
          </ac:cxnSpMkLst>
        </pc:cxnChg>
        <pc:cxnChg chg="add mod">
          <ac:chgData name="McFarland, Annette (CNTR)" userId="e93d1f50-85ab-41a8-a34a-185a53159573" providerId="ADAL" clId="{1BF4692A-8E19-4669-9374-923FE033C270}" dt="2023-04-20T14:08:53.190" v="2982" actId="14100"/>
          <ac:cxnSpMkLst>
            <pc:docMk/>
            <pc:sldMk cId="1319658765" sldId="358"/>
            <ac:cxnSpMk id="6" creationId="{03CD4C01-A387-1ED0-258A-391E905B17C5}"/>
          </ac:cxnSpMkLst>
        </pc:cxnChg>
        <pc:cxnChg chg="add del mod">
          <ac:chgData name="McFarland, Annette (CNTR)" userId="e93d1f50-85ab-41a8-a34a-185a53159573" providerId="ADAL" clId="{1BF4692A-8E19-4669-9374-923FE033C270}" dt="2023-04-20T14:11:11.771" v="2995"/>
          <ac:cxnSpMkLst>
            <pc:docMk/>
            <pc:sldMk cId="1319658765" sldId="358"/>
            <ac:cxnSpMk id="16" creationId="{6553FB24-F7D2-962F-FB80-05DD44C9AEDD}"/>
          </ac:cxnSpMkLst>
        </pc:cxnChg>
        <pc:cxnChg chg="add del mod">
          <ac:chgData name="McFarland, Annette (CNTR)" userId="e93d1f50-85ab-41a8-a34a-185a53159573" providerId="ADAL" clId="{1BF4692A-8E19-4669-9374-923FE033C270}" dt="2023-04-20T14:11:11.771" v="2995"/>
          <ac:cxnSpMkLst>
            <pc:docMk/>
            <pc:sldMk cId="1319658765" sldId="358"/>
            <ac:cxnSpMk id="17" creationId="{89AF2118-CE32-83D1-30A4-E8DCFB267FB0}"/>
          </ac:cxnSpMkLst>
        </pc:cxnChg>
      </pc:sldChg>
      <pc:sldChg chg="addSp delSp modSp mod">
        <pc:chgData name="McFarland, Annette (CNTR)" userId="e93d1f50-85ab-41a8-a34a-185a53159573" providerId="ADAL" clId="{1BF4692A-8E19-4669-9374-923FE033C270}" dt="2023-04-20T20:44:59.623" v="7313" actId="14100"/>
        <pc:sldMkLst>
          <pc:docMk/>
          <pc:sldMk cId="3319088865" sldId="359"/>
        </pc:sldMkLst>
        <pc:spChg chg="add del mod">
          <ac:chgData name="McFarland, Annette (CNTR)" userId="e93d1f50-85ab-41a8-a34a-185a53159573" providerId="ADAL" clId="{1BF4692A-8E19-4669-9374-923FE033C270}" dt="2023-04-20T20:44:54.835" v="7312" actId="478"/>
          <ac:spMkLst>
            <pc:docMk/>
            <pc:sldMk cId="3319088865" sldId="359"/>
            <ac:spMk id="2" creationId="{56E101AB-7EAF-CE89-0092-4DE03C950C42}"/>
          </ac:spMkLst>
        </pc:spChg>
        <pc:spChg chg="add del mod">
          <ac:chgData name="McFarland, Annette (CNTR)" userId="e93d1f50-85ab-41a8-a34a-185a53159573" providerId="ADAL" clId="{1BF4692A-8E19-4669-9374-923FE033C270}" dt="2023-04-20T20:44:46.133" v="7292" actId="478"/>
          <ac:spMkLst>
            <pc:docMk/>
            <pc:sldMk cId="3319088865" sldId="359"/>
            <ac:spMk id="3" creationId="{E83FBF5B-4B13-8F1F-43A2-29B29DF51068}"/>
          </ac:spMkLst>
        </pc:spChg>
        <pc:spChg chg="mod">
          <ac:chgData name="McFarland, Annette (CNTR)" userId="e93d1f50-85ab-41a8-a34a-185a53159573" providerId="ADAL" clId="{1BF4692A-8E19-4669-9374-923FE033C270}" dt="2023-04-20T20:44:30.637" v="7289" actId="1076"/>
          <ac:spMkLst>
            <pc:docMk/>
            <pc:sldMk cId="3319088865" sldId="359"/>
            <ac:spMk id="18" creationId="{DE86525C-1C20-430A-E192-D59011362E2B}"/>
          </ac:spMkLst>
        </pc:spChg>
        <pc:spChg chg="mod">
          <ac:chgData name="McFarland, Annette (CNTR)" userId="e93d1f50-85ab-41a8-a34a-185a53159573" providerId="ADAL" clId="{1BF4692A-8E19-4669-9374-923FE033C270}" dt="2023-04-20T20:44:41.412" v="7291" actId="14100"/>
          <ac:spMkLst>
            <pc:docMk/>
            <pc:sldMk cId="3319088865" sldId="359"/>
            <ac:spMk id="26" creationId="{D4E770C2-7B4F-7AC9-CECA-53B2861CA4CB}"/>
          </ac:spMkLst>
        </pc:spChg>
        <pc:graphicFrameChg chg="mod">
          <ac:chgData name="McFarland, Annette (CNTR)" userId="e93d1f50-85ab-41a8-a34a-185a53159573" providerId="ADAL" clId="{1BF4692A-8E19-4669-9374-923FE033C270}" dt="2023-04-20T20:44:59.623" v="7313" actId="14100"/>
          <ac:graphicFrameMkLst>
            <pc:docMk/>
            <pc:sldMk cId="3319088865" sldId="359"/>
            <ac:graphicFrameMk id="7" creationId="{88ED0AC1-291C-971F-D52E-39574AE5D7C3}"/>
          </ac:graphicFrameMkLst>
        </pc:graphicFrameChg>
      </pc:sldChg>
      <pc:sldChg chg="modSp mod">
        <pc:chgData name="McFarland, Annette (CNTR)" userId="e93d1f50-85ab-41a8-a34a-185a53159573" providerId="ADAL" clId="{1BF4692A-8E19-4669-9374-923FE033C270}" dt="2023-04-20T14:48:53.353" v="3402" actId="790"/>
        <pc:sldMkLst>
          <pc:docMk/>
          <pc:sldMk cId="1687455885" sldId="360"/>
        </pc:sldMkLst>
        <pc:spChg chg="mod">
          <ac:chgData name="McFarland, Annette (CNTR)" userId="e93d1f50-85ab-41a8-a34a-185a53159573" providerId="ADAL" clId="{1BF4692A-8E19-4669-9374-923FE033C270}" dt="2023-04-20T14:48:46.225" v="3401" actId="790"/>
          <ac:spMkLst>
            <pc:docMk/>
            <pc:sldMk cId="1687455885" sldId="360"/>
            <ac:spMk id="3" creationId="{7F10B6DC-6AF4-BFD9-E1D5-B98AA266289F}"/>
          </ac:spMkLst>
        </pc:spChg>
        <pc:spChg chg="mod">
          <ac:chgData name="McFarland, Annette (CNTR)" userId="e93d1f50-85ab-41a8-a34a-185a53159573" providerId="ADAL" clId="{1BF4692A-8E19-4669-9374-923FE033C270}" dt="2023-04-20T14:48:53.353" v="3402" actId="790"/>
          <ac:spMkLst>
            <pc:docMk/>
            <pc:sldMk cId="1687455885" sldId="360"/>
            <ac:spMk id="9" creationId="{E690F70B-E368-D7F5-795E-B5139345EF71}"/>
          </ac:spMkLst>
        </pc:spChg>
      </pc:sldChg>
      <pc:sldChg chg="addSp delSp modSp mod">
        <pc:chgData name="McFarland, Annette (CNTR)" userId="e93d1f50-85ab-41a8-a34a-185a53159573" providerId="ADAL" clId="{1BF4692A-8E19-4669-9374-923FE033C270}" dt="2023-04-20T20:45:52.850" v="7321" actId="404"/>
        <pc:sldMkLst>
          <pc:docMk/>
          <pc:sldMk cId="737524450" sldId="361"/>
        </pc:sldMkLst>
        <pc:spChg chg="add del mod">
          <ac:chgData name="McFarland, Annette (CNTR)" userId="e93d1f50-85ab-41a8-a34a-185a53159573" providerId="ADAL" clId="{1BF4692A-8E19-4669-9374-923FE033C270}" dt="2023-04-20T20:45:40.034" v="7320" actId="478"/>
          <ac:spMkLst>
            <pc:docMk/>
            <pc:sldMk cId="737524450" sldId="361"/>
            <ac:spMk id="3" creationId="{54732B2D-FA1F-3387-05A3-AD8F3EF192DD}"/>
          </ac:spMkLst>
        </pc:spChg>
        <pc:spChg chg="add del mod">
          <ac:chgData name="McFarland, Annette (CNTR)" userId="e93d1f50-85ab-41a8-a34a-185a53159573" providerId="ADAL" clId="{1BF4692A-8E19-4669-9374-923FE033C270}" dt="2023-04-20T20:45:35.933" v="7319" actId="478"/>
          <ac:spMkLst>
            <pc:docMk/>
            <pc:sldMk cId="737524450" sldId="361"/>
            <ac:spMk id="4" creationId="{81AA7CF5-C953-B165-AF2F-92D409811492}"/>
          </ac:spMkLst>
        </pc:spChg>
        <pc:spChg chg="mod">
          <ac:chgData name="McFarland, Annette (CNTR)" userId="e93d1f50-85ab-41a8-a34a-185a53159573" providerId="ADAL" clId="{1BF4692A-8E19-4669-9374-923FE033C270}" dt="2023-04-20T20:45:52.850" v="7321" actId="404"/>
          <ac:spMkLst>
            <pc:docMk/>
            <pc:sldMk cId="737524450" sldId="361"/>
            <ac:spMk id="10" creationId="{2D953FA9-CD59-752E-4FDA-CC41FF4B8DF2}"/>
          </ac:spMkLst>
        </pc:spChg>
        <pc:spChg chg="mod">
          <ac:chgData name="McFarland, Annette (CNTR)" userId="e93d1f50-85ab-41a8-a34a-185a53159573" providerId="ADAL" clId="{1BF4692A-8E19-4669-9374-923FE033C270}" dt="2023-04-20T20:45:30.916" v="7318" actId="14100"/>
          <ac:spMkLst>
            <pc:docMk/>
            <pc:sldMk cId="737524450" sldId="361"/>
            <ac:spMk id="11" creationId="{8E4E40E9-D792-25A1-4B37-23D4780B1318}"/>
          </ac:spMkLst>
        </pc:spChg>
      </pc:sldChg>
      <pc:sldChg chg="addSp delSp modSp mod">
        <pc:chgData name="McFarland, Annette (CNTR)" userId="e93d1f50-85ab-41a8-a34a-185a53159573" providerId="ADAL" clId="{1BF4692A-8E19-4669-9374-923FE033C270}" dt="2023-04-20T20:51:27.405" v="7372" actId="1076"/>
        <pc:sldMkLst>
          <pc:docMk/>
          <pc:sldMk cId="3263509718" sldId="362"/>
        </pc:sldMkLst>
        <pc:spChg chg="mod">
          <ac:chgData name="McFarland, Annette (CNTR)" userId="e93d1f50-85ab-41a8-a34a-185a53159573" providerId="ADAL" clId="{1BF4692A-8E19-4669-9374-923FE033C270}" dt="2023-04-20T20:50:47.908" v="7366" actId="14100"/>
          <ac:spMkLst>
            <pc:docMk/>
            <pc:sldMk cId="3263509718" sldId="362"/>
            <ac:spMk id="2" creationId="{125B2322-F23E-C5A4-94E0-7482705AA72F}"/>
          </ac:spMkLst>
        </pc:spChg>
        <pc:spChg chg="add del mod">
          <ac:chgData name="McFarland, Annette (CNTR)" userId="e93d1f50-85ab-41a8-a34a-185a53159573" providerId="ADAL" clId="{1BF4692A-8E19-4669-9374-923FE033C270}" dt="2023-04-20T20:50:51.312" v="7367" actId="478"/>
          <ac:spMkLst>
            <pc:docMk/>
            <pc:sldMk cId="3263509718" sldId="362"/>
            <ac:spMk id="3" creationId="{8AFC5113-3AB1-289A-B1E1-C876D34C12B5}"/>
          </ac:spMkLst>
        </pc:spChg>
        <pc:spChg chg="mod">
          <ac:chgData name="McFarland, Annette (CNTR)" userId="e93d1f50-85ab-41a8-a34a-185a53159573" providerId="ADAL" clId="{1BF4692A-8E19-4669-9374-923FE033C270}" dt="2023-04-20T20:51:27.405" v="7372" actId="1076"/>
          <ac:spMkLst>
            <pc:docMk/>
            <pc:sldMk cId="3263509718" sldId="362"/>
            <ac:spMk id="4" creationId="{D85C181B-4986-267A-005F-5665BC109830}"/>
          </ac:spMkLst>
        </pc:spChg>
        <pc:spChg chg="mod">
          <ac:chgData name="McFarland, Annette (CNTR)" userId="e93d1f50-85ab-41a8-a34a-185a53159573" providerId="ADAL" clId="{1BF4692A-8E19-4669-9374-923FE033C270}" dt="2023-04-20T20:51:20.903" v="7371" actId="1076"/>
          <ac:spMkLst>
            <pc:docMk/>
            <pc:sldMk cId="3263509718" sldId="362"/>
            <ac:spMk id="5" creationId="{81B7F313-F52B-3C64-6295-178A95F335DE}"/>
          </ac:spMkLst>
        </pc:spChg>
        <pc:spChg chg="add del mod">
          <ac:chgData name="McFarland, Annette (CNTR)" userId="e93d1f50-85ab-41a8-a34a-185a53159573" providerId="ADAL" clId="{1BF4692A-8E19-4669-9374-923FE033C270}" dt="2023-04-20T20:50:41.769" v="7365" actId="478"/>
          <ac:spMkLst>
            <pc:docMk/>
            <pc:sldMk cId="3263509718" sldId="362"/>
            <ac:spMk id="6" creationId="{3304C8AC-4052-7DB1-1909-112D9069A489}"/>
          </ac:spMkLst>
        </pc:spChg>
      </pc:sldChg>
      <pc:sldChg chg="addSp delSp modSp mod">
        <pc:chgData name="McFarland, Annette (CNTR)" userId="e93d1f50-85ab-41a8-a34a-185a53159573" providerId="ADAL" clId="{1BF4692A-8E19-4669-9374-923FE033C270}" dt="2023-04-20T20:53:00.142" v="7394" actId="404"/>
        <pc:sldMkLst>
          <pc:docMk/>
          <pc:sldMk cId="1570032529" sldId="363"/>
        </pc:sldMkLst>
        <pc:spChg chg="add del mod">
          <ac:chgData name="McFarland, Annette (CNTR)" userId="e93d1f50-85ab-41a8-a34a-185a53159573" providerId="ADAL" clId="{1BF4692A-8E19-4669-9374-923FE033C270}" dt="2023-04-20T20:51:58.521" v="7378" actId="478"/>
          <ac:spMkLst>
            <pc:docMk/>
            <pc:sldMk cId="1570032529" sldId="363"/>
            <ac:spMk id="2" creationId="{B460279A-B5D2-7117-9542-AE2F2742CC6B}"/>
          </ac:spMkLst>
        </pc:spChg>
        <pc:spChg chg="mod">
          <ac:chgData name="McFarland, Annette (CNTR)" userId="e93d1f50-85ab-41a8-a34a-185a53159573" providerId="ADAL" clId="{1BF4692A-8E19-4669-9374-923FE033C270}" dt="2023-04-20T20:26:29.831" v="6789" actId="790"/>
          <ac:spMkLst>
            <pc:docMk/>
            <pc:sldMk cId="1570032529" sldId="363"/>
            <ac:spMk id="3" creationId="{80022F20-08C9-406D-FD3C-4D576628D9CB}"/>
          </ac:spMkLst>
        </pc:spChg>
        <pc:spChg chg="add del mod">
          <ac:chgData name="McFarland, Annette (CNTR)" userId="e93d1f50-85ab-41a8-a34a-185a53159573" providerId="ADAL" clId="{1BF4692A-8E19-4669-9374-923FE033C270}" dt="2023-04-20T20:52:51.757" v="7393" actId="478"/>
          <ac:spMkLst>
            <pc:docMk/>
            <pc:sldMk cId="1570032529" sldId="363"/>
            <ac:spMk id="4" creationId="{4A283193-151E-7F4A-1A4F-41634E03CF27}"/>
          </ac:spMkLst>
        </pc:spChg>
        <pc:spChg chg="mod">
          <ac:chgData name="McFarland, Annette (CNTR)" userId="e93d1f50-85ab-41a8-a34a-185a53159573" providerId="ADAL" clId="{1BF4692A-8E19-4669-9374-923FE033C270}" dt="2023-04-20T20:53:00.142" v="7394" actId="404"/>
          <ac:spMkLst>
            <pc:docMk/>
            <pc:sldMk cId="1570032529" sldId="363"/>
            <ac:spMk id="10" creationId="{2D953FA9-CD59-752E-4FDA-CC41FF4B8DF2}"/>
          </ac:spMkLst>
        </pc:spChg>
        <pc:spChg chg="mod">
          <ac:chgData name="McFarland, Annette (CNTR)" userId="e93d1f50-85ab-41a8-a34a-185a53159573" providerId="ADAL" clId="{1BF4692A-8E19-4669-9374-923FE033C270}" dt="2023-04-20T20:52:38.888" v="7390" actId="14100"/>
          <ac:spMkLst>
            <pc:docMk/>
            <pc:sldMk cId="1570032529" sldId="363"/>
            <ac:spMk id="11" creationId="{8E4E40E9-D792-25A1-4B37-23D4780B1318}"/>
          </ac:spMkLst>
        </pc:spChg>
        <pc:graphicFrameChg chg="mod">
          <ac:chgData name="McFarland, Annette (CNTR)" userId="e93d1f50-85ab-41a8-a34a-185a53159573" providerId="ADAL" clId="{1BF4692A-8E19-4669-9374-923FE033C270}" dt="2023-04-20T20:52:47.139" v="7392"/>
          <ac:graphicFrameMkLst>
            <pc:docMk/>
            <pc:sldMk cId="1570032529" sldId="363"/>
            <ac:graphicFrameMk id="7" creationId="{E0269C68-46D4-3CFE-31AA-5765DBFC9E48}"/>
          </ac:graphicFrameMkLst>
        </pc:graphicFrameChg>
      </pc:sldChg>
      <pc:sldChg chg="addSp delSp modSp mod ord">
        <pc:chgData name="McFarland, Annette (CNTR)" userId="e93d1f50-85ab-41a8-a34a-185a53159573" providerId="ADAL" clId="{1BF4692A-8E19-4669-9374-923FE033C270}" dt="2023-04-20T20:48:46.617" v="7349" actId="478"/>
        <pc:sldMkLst>
          <pc:docMk/>
          <pc:sldMk cId="1612586283" sldId="364"/>
        </pc:sldMkLst>
        <pc:spChg chg="add del mod">
          <ac:chgData name="McFarland, Annette (CNTR)" userId="e93d1f50-85ab-41a8-a34a-185a53159573" providerId="ADAL" clId="{1BF4692A-8E19-4669-9374-923FE033C270}" dt="2023-04-20T20:48:30.345" v="7347" actId="478"/>
          <ac:spMkLst>
            <pc:docMk/>
            <pc:sldMk cId="1612586283" sldId="364"/>
            <ac:spMk id="4" creationId="{20C89C59-6B1F-3D5B-51D9-2C4CAAC87BA3}"/>
          </ac:spMkLst>
        </pc:spChg>
        <pc:spChg chg="add del mod">
          <ac:chgData name="McFarland, Annette (CNTR)" userId="e93d1f50-85ab-41a8-a34a-185a53159573" providerId="ADAL" clId="{1BF4692A-8E19-4669-9374-923FE033C270}" dt="2023-04-20T20:48:46.617" v="7349" actId="478"/>
          <ac:spMkLst>
            <pc:docMk/>
            <pc:sldMk cId="1612586283" sldId="364"/>
            <ac:spMk id="5" creationId="{A473E2C2-259D-210E-C76D-C277769CAE83}"/>
          </ac:spMkLst>
        </pc:spChg>
        <pc:spChg chg="mod">
          <ac:chgData name="McFarland, Annette (CNTR)" userId="e93d1f50-85ab-41a8-a34a-185a53159573" providerId="ADAL" clId="{1BF4692A-8E19-4669-9374-923FE033C270}" dt="2023-04-20T20:48:26.377" v="7346" actId="14100"/>
          <ac:spMkLst>
            <pc:docMk/>
            <pc:sldMk cId="1612586283" sldId="364"/>
            <ac:spMk id="10" creationId="{2D953FA9-CD59-752E-4FDA-CC41FF4B8DF2}"/>
          </ac:spMkLst>
        </pc:spChg>
        <pc:spChg chg="mod">
          <ac:chgData name="McFarland, Annette (CNTR)" userId="e93d1f50-85ab-41a8-a34a-185a53159573" providerId="ADAL" clId="{1BF4692A-8E19-4669-9374-923FE033C270}" dt="2023-04-20T20:48:37.672" v="7348" actId="1076"/>
          <ac:spMkLst>
            <pc:docMk/>
            <pc:sldMk cId="1612586283" sldId="364"/>
            <ac:spMk id="11" creationId="{8E4E40E9-D792-25A1-4B37-23D4780B1318}"/>
          </ac:spMkLst>
        </pc:spChg>
      </pc:sldChg>
      <pc:sldChg chg="addSp delSp modSp mod">
        <pc:chgData name="McFarland, Annette (CNTR)" userId="e93d1f50-85ab-41a8-a34a-185a53159573" providerId="ADAL" clId="{1BF4692A-8E19-4669-9374-923FE033C270}" dt="2023-04-20T20:55:57.189" v="7437" actId="20577"/>
        <pc:sldMkLst>
          <pc:docMk/>
          <pc:sldMk cId="2224417355" sldId="365"/>
        </pc:sldMkLst>
        <pc:spChg chg="add del mod">
          <ac:chgData name="McFarland, Annette (CNTR)" userId="e93d1f50-85ab-41a8-a34a-185a53159573" providerId="ADAL" clId="{1BF4692A-8E19-4669-9374-923FE033C270}" dt="2023-04-20T20:54:57.926" v="7413" actId="478"/>
          <ac:spMkLst>
            <pc:docMk/>
            <pc:sldMk cId="2224417355" sldId="365"/>
            <ac:spMk id="2" creationId="{4A24642B-8C84-29EC-D388-012C93E976E3}"/>
          </ac:spMkLst>
        </pc:spChg>
        <pc:spChg chg="add del mod">
          <ac:chgData name="McFarland, Annette (CNTR)" userId="e93d1f50-85ab-41a8-a34a-185a53159573" providerId="ADAL" clId="{1BF4692A-8E19-4669-9374-923FE033C270}" dt="2023-04-20T20:55:19.391" v="7418" actId="478"/>
          <ac:spMkLst>
            <pc:docMk/>
            <pc:sldMk cId="2224417355" sldId="365"/>
            <ac:spMk id="3" creationId="{4566F40F-E0DC-31F9-8318-C2641C180606}"/>
          </ac:spMkLst>
        </pc:spChg>
        <pc:spChg chg="add mod">
          <ac:chgData name="McFarland, Annette (CNTR)" userId="e93d1f50-85ab-41a8-a34a-185a53159573" providerId="ADAL" clId="{1BF4692A-8E19-4669-9374-923FE033C270}" dt="2023-04-20T20:55:57.189" v="7437" actId="20577"/>
          <ac:spMkLst>
            <pc:docMk/>
            <pc:sldMk cId="2224417355" sldId="365"/>
            <ac:spMk id="4" creationId="{D40EA39F-37D0-491F-2793-EA49227129DD}"/>
          </ac:spMkLst>
        </pc:spChg>
        <pc:spChg chg="del mod">
          <ac:chgData name="McFarland, Annette (CNTR)" userId="e93d1f50-85ab-41a8-a34a-185a53159573" providerId="ADAL" clId="{1BF4692A-8E19-4669-9374-923FE033C270}" dt="2023-04-20T20:55:47.823" v="7420" actId="478"/>
          <ac:spMkLst>
            <pc:docMk/>
            <pc:sldMk cId="2224417355" sldId="365"/>
            <ac:spMk id="6" creationId="{75AE46EE-1357-5FC7-373A-BC38817B4555}"/>
          </ac:spMkLst>
        </pc:spChg>
        <pc:spChg chg="mod">
          <ac:chgData name="McFarland, Annette (CNTR)" userId="e93d1f50-85ab-41a8-a34a-185a53159573" providerId="ADAL" clId="{1BF4692A-8E19-4669-9374-923FE033C270}" dt="2023-04-20T20:55:16.236" v="7417" actId="1076"/>
          <ac:spMkLst>
            <pc:docMk/>
            <pc:sldMk cId="2224417355" sldId="365"/>
            <ac:spMk id="7" creationId="{525CD2D6-6AEB-1934-6F26-90016FC0C4CD}"/>
          </ac:spMkLst>
        </pc:spChg>
        <pc:spChg chg="add del mod">
          <ac:chgData name="McFarland, Annette (CNTR)" userId="e93d1f50-85ab-41a8-a34a-185a53159573" providerId="ADAL" clId="{1BF4692A-8E19-4669-9374-923FE033C270}" dt="2023-04-20T20:55:50.957" v="7421" actId="478"/>
          <ac:spMkLst>
            <pc:docMk/>
            <pc:sldMk cId="2224417355" sldId="365"/>
            <ac:spMk id="8" creationId="{4134935C-8812-389D-01BC-BB293D2CD9EB}"/>
          </ac:spMkLst>
        </pc:spChg>
        <pc:spChg chg="mod">
          <ac:chgData name="McFarland, Annette (CNTR)" userId="e93d1f50-85ab-41a8-a34a-185a53159573" providerId="ADAL" clId="{1BF4692A-8E19-4669-9374-923FE033C270}" dt="2023-04-20T20:15:56.469" v="5539" actId="790"/>
          <ac:spMkLst>
            <pc:docMk/>
            <pc:sldMk cId="2224417355" sldId="365"/>
            <ac:spMk id="22" creationId="{88F10D0D-C493-936C-FB87-D8A8ABAF5469}"/>
          </ac:spMkLst>
        </pc:spChg>
        <pc:spChg chg="mod">
          <ac:chgData name="McFarland, Annette (CNTR)" userId="e93d1f50-85ab-41a8-a34a-185a53159573" providerId="ADAL" clId="{1BF4692A-8E19-4669-9374-923FE033C270}" dt="2023-04-20T20:15:56.469" v="5539" actId="790"/>
          <ac:spMkLst>
            <pc:docMk/>
            <pc:sldMk cId="2224417355" sldId="365"/>
            <ac:spMk id="23" creationId="{1A8A73DB-544A-F1D4-E8EF-B4883973CC12}"/>
          </ac:spMkLst>
        </pc:spChg>
      </pc:sldChg>
      <pc:sldChg chg="addSp delSp modSp mod ord">
        <pc:chgData name="McFarland, Annette (CNTR)" userId="e93d1f50-85ab-41a8-a34a-185a53159573" providerId="ADAL" clId="{1BF4692A-8E19-4669-9374-923FE033C270}" dt="2023-04-20T20:50:17.961" v="7362" actId="478"/>
        <pc:sldMkLst>
          <pc:docMk/>
          <pc:sldMk cId="3598518493" sldId="366"/>
        </pc:sldMkLst>
        <pc:spChg chg="add del mod">
          <ac:chgData name="McFarland, Annette (CNTR)" userId="e93d1f50-85ab-41a8-a34a-185a53159573" providerId="ADAL" clId="{1BF4692A-8E19-4669-9374-923FE033C270}" dt="2023-04-20T20:50:17.961" v="7362" actId="478"/>
          <ac:spMkLst>
            <pc:docMk/>
            <pc:sldMk cId="3598518493" sldId="366"/>
            <ac:spMk id="2" creationId="{02A8CF0B-5653-5059-29F4-8C7D5F5BF254}"/>
          </ac:spMkLst>
        </pc:spChg>
        <pc:spChg chg="add del mod">
          <ac:chgData name="McFarland, Annette (CNTR)" userId="e93d1f50-85ab-41a8-a34a-185a53159573" providerId="ADAL" clId="{1BF4692A-8E19-4669-9374-923FE033C270}" dt="2023-04-20T20:49:57.842" v="7358" actId="478"/>
          <ac:spMkLst>
            <pc:docMk/>
            <pc:sldMk cId="3598518493" sldId="366"/>
            <ac:spMk id="3" creationId="{A9D030E6-B5D8-F9C7-F0D0-49DF32880B93}"/>
          </ac:spMkLst>
        </pc:spChg>
        <pc:spChg chg="add del mod">
          <ac:chgData name="McFarland, Annette (CNTR)" userId="e93d1f50-85ab-41a8-a34a-185a53159573" providerId="ADAL" clId="{1BF4692A-8E19-4669-9374-923FE033C270}" dt="2023-04-20T20:49:26.409" v="7355" actId="478"/>
          <ac:spMkLst>
            <pc:docMk/>
            <pc:sldMk cId="3598518493" sldId="366"/>
            <ac:spMk id="5" creationId="{D3CD22F6-D437-4950-0E77-883DCC6F6C98}"/>
          </ac:spMkLst>
        </pc:spChg>
        <pc:spChg chg="add del mod">
          <ac:chgData name="McFarland, Annette (CNTR)" userId="e93d1f50-85ab-41a8-a34a-185a53159573" providerId="ADAL" clId="{1BF4692A-8E19-4669-9374-923FE033C270}" dt="2023-04-20T20:49:42.587" v="7357" actId="478"/>
          <ac:spMkLst>
            <pc:docMk/>
            <pc:sldMk cId="3598518493" sldId="366"/>
            <ac:spMk id="7" creationId="{10DDFAFF-D2C5-52D9-4310-D48033AC7EC9}"/>
          </ac:spMkLst>
        </pc:spChg>
        <pc:spChg chg="mod">
          <ac:chgData name="McFarland, Annette (CNTR)" userId="e93d1f50-85ab-41a8-a34a-185a53159573" providerId="ADAL" clId="{1BF4692A-8E19-4669-9374-923FE033C270}" dt="2023-04-20T20:50:12.527" v="7361" actId="14100"/>
          <ac:spMkLst>
            <pc:docMk/>
            <pc:sldMk cId="3598518493" sldId="366"/>
            <ac:spMk id="8" creationId="{80402629-093A-AD22-9C58-6D7866510915}"/>
          </ac:spMkLst>
        </pc:spChg>
        <pc:spChg chg="add del mod">
          <ac:chgData name="McFarland, Annette (CNTR)" userId="e93d1f50-85ab-41a8-a34a-185a53159573" providerId="ADAL" clId="{1BF4692A-8E19-4669-9374-923FE033C270}" dt="2023-04-20T20:49:42.587" v="7357" actId="478"/>
          <ac:spMkLst>
            <pc:docMk/>
            <pc:sldMk cId="3598518493" sldId="366"/>
            <ac:spMk id="10" creationId="{E640E4E2-DCF2-5C15-E169-CB8D9189E97C}"/>
          </ac:spMkLst>
        </pc:spChg>
        <pc:spChg chg="mod">
          <ac:chgData name="McFarland, Annette (CNTR)" userId="e93d1f50-85ab-41a8-a34a-185a53159573" providerId="ADAL" clId="{1BF4692A-8E19-4669-9374-923FE033C270}" dt="2023-04-20T20:00:08.013" v="5246" actId="790"/>
          <ac:spMkLst>
            <pc:docMk/>
            <pc:sldMk cId="3598518493" sldId="366"/>
            <ac:spMk id="22" creationId="{88F10D0D-C493-936C-FB87-D8A8ABAF5469}"/>
          </ac:spMkLst>
        </pc:spChg>
        <pc:spChg chg="mod">
          <ac:chgData name="McFarland, Annette (CNTR)" userId="e93d1f50-85ab-41a8-a34a-185a53159573" providerId="ADAL" clId="{1BF4692A-8E19-4669-9374-923FE033C270}" dt="2023-04-20T20:00:18.313" v="5271" actId="790"/>
          <ac:spMkLst>
            <pc:docMk/>
            <pc:sldMk cId="3598518493" sldId="366"/>
            <ac:spMk id="23" creationId="{1A8A73DB-544A-F1D4-E8EF-B4883973CC12}"/>
          </ac:spMkLst>
        </pc:spChg>
      </pc:sldChg>
      <pc:sldChg chg="addSp delSp modSp mod">
        <pc:chgData name="McFarland, Annette (CNTR)" userId="e93d1f50-85ab-41a8-a34a-185a53159573" providerId="ADAL" clId="{1BF4692A-8E19-4669-9374-923FE033C270}" dt="2023-04-20T20:57:04.372" v="7465" actId="478"/>
        <pc:sldMkLst>
          <pc:docMk/>
          <pc:sldMk cId="3869498450" sldId="367"/>
        </pc:sldMkLst>
        <pc:spChg chg="add del mod">
          <ac:chgData name="McFarland, Annette (CNTR)" userId="e93d1f50-85ab-41a8-a34a-185a53159573" providerId="ADAL" clId="{1BF4692A-8E19-4669-9374-923FE033C270}" dt="2023-04-20T20:56:14.295" v="7440"/>
          <ac:spMkLst>
            <pc:docMk/>
            <pc:sldMk cId="3869498450" sldId="367"/>
            <ac:spMk id="2" creationId="{1F73BBCE-B411-5E0F-03A0-ECBF25D57EB5}"/>
          </ac:spMkLst>
        </pc:spChg>
        <pc:spChg chg="add del mod">
          <ac:chgData name="McFarland, Annette (CNTR)" userId="e93d1f50-85ab-41a8-a34a-185a53159573" providerId="ADAL" clId="{1BF4692A-8E19-4669-9374-923FE033C270}" dt="2023-04-20T20:56:56.253" v="7463" actId="478"/>
          <ac:spMkLst>
            <pc:docMk/>
            <pc:sldMk cId="3869498450" sldId="367"/>
            <ac:spMk id="3" creationId="{3C14FB70-F910-C1E6-0875-4EBA23F955D1}"/>
          </ac:spMkLst>
        </pc:spChg>
        <pc:spChg chg="add mod">
          <ac:chgData name="McFarland, Annette (CNTR)" userId="e93d1f50-85ab-41a8-a34a-185a53159573" providerId="ADAL" clId="{1BF4692A-8E19-4669-9374-923FE033C270}" dt="2023-04-20T20:56:44.596" v="7461" actId="20577"/>
          <ac:spMkLst>
            <pc:docMk/>
            <pc:sldMk cId="3869498450" sldId="367"/>
            <ac:spMk id="4" creationId="{A2597F0B-1069-487F-0A8D-635ABFA37DEE}"/>
          </ac:spMkLst>
        </pc:spChg>
        <pc:spChg chg="add del mod">
          <ac:chgData name="McFarland, Annette (CNTR)" userId="e93d1f50-85ab-41a8-a34a-185a53159573" providerId="ADAL" clId="{1BF4692A-8E19-4669-9374-923FE033C270}" dt="2023-04-20T20:56:39.660" v="7443" actId="478"/>
          <ac:spMkLst>
            <pc:docMk/>
            <pc:sldMk cId="3869498450" sldId="367"/>
            <ac:spMk id="6" creationId="{81E39BE6-BAC6-658F-8983-5428681631CA}"/>
          </ac:spMkLst>
        </pc:spChg>
        <pc:spChg chg="del mod">
          <ac:chgData name="McFarland, Annette (CNTR)" userId="e93d1f50-85ab-41a8-a34a-185a53159573" providerId="ADAL" clId="{1BF4692A-8E19-4669-9374-923FE033C270}" dt="2023-04-20T20:56:37.684" v="7442" actId="478"/>
          <ac:spMkLst>
            <pc:docMk/>
            <pc:sldMk cId="3869498450" sldId="367"/>
            <ac:spMk id="7" creationId="{F2C956E8-250A-590E-CBEC-FC09C7D759BE}"/>
          </ac:spMkLst>
        </pc:spChg>
        <pc:spChg chg="del mod">
          <ac:chgData name="McFarland, Annette (CNTR)" userId="e93d1f50-85ab-41a8-a34a-185a53159573" providerId="ADAL" clId="{1BF4692A-8E19-4669-9374-923FE033C270}" dt="2023-04-20T20:57:01.778" v="7464" actId="478"/>
          <ac:spMkLst>
            <pc:docMk/>
            <pc:sldMk cId="3869498450" sldId="367"/>
            <ac:spMk id="8" creationId="{50465140-704C-78EA-1C8C-C2CC0557B59A}"/>
          </ac:spMkLst>
        </pc:spChg>
        <pc:spChg chg="add del mod">
          <ac:chgData name="McFarland, Annette (CNTR)" userId="e93d1f50-85ab-41a8-a34a-185a53159573" providerId="ADAL" clId="{1BF4692A-8E19-4669-9374-923FE033C270}" dt="2023-04-20T20:57:04.372" v="7465" actId="478"/>
          <ac:spMkLst>
            <pc:docMk/>
            <pc:sldMk cId="3869498450" sldId="367"/>
            <ac:spMk id="10" creationId="{815E4AA2-7719-7B65-DF3A-773CCD750DA4}"/>
          </ac:spMkLst>
        </pc:spChg>
        <pc:spChg chg="mod">
          <ac:chgData name="McFarland, Annette (CNTR)" userId="e93d1f50-85ab-41a8-a34a-185a53159573" providerId="ADAL" clId="{1BF4692A-8E19-4669-9374-923FE033C270}" dt="2023-04-20T20:26:14.614" v="6788" actId="20577"/>
          <ac:spMkLst>
            <pc:docMk/>
            <pc:sldMk cId="3869498450" sldId="367"/>
            <ac:spMk id="1046" creationId="{8A57591F-F75D-FBB3-BD7E-757A1AFC2F44}"/>
          </ac:spMkLst>
        </pc:spChg>
      </pc:sldChg>
      <pc:sldChg chg="addSp delSp modSp mod modCm">
        <pc:chgData name="McFarland, Annette (CNTR)" userId="e93d1f50-85ab-41a8-a34a-185a53159573" providerId="ADAL" clId="{1BF4692A-8E19-4669-9374-923FE033C270}" dt="2023-04-20T20:53:42.525" v="7401" actId="14100"/>
        <pc:sldMkLst>
          <pc:docMk/>
          <pc:sldMk cId="3255498171" sldId="368"/>
        </pc:sldMkLst>
        <pc:spChg chg="mod">
          <ac:chgData name="McFarland, Annette (CNTR)" userId="e93d1f50-85ab-41a8-a34a-185a53159573" providerId="ADAL" clId="{1BF4692A-8E19-4669-9374-923FE033C270}" dt="2023-04-20T20:53:42.525" v="7401" actId="14100"/>
          <ac:spMkLst>
            <pc:docMk/>
            <pc:sldMk cId="3255498171" sldId="368"/>
            <ac:spMk id="2" creationId="{F6245169-1799-41CD-B28E-D2D20D16AD73}"/>
          </ac:spMkLst>
        </pc:spChg>
        <pc:spChg chg="add del mod">
          <ac:chgData name="McFarland, Annette (CNTR)" userId="e93d1f50-85ab-41a8-a34a-185a53159573" providerId="ADAL" clId="{1BF4692A-8E19-4669-9374-923FE033C270}" dt="2023-04-20T20:53:30.998" v="7400" actId="478"/>
          <ac:spMkLst>
            <pc:docMk/>
            <pc:sldMk cId="3255498171" sldId="368"/>
            <ac:spMk id="3" creationId="{512ECB63-0806-7DF5-4AF7-52795626E4C9}"/>
          </ac:spMkLst>
        </pc:spChg>
        <pc:spChg chg="add del mod">
          <ac:chgData name="McFarland, Annette (CNTR)" userId="e93d1f50-85ab-41a8-a34a-185a53159573" providerId="ADAL" clId="{1BF4692A-8E19-4669-9374-923FE033C270}" dt="2023-04-20T20:53:20.037" v="7398" actId="478"/>
          <ac:spMkLst>
            <pc:docMk/>
            <pc:sldMk cId="3255498171" sldId="368"/>
            <ac:spMk id="4" creationId="{3FFCE1BD-F759-2FE1-8E26-0CF78E18718D}"/>
          </ac:spMkLst>
        </pc:spChg>
        <pc:spChg chg="mod">
          <ac:chgData name="McFarland, Annette (CNTR)" userId="e93d1f50-85ab-41a8-a34a-185a53159573" providerId="ADAL" clId="{1BF4692A-8E19-4669-9374-923FE033C270}" dt="2023-04-20T20:53:16.714" v="7397" actId="14100"/>
          <ac:spMkLst>
            <pc:docMk/>
            <pc:sldMk cId="3255498171" sldId="368"/>
            <ac:spMk id="6" creationId="{98773D28-4102-01C2-1A54-993FF2CE2B8D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McFarland, Annette (CNTR)" userId="e93d1f50-85ab-41a8-a34a-185a53159573" providerId="ADAL" clId="{1BF4692A-8E19-4669-9374-923FE033C270}" dt="2023-04-20T18:45:24.387" v="5040" actId="6549"/>
              <pc2:cmMkLst xmlns:pc2="http://schemas.microsoft.com/office/powerpoint/2019/9/main/command">
                <pc:docMk/>
                <pc:sldMk cId="3255498171" sldId="368"/>
                <pc2:cmMk id="{6FA50754-89D5-4F27-9FCC-496E69AE84C1}"/>
              </pc2:cmMkLst>
            </pc226:cmChg>
          </p:ext>
        </pc:extLst>
      </pc:sldChg>
      <pc:sldChg chg="addSp delSp modSp mod ord delCm">
        <pc:chgData name="McFarland, Annette (CNTR)" userId="e93d1f50-85ab-41a8-a34a-185a53159573" providerId="ADAL" clId="{1BF4692A-8E19-4669-9374-923FE033C270}" dt="2023-04-20T20:47:57.889" v="7341" actId="478"/>
        <pc:sldMkLst>
          <pc:docMk/>
          <pc:sldMk cId="2993174370" sldId="369"/>
        </pc:sldMkLst>
        <pc:spChg chg="mod">
          <ac:chgData name="McFarland, Annette (CNTR)" userId="e93d1f50-85ab-41a8-a34a-185a53159573" providerId="ADAL" clId="{1BF4692A-8E19-4669-9374-923FE033C270}" dt="2023-04-20T20:47:53.532" v="7340" actId="14100"/>
          <ac:spMkLst>
            <pc:docMk/>
            <pc:sldMk cId="2993174370" sldId="369"/>
            <ac:spMk id="2" creationId="{F6245169-1799-41CD-B28E-D2D20D16AD73}"/>
          </ac:spMkLst>
        </pc:spChg>
        <pc:spChg chg="add del mod">
          <ac:chgData name="McFarland, Annette (CNTR)" userId="e93d1f50-85ab-41a8-a34a-185a53159573" providerId="ADAL" clId="{1BF4692A-8E19-4669-9374-923FE033C270}" dt="2023-04-20T20:47:57.889" v="7341" actId="478"/>
          <ac:spMkLst>
            <pc:docMk/>
            <pc:sldMk cId="2993174370" sldId="369"/>
            <ac:spMk id="3" creationId="{34C03068-EDC3-F082-2AA2-20C074960A43}"/>
          </ac:spMkLst>
        </pc:spChg>
        <pc:spChg chg="add del mod ord">
          <ac:chgData name="McFarland, Annette (CNTR)" userId="e93d1f50-85ab-41a8-a34a-185a53159573" providerId="ADAL" clId="{1BF4692A-8E19-4669-9374-923FE033C270}" dt="2023-04-20T20:47:39.579" v="7337" actId="478"/>
          <ac:spMkLst>
            <pc:docMk/>
            <pc:sldMk cId="2993174370" sldId="369"/>
            <ac:spMk id="4" creationId="{061E5DED-0DCD-B8A6-9B97-F3C1D5AE123C}"/>
          </ac:spMkLst>
        </pc:spChg>
        <pc:spChg chg="add del mod">
          <ac:chgData name="McFarland, Annette (CNTR)" userId="e93d1f50-85ab-41a8-a34a-185a53159573" providerId="ADAL" clId="{1BF4692A-8E19-4669-9374-923FE033C270}" dt="2023-04-20T20:47:26.588" v="7335" actId="478"/>
          <ac:spMkLst>
            <pc:docMk/>
            <pc:sldMk cId="2993174370" sldId="369"/>
            <ac:spMk id="5" creationId="{85D9C36E-9AEF-ED1C-D217-61970097BB16}"/>
          </ac:spMkLst>
        </pc:spChg>
        <pc:spChg chg="add del mod">
          <ac:chgData name="McFarland, Annette (CNTR)" userId="e93d1f50-85ab-41a8-a34a-185a53159573" providerId="ADAL" clId="{1BF4692A-8E19-4669-9374-923FE033C270}" dt="2023-04-20T20:47:03.062" v="7329" actId="478"/>
          <ac:spMkLst>
            <pc:docMk/>
            <pc:sldMk cId="2993174370" sldId="369"/>
            <ac:spMk id="7" creationId="{1059A21C-48D0-27C7-2D10-A214ABBB0A52}"/>
          </ac:spMkLst>
        </pc:spChg>
        <pc:spChg chg="add del mod">
          <ac:chgData name="McFarland, Annette (CNTR)" userId="e93d1f50-85ab-41a8-a34a-185a53159573" providerId="ADAL" clId="{1BF4692A-8E19-4669-9374-923FE033C270}" dt="2023-04-20T20:47:19.095" v="7332" actId="478"/>
          <ac:spMkLst>
            <pc:docMk/>
            <pc:sldMk cId="2993174370" sldId="369"/>
            <ac:spMk id="10" creationId="{7D0E7976-CF1C-40A1-B6BC-AA7B24D0ACA2}"/>
          </ac:spMkLst>
        </pc:spChg>
        <pc:spChg chg="add del mod">
          <ac:chgData name="McFarland, Annette (CNTR)" userId="e93d1f50-85ab-41a8-a34a-185a53159573" providerId="ADAL" clId="{1BF4692A-8E19-4669-9374-923FE033C270}" dt="2023-04-20T20:47:26.588" v="7335" actId="478"/>
          <ac:spMkLst>
            <pc:docMk/>
            <pc:sldMk cId="2993174370" sldId="369"/>
            <ac:spMk id="12" creationId="{B00AAA12-77EA-2D8A-4F2A-4650D03ADA63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McFarland, Annette (CNTR)" userId="e93d1f50-85ab-41a8-a34a-185a53159573" providerId="ADAL" clId="{1BF4692A-8E19-4669-9374-923FE033C270}" dt="2023-04-20T20:26:42.822" v="6790"/>
              <pc2:cmMkLst xmlns:pc2="http://schemas.microsoft.com/office/powerpoint/2019/9/main/command">
                <pc:docMk/>
                <pc:sldMk cId="2993174370" sldId="369"/>
                <pc2:cmMk id="{E9A4F59B-164C-4325-9EE9-95A23E35CA46}"/>
              </pc2:cmMkLst>
            </pc226:cmChg>
          </p:ext>
        </pc:extLst>
      </pc:sldChg>
      <pc:sldMasterChg chg="modSp mod modSldLayout">
        <pc:chgData name="McFarland, Annette (CNTR)" userId="e93d1f50-85ab-41a8-a34a-185a53159573" providerId="ADAL" clId="{1BF4692A-8E19-4669-9374-923FE033C270}" dt="2023-04-21T15:50:30.854" v="7565" actId="20577"/>
        <pc:sldMasterMkLst>
          <pc:docMk/>
          <pc:sldMasterMk cId="3850865728" sldId="2147483662"/>
        </pc:sldMasterMkLst>
        <pc:spChg chg="mod">
          <ac:chgData name="McFarland, Annette (CNTR)" userId="e93d1f50-85ab-41a8-a34a-185a53159573" providerId="ADAL" clId="{1BF4692A-8E19-4669-9374-923FE033C270}" dt="2023-04-21T15:50:15.028" v="7555" actId="20577"/>
          <ac:spMkLst>
            <pc:docMk/>
            <pc:sldMasterMk cId="3850865728" sldId="2147483662"/>
            <ac:spMk id="2" creationId="{A1AF6A25-C05E-275F-43E1-F8E93E3EEC0C}"/>
          </ac:spMkLst>
        </pc:spChg>
        <pc:spChg chg="mod">
          <ac:chgData name="McFarland, Annette (CNTR)" userId="e93d1f50-85ab-41a8-a34a-185a53159573" providerId="ADAL" clId="{1BF4692A-8E19-4669-9374-923FE033C270}" dt="2023-04-21T15:48:55.187" v="7531" actId="6549"/>
          <ac:spMkLst>
            <pc:docMk/>
            <pc:sldMasterMk cId="3850865728" sldId="2147483662"/>
            <ac:spMk id="9" creationId="{3E4488E0-ED17-9369-58EE-ADE445C1049F}"/>
          </ac:spMkLst>
        </pc:spChg>
        <pc:sldLayoutChg chg="addSp delSp modSp mod">
          <pc:chgData name="McFarland, Annette (CNTR)" userId="e93d1f50-85ab-41a8-a34a-185a53159573" providerId="ADAL" clId="{1BF4692A-8E19-4669-9374-923FE033C270}" dt="2023-04-21T15:50:30.854" v="7565" actId="20577"/>
          <pc:sldLayoutMkLst>
            <pc:docMk/>
            <pc:sldMasterMk cId="3850865728" sldId="2147483662"/>
            <pc:sldLayoutMk cId="3824787925" sldId="2147483686"/>
          </pc:sldLayoutMkLst>
          <pc:spChg chg="add del mod">
            <ac:chgData name="McFarland, Annette (CNTR)" userId="e93d1f50-85ab-41a8-a34a-185a53159573" providerId="ADAL" clId="{1BF4692A-8E19-4669-9374-923FE033C270}" dt="2023-04-21T15:50:06.816" v="7544"/>
            <ac:spMkLst>
              <pc:docMk/>
              <pc:sldMasterMk cId="3850865728" sldId="2147483662"/>
              <pc:sldLayoutMk cId="3824787925" sldId="2147483686"/>
              <ac:spMk id="2" creationId="{437F535F-F4E1-C8D6-4468-DF4A92093367}"/>
            </ac:spMkLst>
          </pc:spChg>
          <pc:spChg chg="add del mod">
            <ac:chgData name="McFarland, Annette (CNTR)" userId="e93d1f50-85ab-41a8-a34a-185a53159573" providerId="ADAL" clId="{1BF4692A-8E19-4669-9374-923FE033C270}" dt="2023-04-21T15:50:30.854" v="7565" actId="20577"/>
            <ac:spMkLst>
              <pc:docMk/>
              <pc:sldMasterMk cId="3850865728" sldId="2147483662"/>
              <pc:sldLayoutMk cId="3824787925" sldId="2147483686"/>
              <ac:spMk id="4" creationId="{EC71831F-1B8F-EA98-3184-E4EB3C6D8FB1}"/>
            </ac:spMkLst>
          </pc:spChg>
        </pc:sldLayoutChg>
      </pc:sldMasterChg>
    </pc:docChg>
  </pc:docChgLst>
  <pc:docChgLst>
    <pc:chgData name="Balian, Sarah (CNTR)" userId="b3b060d9-4d34-479b-ad68-688eaebf93c5" providerId="ADAL" clId="{412C80DB-AB62-4D82-8CC9-C040B610A69E}"/>
    <pc:docChg chg="undo custSel modSld modMainMaster">
      <pc:chgData name="Balian, Sarah (CNTR)" userId="b3b060d9-4d34-479b-ad68-688eaebf93c5" providerId="ADAL" clId="{412C80DB-AB62-4D82-8CC9-C040B610A69E}" dt="2023-06-15T02:01:03.786" v="628" actId="208"/>
      <pc:docMkLst>
        <pc:docMk/>
      </pc:docMkLst>
      <pc:sldChg chg="modSp mod">
        <pc:chgData name="Balian, Sarah (CNTR)" userId="b3b060d9-4d34-479b-ad68-688eaebf93c5" providerId="ADAL" clId="{412C80DB-AB62-4D82-8CC9-C040B610A69E}" dt="2023-06-15T02:00:51.878" v="626" actId="208"/>
        <pc:sldMkLst>
          <pc:docMk/>
          <pc:sldMk cId="2163988523" sldId="260"/>
        </pc:sldMkLst>
        <pc:picChg chg="mod">
          <ac:chgData name="Balian, Sarah (CNTR)" userId="b3b060d9-4d34-479b-ad68-688eaebf93c5" providerId="ADAL" clId="{412C80DB-AB62-4D82-8CC9-C040B610A69E}" dt="2023-06-15T02:00:51.878" v="626" actId="208"/>
          <ac:picMkLst>
            <pc:docMk/>
            <pc:sldMk cId="2163988523" sldId="260"/>
            <ac:picMk id="2" creationId="{EC47F007-59A4-2187-F4C7-375E22C9A350}"/>
          </ac:picMkLst>
        </pc:picChg>
      </pc:sldChg>
      <pc:sldChg chg="modSp mod">
        <pc:chgData name="Balian, Sarah (CNTR)" userId="b3b060d9-4d34-479b-ad68-688eaebf93c5" providerId="ADAL" clId="{412C80DB-AB62-4D82-8CC9-C040B610A69E}" dt="2023-06-13T19:24:07.712" v="38" actId="27918"/>
        <pc:sldMkLst>
          <pc:docMk/>
          <pc:sldMk cId="1428788921" sldId="262"/>
        </pc:sldMkLst>
        <pc:graphicFrameChg chg="mod">
          <ac:chgData name="Balian, Sarah (CNTR)" userId="b3b060d9-4d34-479b-ad68-688eaebf93c5" providerId="ADAL" clId="{412C80DB-AB62-4D82-8CC9-C040B610A69E}" dt="2023-06-13T19:23:31.142" v="30"/>
          <ac:graphicFrameMkLst>
            <pc:docMk/>
            <pc:sldMk cId="1428788921" sldId="262"/>
            <ac:graphicFrameMk id="8" creationId="{A25666F9-CCA3-9D59-B863-99CA3EC76DEB}"/>
          </ac:graphicFrameMkLst>
        </pc:graphicFrameChg>
      </pc:sldChg>
      <pc:sldChg chg="modNotesTx">
        <pc:chgData name="Balian, Sarah (CNTR)" userId="b3b060d9-4d34-479b-ad68-688eaebf93c5" providerId="ADAL" clId="{412C80DB-AB62-4D82-8CC9-C040B610A69E}" dt="2023-06-13T19:24:35.949" v="98" actId="20577"/>
        <pc:sldMkLst>
          <pc:docMk/>
          <pc:sldMk cId="111198767" sldId="275"/>
        </pc:sldMkLst>
      </pc:sldChg>
      <pc:sldChg chg="modSp mod modNotesTx">
        <pc:chgData name="Balian, Sarah (CNTR)" userId="b3b060d9-4d34-479b-ad68-688eaebf93c5" providerId="ADAL" clId="{412C80DB-AB62-4D82-8CC9-C040B610A69E}" dt="2023-06-14T11:43:00.460" v="605" actId="207"/>
        <pc:sldMkLst>
          <pc:docMk/>
          <pc:sldMk cId="3502258445" sldId="283"/>
        </pc:sldMkLst>
        <pc:spChg chg="mod">
          <ac:chgData name="Balian, Sarah (CNTR)" userId="b3b060d9-4d34-479b-ad68-688eaebf93c5" providerId="ADAL" clId="{412C80DB-AB62-4D82-8CC9-C040B610A69E}" dt="2023-06-14T11:43:00.460" v="605" actId="207"/>
          <ac:spMkLst>
            <pc:docMk/>
            <pc:sldMk cId="3502258445" sldId="283"/>
            <ac:spMk id="21" creationId="{7C6BCE7F-F9D2-7183-4393-4BBF88AACDFF}"/>
          </ac:spMkLst>
        </pc:spChg>
        <pc:spChg chg="mod">
          <ac:chgData name="Balian, Sarah (CNTR)" userId="b3b060d9-4d34-479b-ad68-688eaebf93c5" providerId="ADAL" clId="{412C80DB-AB62-4D82-8CC9-C040B610A69E}" dt="2023-06-14T11:42:58.131" v="604" actId="207"/>
          <ac:spMkLst>
            <pc:docMk/>
            <pc:sldMk cId="3502258445" sldId="283"/>
            <ac:spMk id="22" creationId="{88F10D0D-C493-936C-FB87-D8A8ABAF5469}"/>
          </ac:spMkLst>
        </pc:spChg>
        <pc:spChg chg="mod">
          <ac:chgData name="Balian, Sarah (CNTR)" userId="b3b060d9-4d34-479b-ad68-688eaebf93c5" providerId="ADAL" clId="{412C80DB-AB62-4D82-8CC9-C040B610A69E}" dt="2023-06-14T11:42:58.131" v="604" actId="207"/>
          <ac:spMkLst>
            <pc:docMk/>
            <pc:sldMk cId="3502258445" sldId="283"/>
            <ac:spMk id="23" creationId="{1A8A73DB-544A-F1D4-E8EF-B4883973CC12}"/>
          </ac:spMkLst>
        </pc:spChg>
        <pc:grpChg chg="mod">
          <ac:chgData name="Balian, Sarah (CNTR)" userId="b3b060d9-4d34-479b-ad68-688eaebf93c5" providerId="ADAL" clId="{412C80DB-AB62-4D82-8CC9-C040B610A69E}" dt="2023-06-14T11:42:58.131" v="604" actId="207"/>
          <ac:grpSpMkLst>
            <pc:docMk/>
            <pc:sldMk cId="3502258445" sldId="283"/>
            <ac:grpSpMk id="20" creationId="{F73FAC92-A2E5-4D63-44D5-929E6AFEB2E8}"/>
          </ac:grpSpMkLst>
        </pc:grpChg>
        <pc:graphicFrameChg chg="mod">
          <ac:chgData name="Balian, Sarah (CNTR)" userId="b3b060d9-4d34-479b-ad68-688eaebf93c5" providerId="ADAL" clId="{412C80DB-AB62-4D82-8CC9-C040B610A69E}" dt="2023-06-14T11:42:53.332" v="602" actId="207"/>
          <ac:graphicFrameMkLst>
            <pc:docMk/>
            <pc:sldMk cId="3502258445" sldId="283"/>
            <ac:graphicFrameMk id="9" creationId="{16BB2B36-D329-083C-5198-BEEC5AC12CFA}"/>
          </ac:graphicFrameMkLst>
        </pc:graphicFrameChg>
      </pc:sldChg>
      <pc:sldChg chg="modNotesTx">
        <pc:chgData name="Balian, Sarah (CNTR)" userId="b3b060d9-4d34-479b-ad68-688eaebf93c5" providerId="ADAL" clId="{412C80DB-AB62-4D82-8CC9-C040B610A69E}" dt="2023-06-13T19:29:32.982" v="165" actId="20577"/>
        <pc:sldMkLst>
          <pc:docMk/>
          <pc:sldMk cId="1925132525" sldId="294"/>
        </pc:sldMkLst>
      </pc:sldChg>
      <pc:sldChg chg="modNotesTx">
        <pc:chgData name="Balian, Sarah (CNTR)" userId="b3b060d9-4d34-479b-ad68-688eaebf93c5" providerId="ADAL" clId="{412C80DB-AB62-4D82-8CC9-C040B610A69E}" dt="2023-06-13T21:22:43.764" v="448" actId="20577"/>
        <pc:sldMkLst>
          <pc:docMk/>
          <pc:sldMk cId="4220710597" sldId="352"/>
        </pc:sldMkLst>
      </pc:sldChg>
      <pc:sldChg chg="modSp mod delCm">
        <pc:chgData name="Balian, Sarah (CNTR)" userId="b3b060d9-4d34-479b-ad68-688eaebf93c5" providerId="ADAL" clId="{412C80DB-AB62-4D82-8CC9-C040B610A69E}" dt="2023-06-04T14:16:11.145" v="28"/>
        <pc:sldMkLst>
          <pc:docMk/>
          <pc:sldMk cId="2003946249" sldId="353"/>
        </pc:sldMkLst>
        <pc:spChg chg="mod">
          <ac:chgData name="Balian, Sarah (CNTR)" userId="b3b060d9-4d34-479b-ad68-688eaebf93c5" providerId="ADAL" clId="{412C80DB-AB62-4D82-8CC9-C040B610A69E}" dt="2023-06-04T14:14:51.644" v="13" actId="1076"/>
          <ac:spMkLst>
            <pc:docMk/>
            <pc:sldMk cId="2003946249" sldId="353"/>
            <ac:spMk id="12" creationId="{3862842A-EAC4-C115-2F36-83D77BEE1E0E}"/>
          </ac:spMkLst>
        </pc:spChg>
        <pc:spChg chg="mod">
          <ac:chgData name="Balian, Sarah (CNTR)" userId="b3b060d9-4d34-479b-ad68-688eaebf93c5" providerId="ADAL" clId="{412C80DB-AB62-4D82-8CC9-C040B610A69E}" dt="2023-06-04T14:15:23.403" v="16" actId="1076"/>
          <ac:spMkLst>
            <pc:docMk/>
            <pc:sldMk cId="2003946249" sldId="353"/>
            <ac:spMk id="17" creationId="{B5138D57-81A7-9062-3037-7FA0E56333ED}"/>
          </ac:spMkLst>
        </pc:spChg>
        <pc:graphicFrameChg chg="mod">
          <ac:chgData name="Balian, Sarah (CNTR)" userId="b3b060d9-4d34-479b-ad68-688eaebf93c5" providerId="ADAL" clId="{412C80DB-AB62-4D82-8CC9-C040B610A69E}" dt="2023-06-04T14:16:07.303" v="27"/>
          <ac:graphicFrameMkLst>
            <pc:docMk/>
            <pc:sldMk cId="2003946249" sldId="353"/>
            <ac:graphicFrameMk id="8" creationId="{A25666F9-CCA3-9D59-B863-99CA3EC76DEB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alian, Sarah (CNTR)" userId="b3b060d9-4d34-479b-ad68-688eaebf93c5" providerId="ADAL" clId="{412C80DB-AB62-4D82-8CC9-C040B610A69E}" dt="2023-06-04T14:16:11.145" v="28"/>
              <pc2:cmMkLst xmlns:pc2="http://schemas.microsoft.com/office/powerpoint/2019/9/main/command">
                <pc:docMk/>
                <pc:sldMk cId="2003946249" sldId="353"/>
                <pc2:cmMk id="{FA1EA833-DCE6-4788-A514-EF4B3F856C9C}"/>
              </pc2:cmMkLst>
            </pc226:cmChg>
          </p:ext>
        </pc:extLst>
      </pc:sldChg>
      <pc:sldChg chg="modSp mod">
        <pc:chgData name="Balian, Sarah (CNTR)" userId="b3b060d9-4d34-479b-ad68-688eaebf93c5" providerId="ADAL" clId="{412C80DB-AB62-4D82-8CC9-C040B610A69E}" dt="2023-06-15T02:00:59.761" v="627" actId="208"/>
        <pc:sldMkLst>
          <pc:docMk/>
          <pc:sldMk cId="3929556512" sldId="355"/>
        </pc:sldMkLst>
        <pc:picChg chg="mod">
          <ac:chgData name="Balian, Sarah (CNTR)" userId="b3b060d9-4d34-479b-ad68-688eaebf93c5" providerId="ADAL" clId="{412C80DB-AB62-4D82-8CC9-C040B610A69E}" dt="2023-06-15T02:00:59.761" v="627" actId="208"/>
          <ac:picMkLst>
            <pc:docMk/>
            <pc:sldMk cId="3929556512" sldId="355"/>
            <ac:picMk id="2" creationId="{E3F3E11D-AB49-B051-40EC-FB5904D4AB32}"/>
          </ac:picMkLst>
        </pc:picChg>
      </pc:sldChg>
      <pc:sldChg chg="modSp mod modNotesTx">
        <pc:chgData name="Balian, Sarah (CNTR)" userId="b3b060d9-4d34-479b-ad68-688eaebf93c5" providerId="ADAL" clId="{412C80DB-AB62-4D82-8CC9-C040B610A69E}" dt="2023-06-13T21:25:44.174" v="470" actId="20577"/>
        <pc:sldMkLst>
          <pc:docMk/>
          <pc:sldMk cId="2500912281" sldId="356"/>
        </pc:sldMkLst>
        <pc:graphicFrameChg chg="mod">
          <ac:chgData name="Balian, Sarah (CNTR)" userId="b3b060d9-4d34-479b-ad68-688eaebf93c5" providerId="ADAL" clId="{412C80DB-AB62-4D82-8CC9-C040B610A69E}" dt="2023-06-13T21:24:45.948" v="449"/>
          <ac:graphicFrameMkLst>
            <pc:docMk/>
            <pc:sldMk cId="2500912281" sldId="356"/>
            <ac:graphicFrameMk id="8" creationId="{A25666F9-CCA3-9D59-B863-99CA3EC76DEB}"/>
          </ac:graphicFrameMkLst>
        </pc:graphicFrameChg>
      </pc:sldChg>
      <pc:sldChg chg="modSp mod">
        <pc:chgData name="Balian, Sarah (CNTR)" userId="b3b060d9-4d34-479b-ad68-688eaebf93c5" providerId="ADAL" clId="{412C80DB-AB62-4D82-8CC9-C040B610A69E}" dt="2023-06-15T02:01:03.786" v="628" actId="208"/>
        <pc:sldMkLst>
          <pc:docMk/>
          <pc:sldMk cId="1805681363" sldId="357"/>
        </pc:sldMkLst>
        <pc:picChg chg="mod">
          <ac:chgData name="Balian, Sarah (CNTR)" userId="b3b060d9-4d34-479b-ad68-688eaebf93c5" providerId="ADAL" clId="{412C80DB-AB62-4D82-8CC9-C040B610A69E}" dt="2023-06-15T02:01:03.786" v="628" actId="208"/>
          <ac:picMkLst>
            <pc:docMk/>
            <pc:sldMk cId="1805681363" sldId="357"/>
            <ac:picMk id="2" creationId="{7BD13B3A-4FDE-5DB8-1330-22808163B58A}"/>
          </ac:picMkLst>
        </pc:picChg>
      </pc:sldChg>
      <pc:sldChg chg="modNotesTx">
        <pc:chgData name="Balian, Sarah (CNTR)" userId="b3b060d9-4d34-479b-ad68-688eaebf93c5" providerId="ADAL" clId="{412C80DB-AB62-4D82-8CC9-C040B610A69E}" dt="2023-06-13T21:26:32.790" v="601" actId="20577"/>
        <pc:sldMkLst>
          <pc:docMk/>
          <pc:sldMk cId="3319088865" sldId="359"/>
        </pc:sldMkLst>
      </pc:sldChg>
      <pc:sldChg chg="modSp mod">
        <pc:chgData name="Balian, Sarah (CNTR)" userId="b3b060d9-4d34-479b-ad68-688eaebf93c5" providerId="ADAL" clId="{412C80DB-AB62-4D82-8CC9-C040B610A69E}" dt="2023-06-13T19:28:21.205" v="160" actId="27918"/>
        <pc:sldMkLst>
          <pc:docMk/>
          <pc:sldMk cId="491107537" sldId="372"/>
        </pc:sldMkLst>
        <pc:graphicFrameChg chg="mod">
          <ac:chgData name="Balian, Sarah (CNTR)" userId="b3b060d9-4d34-479b-ad68-688eaebf93c5" providerId="ADAL" clId="{412C80DB-AB62-4D82-8CC9-C040B610A69E}" dt="2023-06-13T19:28:02.053" v="158" actId="207"/>
          <ac:graphicFrameMkLst>
            <pc:docMk/>
            <pc:sldMk cId="491107537" sldId="372"/>
            <ac:graphicFrameMk id="9" creationId="{16BB2B36-D329-083C-5198-BEEC5AC12CFA}"/>
          </ac:graphicFrameMkLst>
        </pc:graphicFrameChg>
      </pc:sldChg>
      <pc:sldMasterChg chg="modSp mod modSldLayout">
        <pc:chgData name="Balian, Sarah (CNTR)" userId="b3b060d9-4d34-479b-ad68-688eaebf93c5" providerId="ADAL" clId="{412C80DB-AB62-4D82-8CC9-C040B610A69E}" dt="2023-06-14T13:13:34.642" v="625" actId="20577"/>
        <pc:sldMasterMkLst>
          <pc:docMk/>
          <pc:sldMasterMk cId="3850865728" sldId="2147483662"/>
        </pc:sldMasterMkLst>
        <pc:spChg chg="mod">
          <ac:chgData name="Balian, Sarah (CNTR)" userId="b3b060d9-4d34-479b-ad68-688eaebf93c5" providerId="ADAL" clId="{412C80DB-AB62-4D82-8CC9-C040B610A69E}" dt="2023-06-14T13:13:34.642" v="625" actId="20577"/>
          <ac:spMkLst>
            <pc:docMk/>
            <pc:sldMasterMk cId="3850865728" sldId="2147483662"/>
            <ac:spMk id="2" creationId="{A1AF6A25-C05E-275F-43E1-F8E93E3EEC0C}"/>
          </ac:spMkLst>
        </pc:spChg>
        <pc:sldLayoutChg chg="modSp mod">
          <pc:chgData name="Balian, Sarah (CNTR)" userId="b3b060d9-4d34-479b-ad68-688eaebf93c5" providerId="ADAL" clId="{412C80DB-AB62-4D82-8CC9-C040B610A69E}" dt="2023-06-14T13:13:27.150" v="617" actId="20577"/>
          <pc:sldLayoutMkLst>
            <pc:docMk/>
            <pc:sldMasterMk cId="3850865728" sldId="2147483662"/>
            <pc:sldLayoutMk cId="3824787925" sldId="2147483686"/>
          </pc:sldLayoutMkLst>
          <pc:spChg chg="mod">
            <ac:chgData name="Balian, Sarah (CNTR)" userId="b3b060d9-4d34-479b-ad68-688eaebf93c5" providerId="ADAL" clId="{412C80DB-AB62-4D82-8CC9-C040B610A69E}" dt="2023-06-14T13:13:27.150" v="617" actId="20577"/>
            <ac:spMkLst>
              <pc:docMk/>
              <pc:sldMasterMk cId="3850865728" sldId="2147483662"/>
              <pc:sldLayoutMk cId="3824787925" sldId="2147483686"/>
              <ac:spMk id="4" creationId="{EC71831F-1B8F-EA98-3184-E4EB3C6D8FB1}"/>
            </ac:spMkLst>
          </pc:spChg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945274956572457E-2"/>
          <c:y val="0"/>
          <c:w val="0.9608888888888889"/>
          <c:h val="0.81652113804443094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Any ANC from a skilled provider</c:v>
                </c:pt>
              </c:strCache>
            </c:strRef>
          </c:tx>
          <c:spPr>
            <a:ln w="38100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38100">
                <a:solidFill>
                  <a:schemeClr val="accent5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2003 
KDHS</c:v>
                </c:pt>
                <c:pt idx="1">
                  <c:v>2008-09 
KDHS</c:v>
                </c:pt>
                <c:pt idx="2">
                  <c:v>2014 
KDHS</c:v>
                </c:pt>
                <c:pt idx="3">
                  <c:v>2015 
KMIS</c:v>
                </c:pt>
                <c:pt idx="4">
                  <c:v>2020 
KMIS</c:v>
                </c:pt>
                <c:pt idx="5">
                  <c:v>2022 
KDHS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8</c:v>
                </c:pt>
                <c:pt idx="1">
                  <c:v>56</c:v>
                </c:pt>
                <c:pt idx="2">
                  <c:v>59</c:v>
                </c:pt>
                <c:pt idx="3">
                  <c:v>63</c:v>
                </c:pt>
                <c:pt idx="4">
                  <c:v>49</c:v>
                </c:pt>
                <c:pt idx="5">
                  <c:v>54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089-47AE-A0CB-AAADC8A2FF6B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11592223"/>
        <c:axId val="211586815"/>
      </c:lineChart>
      <c:catAx>
        <c:axId val="2115922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211586815"/>
        <c:crosses val="autoZero"/>
        <c:auto val="1"/>
        <c:lblAlgn val="ctr"/>
        <c:lblOffset val="100"/>
        <c:noMultiLvlLbl val="0"/>
      </c:catAx>
      <c:valAx>
        <c:axId val="211586815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21159222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0335222163478702"/>
          <c:w val="0.95416666666666672"/>
          <c:h val="0.6635349281210495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Sheet1!$A$3</c:f>
              <c:strCache>
                <c:ptCount val="1"/>
                <c:pt idx="0">
                  <c:v>Highland 
epidemic
 prone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221A-4E6E-8D76-0DFFB13B6696}"/>
              </c:ext>
            </c:extLst>
          </c:dPt>
          <c:dLbls>
            <c:dLbl>
              <c:idx val="5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F440-474F-BEFF-8FD600C64FA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Kenya</c:v>
                </c:pt>
                <c:pt idx="1">
                  <c:v>Highland 
epidemic
 prone</c:v>
                </c:pt>
                <c:pt idx="2">
                  <c:v>Lake 
endemic</c:v>
                </c:pt>
                <c:pt idx="3">
                  <c:v>Coast 
endemic</c:v>
                </c:pt>
                <c:pt idx="4">
                  <c:v>Seasonal</c:v>
                </c:pt>
                <c:pt idx="5">
                  <c:v>Low risk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51</c:v>
                </c:pt>
                <c:pt idx="1">
                  <c:v>67</c:v>
                </c:pt>
                <c:pt idx="2" formatCode="0">
                  <c:v>75</c:v>
                </c:pt>
                <c:pt idx="3">
                  <c:v>67</c:v>
                </c:pt>
                <c:pt idx="4">
                  <c:v>35</c:v>
                </c:pt>
                <c:pt idx="5">
                  <c:v>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21A-4E6E-8D76-0DFFB13B6696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5348940022747854E-3"/>
          <c:y val="0.10232027259915284"/>
          <c:w val="0.99392242559276067"/>
          <c:h val="0.7517092406559023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1+ doses of SP/ Fansidar
(TPIg 1+)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F6C-4989-9D1D-C38509042BB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1+ doses of SP/ Fansidar
(TPIg 1+)</c:v>
                </c:pt>
                <c:pt idx="1">
                  <c:v>2+ doses of SP/ Fansidar
(TPIg 2+)</c:v>
                </c:pt>
                <c:pt idx="2">
                  <c:v>3+ doses of SP/ Fansidar
(TPIg 3+)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28</c:v>
                </c:pt>
                <c:pt idx="1">
                  <c:v>20</c:v>
                </c:pt>
                <c:pt idx="2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F6C-4989-9D1D-C38509042BB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9555580914704503E-2"/>
          <c:y val="0"/>
          <c:w val="0.9608888888888889"/>
          <c:h val="0.81127376142285723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TPIg 1+</c:v>
                </c:pt>
              </c:strCache>
            </c:strRef>
          </c:tx>
          <c:spPr>
            <a:ln w="3810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38100">
                <a:solidFill>
                  <a:schemeClr val="accent3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2.8993622174039856E-2"/>
                  <c:y val="-8.300001092860355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D19-42CC-9F72-B50436BA41F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2003 
KDHS</c:v>
                </c:pt>
                <c:pt idx="1">
                  <c:v>2008-09 KDHS</c:v>
                </c:pt>
                <c:pt idx="2">
                  <c:v>2014 
KDHS</c:v>
                </c:pt>
                <c:pt idx="3">
                  <c:v>2015 
KMIS</c:v>
                </c:pt>
                <c:pt idx="4">
                  <c:v>2020 
KMIS</c:v>
                </c:pt>
                <c:pt idx="5">
                  <c:v>2022 
KDHS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10</c:v>
                </c:pt>
                <c:pt idx="1">
                  <c:v>34</c:v>
                </c:pt>
                <c:pt idx="2">
                  <c:v>30</c:v>
                </c:pt>
                <c:pt idx="3">
                  <c:v>51</c:v>
                </c:pt>
                <c:pt idx="4">
                  <c:v>37</c:v>
                </c:pt>
                <c:pt idx="5">
                  <c:v>28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089-47AE-A0CB-AAADC8A2FF6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TPIg 2+</c:v>
                </c:pt>
              </c:strCache>
            </c:strRef>
          </c:tx>
          <c:spPr>
            <a:ln w="38100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38100">
                <a:solidFill>
                  <a:schemeClr val="accent4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4.8715812697325868E-2"/>
                  <c:y val="-3.25297332526603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4D19-42CC-9F72-B50436BA41FC}"/>
                </c:ext>
              </c:extLst>
            </c:dLbl>
            <c:dLbl>
              <c:idx val="4"/>
              <c:layout>
                <c:manualLayout>
                  <c:x val="-4.8390328020591631E-3"/>
                  <c:y val="-7.2945944146889539E-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4D19-42CC-9F72-B50436BA41FC}"/>
                </c:ext>
              </c:extLst>
            </c:dLbl>
            <c:dLbl>
              <c:idx val="5"/>
              <c:layout>
                <c:manualLayout>
                  <c:x val="8.0434148629971985E-3"/>
                  <c:y val="5.322975004296928E-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4D19-42CC-9F72-B50436BA41F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2003 
KDHS</c:v>
                </c:pt>
                <c:pt idx="1">
                  <c:v>2008-09 KDHS</c:v>
                </c:pt>
                <c:pt idx="2">
                  <c:v>2014 
KDHS</c:v>
                </c:pt>
                <c:pt idx="3">
                  <c:v>2015 
KMIS</c:v>
                </c:pt>
                <c:pt idx="4">
                  <c:v>2020 
KMIS</c:v>
                </c:pt>
                <c:pt idx="5">
                  <c:v>2022 
KDHS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5</c:v>
                </c:pt>
                <c:pt idx="1">
                  <c:v>14</c:v>
                </c:pt>
                <c:pt idx="2">
                  <c:v>17</c:v>
                </c:pt>
                <c:pt idx="3">
                  <c:v>35</c:v>
                </c:pt>
                <c:pt idx="4">
                  <c:v>30</c:v>
                </c:pt>
                <c:pt idx="5">
                  <c:v>20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1089-47AE-A0CB-AAADC8A2FF6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TPIg 3+</c:v>
                </c:pt>
              </c:strCache>
            </c:strRef>
          </c:tx>
          <c:spPr>
            <a:ln w="38100" cap="rnd">
              <a:solidFill>
                <a:schemeClr val="accent5"/>
              </a:solidFill>
              <a:round/>
            </a:ln>
            <a:effectLst/>
          </c:spPr>
          <c:marker>
            <c:symbol val="square"/>
            <c:size val="7"/>
            <c:spPr>
              <a:solidFill>
                <a:schemeClr val="accent5"/>
              </a:solidFill>
              <a:ln w="9525">
                <a:solidFill>
                  <a:schemeClr val="accent5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5.0326055257585545E-2"/>
                  <c:y val="1.478615206853613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2.4967730482964988E-2"/>
                      <c:h val="8.0831428279052944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4D19-42CC-9F72-B50436BA41FC}"/>
                </c:ext>
              </c:extLst>
            </c:dLbl>
            <c:dLbl>
              <c:idx val="1"/>
              <c:layout>
                <c:manualLayout>
                  <c:x val="2.8139779628995653E-3"/>
                  <c:y val="2.168582649550371E-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4D19-42CC-9F72-B50436BA41FC}"/>
                </c:ext>
              </c:extLst>
            </c:dLbl>
            <c:dLbl>
              <c:idx val="2"/>
              <c:layout>
                <c:manualLayout>
                  <c:x val="-3.0603928132171884E-2"/>
                  <c:y val="5.263886032549343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4D19-42CC-9F72-B50436BA41FC}"/>
                </c:ext>
              </c:extLst>
            </c:dLbl>
            <c:dLbl>
              <c:idx val="3"/>
              <c:layout>
                <c:manualLayout>
                  <c:x val="-3.0603928132172002E-2"/>
                  <c:y val="4.948446797074699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4D19-42CC-9F72-B50436BA41FC}"/>
                </c:ext>
              </c:extLst>
            </c:dLbl>
            <c:dLbl>
              <c:idx val="4"/>
              <c:layout>
                <c:manualLayout>
                  <c:x val="-3.0603928132171884E-2"/>
                  <c:y val="6.841082209922576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4D19-42CC-9F72-B50436BA41FC}"/>
                </c:ext>
              </c:extLst>
            </c:dLbl>
            <c:dLbl>
              <c:idx val="5"/>
              <c:layout>
                <c:manualLayout>
                  <c:x val="-3.0603928132171884E-2"/>
                  <c:y val="4.948446797074699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4D19-42CC-9F72-B50436BA41F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2003 
KDHS</c:v>
                </c:pt>
                <c:pt idx="1">
                  <c:v>2008-09 KDHS</c:v>
                </c:pt>
                <c:pt idx="2">
                  <c:v>2014 
KDHS</c:v>
                </c:pt>
                <c:pt idx="3">
                  <c:v>2015 
KMIS</c:v>
                </c:pt>
                <c:pt idx="4">
                  <c:v>2020 
KMIS</c:v>
                </c:pt>
                <c:pt idx="5">
                  <c:v>2022 
KDHS</c:v>
                </c:pt>
              </c:strCache>
            </c:strRef>
          </c:cat>
          <c:val>
            <c:numRef>
              <c:f>Sheet1!$D$2:$D$7</c:f>
              <c:numCache>
                <c:formatCode>General</c:formatCode>
                <c:ptCount val="6"/>
                <c:pt idx="0">
                  <c:v>2</c:v>
                </c:pt>
                <c:pt idx="1">
                  <c:v>6</c:v>
                </c:pt>
                <c:pt idx="2">
                  <c:v>10</c:v>
                </c:pt>
                <c:pt idx="3">
                  <c:v>22</c:v>
                </c:pt>
                <c:pt idx="4">
                  <c:v>22</c:v>
                </c:pt>
                <c:pt idx="5">
                  <c:v>13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EA58-4B28-9F6D-5E6958BB2C08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11592223"/>
        <c:axId val="211586815"/>
      </c:lineChart>
      <c:catAx>
        <c:axId val="2115922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211586815"/>
        <c:crosses val="autoZero"/>
        <c:auto val="1"/>
        <c:lblAlgn val="ctr"/>
        <c:lblOffset val="100"/>
        <c:noMultiLvlLbl val="0"/>
      </c:catAx>
      <c:valAx>
        <c:axId val="211586815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21159222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9975236791053285E-2"/>
          <c:y val="7.9885016860791497E-2"/>
          <c:w val="0.92748385256190813"/>
          <c:h val="0.5918575528101973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Fever in the 2 weeks before the survey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F6C-4989-9D1D-C38509042BB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Fever in the 2 weeks before the survey</c:v>
                </c:pt>
                <c:pt idx="2">
                  <c:v>Advice or treatment was sought</c:v>
                </c:pt>
                <c:pt idx="3">
                  <c:v>Blood taken from a finger or heel for testing</c:v>
                </c:pt>
                <c:pt idx="4">
                  <c:v>Diagnosed with malaria by a health care provider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17</c:v>
                </c:pt>
                <c:pt idx="2">
                  <c:v>70</c:v>
                </c:pt>
                <c:pt idx="3">
                  <c:v>33</c:v>
                </c:pt>
                <c:pt idx="4">
                  <c:v>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F6C-4989-9D1D-C38509042BB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Sheet1!$A$2:$A$10</c:f>
              <c:strCache>
                <c:ptCount val="9"/>
                <c:pt idx="0">
                  <c:v>Other antimalarial</c:v>
                </c:pt>
                <c:pt idx="1">
                  <c:v>Artesunate injection/IV</c:v>
                </c:pt>
                <c:pt idx="2">
                  <c:v>Artesunate rectal</c:v>
                </c:pt>
                <c:pt idx="3">
                  <c:v>Quinine injection/IV</c:v>
                </c:pt>
                <c:pt idx="4">
                  <c:v>Quinine pills</c:v>
                </c:pt>
                <c:pt idx="5">
                  <c:v>Amodiaquine</c:v>
                </c:pt>
                <c:pt idx="6">
                  <c:v>Chloroquine</c:v>
                </c:pt>
                <c:pt idx="7">
                  <c:v>SP/Fansidar</c:v>
                </c:pt>
                <c:pt idx="8">
                  <c:v>Any ACT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1</c:v>
                </c:pt>
                <c:pt idx="1">
                  <c:v>4</c:v>
                </c:pt>
                <c:pt idx="2">
                  <c:v>1</c:v>
                </c:pt>
                <c:pt idx="3">
                  <c:v>2</c:v>
                </c:pt>
                <c:pt idx="4">
                  <c:v>1</c:v>
                </c:pt>
                <c:pt idx="5">
                  <c:v>4</c:v>
                </c:pt>
                <c:pt idx="6">
                  <c:v>5</c:v>
                </c:pt>
                <c:pt idx="7">
                  <c:v>4</c:v>
                </c:pt>
                <c:pt idx="8">
                  <c:v>84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448-4686-B924-73986F2DE890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1955625791"/>
        <c:axId val="1955631199"/>
      </c:barChart>
      <c:catAx>
        <c:axId val="195562579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55631199"/>
        <c:crosses val="autoZero"/>
        <c:auto val="1"/>
        <c:lblAlgn val="ctr"/>
        <c:lblOffset val="100"/>
        <c:noMultiLvlLbl val="0"/>
      </c:catAx>
      <c:valAx>
        <c:axId val="1955631199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95562579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0622593247213989"/>
          <c:w val="0.95416666666666672"/>
          <c:h val="0.7677840486726370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Kenya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Any mosquito net</c:v>
                </c:pt>
                <c:pt idx="1">
                  <c:v>Any insecticide-treated net (ITN)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64</c:v>
                </c:pt>
                <c:pt idx="1">
                  <c:v>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Urban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Any mosquito net</c:v>
                </c:pt>
                <c:pt idx="1">
                  <c:v>Any insecticide-treated net (ITN)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59</c:v>
                </c:pt>
                <c:pt idx="1">
                  <c:v>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Rural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Any mosquito net</c:v>
                </c:pt>
                <c:pt idx="1">
                  <c:v>Any insecticide-treated net (ITN)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67</c:v>
                </c:pt>
                <c:pt idx="1">
                  <c:v>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0335222163478702"/>
          <c:w val="0.95416666666666672"/>
          <c:h val="0.7706573851903064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Lowest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4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216-4C5A-921C-3CB3CAFC5B5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Lowest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 formatCode="General">
                  <c:v>58</c:v>
                </c:pt>
                <c:pt idx="1">
                  <c:v>68</c:v>
                </c:pt>
                <c:pt idx="2" formatCode="General">
                  <c:v>62</c:v>
                </c:pt>
                <c:pt idx="3" formatCode="General">
                  <c:v>49</c:v>
                </c:pt>
                <c:pt idx="4" formatCode="General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0335222163478702"/>
          <c:w val="0.95416666666666672"/>
          <c:h val="0.6635349281210495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Sheet1!$A$3</c:f>
              <c:strCache>
                <c:ptCount val="1"/>
                <c:pt idx="0">
                  <c:v>Highland 
epidemic
 prone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221A-4E6E-8D76-0DFFB13B6696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3D0C-406D-B025-2CE9361D45E0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3D0C-406D-B025-2CE9361D45E0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3D0C-406D-B025-2CE9361D45E0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3D0C-406D-B025-2CE9361D45E0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3D0C-406D-B025-2CE9361D45E0}"/>
              </c:ext>
            </c:extLst>
          </c:dPt>
          <c:dLbls>
            <c:dLbl>
              <c:idx val="5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D0C-406D-B025-2CE9361D45E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Kenya</c:v>
                </c:pt>
                <c:pt idx="1">
                  <c:v>Highland 
epidemic
 prone</c:v>
                </c:pt>
                <c:pt idx="2">
                  <c:v>Lake 
endemic</c:v>
                </c:pt>
                <c:pt idx="3">
                  <c:v>Cosast 
endemic</c:v>
                </c:pt>
                <c:pt idx="4">
                  <c:v>Seasonal</c:v>
                </c:pt>
                <c:pt idx="5">
                  <c:v>Low risk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54</c:v>
                </c:pt>
                <c:pt idx="1">
                  <c:v>81</c:v>
                </c:pt>
                <c:pt idx="2" formatCode="0">
                  <c:v>88</c:v>
                </c:pt>
                <c:pt idx="3">
                  <c:v>72</c:v>
                </c:pt>
                <c:pt idx="4">
                  <c:v>39</c:v>
                </c:pt>
                <c:pt idx="5">
                  <c:v>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21A-4E6E-8D76-0DFFB13B6696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665040599478506"/>
          <c:y val="3.0245945582356337E-2"/>
          <c:w val="0.5886516969955603"/>
          <c:h val="0.96606216004031831"/>
        </c:manualLayout>
      </c:layout>
      <c:pie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No ITN</c:v>
                </c:pt>
              </c:strCache>
            </c:strRef>
          </c:tx>
          <c:spPr>
            <a:solidFill>
              <a:schemeClr val="accent5"/>
            </a:solidFill>
          </c:spPr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BA95-420F-B81F-2A9BF41426D6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A95-420F-B81F-2A9BF41426D6}"/>
              </c:ext>
            </c:extLst>
          </c:dPt>
          <c:dPt>
            <c:idx val="2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BA95-420F-B81F-2A9BF41426D6}"/>
              </c:ext>
            </c:extLst>
          </c:dPt>
          <c:dLbls>
            <c:dLbl>
              <c:idx val="0"/>
              <c:layout>
                <c:manualLayout>
                  <c:x val="-0.20199415085623007"/>
                  <c:y val="0.13005057857147159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800" b="1" i="0" u="none" strike="noStrike" kern="1200" baseline="0">
                        <a:solidFill>
                          <a:schemeClr val="bg1"/>
                        </a:solidFill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+mn-cs"/>
                      </a:defRPr>
                    </a:pPr>
                    <a:fld id="{BBCB2A83-E545-4A92-9A17-C6CA2FD5E382}" type="CATEGORYNAME">
                      <a:rPr lang="en-US">
                        <a:solidFill>
                          <a:schemeClr val="tx1"/>
                        </a:solidFill>
                      </a:rPr>
                      <a:pPr>
                        <a:defRPr b="1">
                          <a:solidFill>
                            <a:schemeClr val="bg1"/>
                          </a:solidFill>
                        </a:defRPr>
                      </a:pPr>
                      <a:t>[CATEGORY NAME]</a:t>
                    </a:fld>
                    <a:r>
                      <a:rPr lang="en-US" baseline="0" dirty="0">
                        <a:solidFill>
                          <a:schemeClr val="tx1"/>
                        </a:solidFill>
                      </a:rPr>
                      <a:t>
</a:t>
                    </a:r>
                    <a:fld id="{9F013B93-C273-4AA4-8829-3B4D615987A5}" type="VALUE">
                      <a:rPr lang="en-US" baseline="0" smtClean="0">
                        <a:solidFill>
                          <a:schemeClr val="tx1"/>
                        </a:solidFill>
                      </a:rPr>
                      <a:pPr>
                        <a:defRPr b="1">
                          <a:solidFill>
                            <a:schemeClr val="bg1"/>
                          </a:solidFill>
                        </a:defRPr>
                      </a:pPr>
                      <a:t>[VALUE]</a:t>
                    </a:fld>
                    <a:r>
                      <a:rPr lang="en-US" baseline="0" dirty="0">
                        <a:solidFill>
                          <a:schemeClr val="tx1"/>
                        </a:solidFill>
                      </a:rPr>
                      <a:t>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800" b="1" i="0" u="none" strike="noStrike" kern="1200" baseline="0">
                      <a:solidFill>
                        <a:schemeClr val="bg1"/>
                      </a:solidFill>
                      <a:latin typeface="Source Sans Pro" panose="020B0503030403020204" pitchFamily="34" charset="0"/>
                      <a:ea typeface="Source Sans Pro" panose="020B0503030403020204" pitchFamily="34" charset="0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BA95-420F-B81F-2A9BF41426D6}"/>
                </c:ext>
              </c:extLst>
            </c:dLbl>
            <c:dLbl>
              <c:idx val="1"/>
              <c:layout>
                <c:manualLayout>
                  <c:x val="-8.4682102070299345E-2"/>
                  <c:y val="-3.8250170168079883E-2"/>
                </c:manualLayout>
              </c:layout>
              <c:tx>
                <c:rich>
                  <a:bodyPr/>
                  <a:lstStyle/>
                  <a:p>
                    <a:fld id="{DE90374E-488C-4580-94F6-647E08477AF6}" type="CATEGORYNAME">
                      <a:rPr lang="en-US"/>
                      <a:pPr/>
                      <a:t>[CATEGORY NAME]</a:t>
                    </a:fld>
                    <a:r>
                      <a:rPr lang="en-US" baseline="0" dirty="0"/>
                      <a:t>
</a:t>
                    </a:r>
                    <a:fld id="{2DB189E9-3D6B-4870-804F-D1C340B42B18}" type="VALUE">
                      <a:rPr lang="en-US" baseline="0" smtClean="0"/>
                      <a:pPr/>
                      <a:t>[VALUE]</a:t>
                    </a:fld>
                    <a:r>
                      <a:rPr lang="en-US" baseline="0" dirty="0"/>
                      <a:t>%</a:t>
                    </a: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2801249011439889"/>
                      <c:h val="0.29612016777869915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BA95-420F-B81F-2A9BF41426D6}"/>
                </c:ext>
              </c:extLst>
            </c:dLbl>
            <c:dLbl>
              <c:idx val="2"/>
              <c:layout>
                <c:manualLayout>
                  <c:x val="0.23462391405203933"/>
                  <c:y val="0.15810070336139684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800" b="1" i="0" u="none" strike="noStrike" kern="1200" baseline="0">
                        <a:solidFill>
                          <a:schemeClr val="bg1"/>
                        </a:solidFill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+mn-cs"/>
                      </a:defRPr>
                    </a:pPr>
                    <a:fld id="{6688912F-5F47-4C1B-89EA-A337A9575A58}" type="CATEGORYNAME">
                      <a:rPr lang="en-US">
                        <a:solidFill>
                          <a:schemeClr val="tx1"/>
                        </a:solidFill>
                      </a:rPr>
                      <a:pPr>
                        <a:defRPr b="1">
                          <a:solidFill>
                            <a:schemeClr val="bg1"/>
                          </a:solidFill>
                        </a:defRPr>
                      </a:pPr>
                      <a:t>[CATEGORY NAME]</a:t>
                    </a:fld>
                    <a:r>
                      <a:rPr lang="en-US" baseline="0" dirty="0">
                        <a:solidFill>
                          <a:schemeClr val="tx1"/>
                        </a:solidFill>
                      </a:rPr>
                      <a:t>
</a:t>
                    </a:r>
                    <a:fld id="{F794EB87-FF97-475E-AB0C-312147949769}" type="VALUE">
                      <a:rPr lang="en-US" baseline="0" smtClean="0">
                        <a:solidFill>
                          <a:schemeClr val="tx1"/>
                        </a:solidFill>
                      </a:rPr>
                      <a:pPr>
                        <a:defRPr b="1">
                          <a:solidFill>
                            <a:schemeClr val="bg1"/>
                          </a:solidFill>
                        </a:defRPr>
                      </a:pPr>
                      <a:t>[VALUE]</a:t>
                    </a:fld>
                    <a:r>
                      <a:rPr lang="en-US" baseline="0" dirty="0">
                        <a:solidFill>
                          <a:schemeClr val="tx1"/>
                        </a:solidFill>
                      </a:rPr>
                      <a:t>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800" b="1" i="0" u="none" strike="noStrike" kern="1200" baseline="0">
                      <a:solidFill>
                        <a:schemeClr val="bg1"/>
                      </a:solidFill>
                      <a:latin typeface="Source Sans Pro" panose="020B0503030403020204" pitchFamily="34" charset="0"/>
                      <a:ea typeface="Source Sans Pro" panose="020B0503030403020204" pitchFamily="34" charset="0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8363086382535563"/>
                      <c:h val="0.35381407405473891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BA95-420F-B81F-2A9BF41426D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1"/>
            <c:showSerName val="0"/>
            <c:showPercent val="0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No ITN</c:v>
                </c:pt>
                <c:pt idx="1">
                  <c:v>At least 1 ITN for every 2 people in the household</c:v>
                </c:pt>
                <c:pt idx="2">
                  <c:v>At least 1 ITN but not enough for all houehold members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 formatCode="General">
                  <c:v>46</c:v>
                </c:pt>
                <c:pt idx="1">
                  <c:v>37</c:v>
                </c:pt>
                <c:pt idx="2" formatCode="General">
                  <c:v>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0243633999495243"/>
          <c:w val="0.95416666666666672"/>
          <c:h val="0.7715733617705253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Access to an ITN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Kenya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50</c:v>
                </c:pt>
                <c:pt idx="1">
                  <c:v>37</c:v>
                </c:pt>
                <c:pt idx="2">
                  <c:v>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Slept under an ITN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Kenya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3"/>
                <c:pt idx="0">
                  <c:v>43</c:v>
                </c:pt>
                <c:pt idx="1">
                  <c:v>32</c:v>
                </c:pt>
                <c:pt idx="2">
                  <c:v>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D90-40BC-BCF0-BE8284E253C6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0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4724663040308365E-2"/>
          <c:y val="7.2709966215260283E-2"/>
          <c:w val="0.9608888888888889"/>
          <c:h val="0.81127376142285723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Health facility</c:v>
                </c:pt>
              </c:strCache>
            </c:strRef>
          </c:tx>
          <c:spPr>
            <a:ln w="38100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38100">
                <a:solidFill>
                  <a:schemeClr val="accent4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2003 KDHS</c:v>
                </c:pt>
                <c:pt idx="1">
                  <c:v>2008-09 KDHS</c:v>
                </c:pt>
                <c:pt idx="2">
                  <c:v>2014 KDHS</c:v>
                </c:pt>
                <c:pt idx="3">
                  <c:v>2015 KMIS</c:v>
                </c:pt>
                <c:pt idx="4">
                  <c:v>2020 KMIS</c:v>
                </c:pt>
                <c:pt idx="5">
                  <c:v>2022 KDHS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5</c:v>
                </c:pt>
                <c:pt idx="1">
                  <c:v>42</c:v>
                </c:pt>
                <c:pt idx="2">
                  <c:v>48</c:v>
                </c:pt>
                <c:pt idx="3">
                  <c:v>53</c:v>
                </c:pt>
                <c:pt idx="4">
                  <c:v>40</c:v>
                </c:pt>
                <c:pt idx="5">
                  <c:v>50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089-47AE-A0CB-AAADC8A2FF6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At home</c:v>
                </c:pt>
              </c:strCache>
            </c:strRef>
          </c:tx>
          <c:spPr>
            <a:ln w="38100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38100">
                <a:solidFill>
                  <a:schemeClr val="accent5"/>
                </a:solidFill>
              </a:ln>
              <a:effectLst/>
            </c:spPr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8DF-4415-A237-7088E4E34C6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2003 KDHS</c:v>
                </c:pt>
                <c:pt idx="1">
                  <c:v>2008-09 KDHS</c:v>
                </c:pt>
                <c:pt idx="2">
                  <c:v>2014 KDHS</c:v>
                </c:pt>
                <c:pt idx="3">
                  <c:v>2015 KMIS</c:v>
                </c:pt>
                <c:pt idx="4">
                  <c:v>2020 KMIS</c:v>
                </c:pt>
                <c:pt idx="5">
                  <c:v>2022 KDHS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5</c:v>
                </c:pt>
                <c:pt idx="1">
                  <c:v>35</c:v>
                </c:pt>
                <c:pt idx="2">
                  <c:v>43</c:v>
                </c:pt>
                <c:pt idx="3">
                  <c:v>48</c:v>
                </c:pt>
                <c:pt idx="4">
                  <c:v>35</c:v>
                </c:pt>
                <c:pt idx="5">
                  <c:v>43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1089-47AE-A0CB-AAADC8A2FF6B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11592223"/>
        <c:axId val="211586815"/>
      </c:lineChart>
      <c:catAx>
        <c:axId val="2115922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211586815"/>
        <c:crosses val="autoZero"/>
        <c:auto val="1"/>
        <c:lblAlgn val="ctr"/>
        <c:lblOffset val="100"/>
        <c:noMultiLvlLbl val="0"/>
      </c:catAx>
      <c:valAx>
        <c:axId val="211586815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21159222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0335222163478702"/>
          <c:w val="0.95416666666666672"/>
          <c:h val="0.7706573851903064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All household members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BA95-420F-B81F-2A9BF41426D6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A95-420F-B81F-2A9BF41426D6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BA95-420F-B81F-2A9BF41426D6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3C44-4A4B-BA55-E8C88252A6DF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3C44-4A4B-BA55-E8C88252A6DF}"/>
              </c:ext>
            </c:extLst>
          </c:dPt>
          <c:dPt>
            <c:idx val="6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3C44-4A4B-BA55-E8C88252A6D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All household members</c:v>
                </c:pt>
                <c:pt idx="1">
                  <c:v>Children &lt;5</c:v>
                </c:pt>
                <c:pt idx="2">
                  <c:v>Pregnant women</c:v>
                </c:pt>
                <c:pt idx="4">
                  <c:v>All household members</c:v>
                </c:pt>
                <c:pt idx="5">
                  <c:v>Children &lt;5</c:v>
                </c:pt>
                <c:pt idx="6">
                  <c:v>Pregnant women</c:v>
                </c:pt>
              </c:strCache>
            </c:strRef>
          </c:cat>
          <c:val>
            <c:numRef>
              <c:f>Sheet1!$B$2:$B$8</c:f>
              <c:numCache>
                <c:formatCode>0</c:formatCode>
                <c:ptCount val="7"/>
                <c:pt idx="0" formatCode="General">
                  <c:v>43</c:v>
                </c:pt>
                <c:pt idx="1">
                  <c:v>51</c:v>
                </c:pt>
                <c:pt idx="2" formatCode="General">
                  <c:v>45</c:v>
                </c:pt>
                <c:pt idx="4" formatCode="General">
                  <c:v>71</c:v>
                </c:pt>
                <c:pt idx="5" formatCode="General">
                  <c:v>77</c:v>
                </c:pt>
                <c:pt idx="6" formatCode="General">
                  <c:v>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9555580914704503E-2"/>
          <c:y val="0"/>
          <c:w val="0.9608888888888889"/>
          <c:h val="0.81127376142285723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children</c:v>
                </c:pt>
              </c:strCache>
            </c:strRef>
          </c:tx>
          <c:spPr>
            <a:ln w="38100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38100">
                <a:solidFill>
                  <a:schemeClr val="accent4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2003 
KDHS</c:v>
                </c:pt>
                <c:pt idx="1">
                  <c:v>2008-09 KDHS</c:v>
                </c:pt>
                <c:pt idx="2">
                  <c:v>2014 
KDHS</c:v>
                </c:pt>
                <c:pt idx="3">
                  <c:v>2015 
KMIS</c:v>
                </c:pt>
                <c:pt idx="4">
                  <c:v>2020 
KMIS</c:v>
                </c:pt>
                <c:pt idx="5">
                  <c:v>2022 
KDHS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6</c:v>
                </c:pt>
                <c:pt idx="1">
                  <c:v>47</c:v>
                </c:pt>
                <c:pt idx="2">
                  <c:v>54</c:v>
                </c:pt>
                <c:pt idx="3">
                  <c:v>56</c:v>
                </c:pt>
                <c:pt idx="4">
                  <c:v>42</c:v>
                </c:pt>
                <c:pt idx="5">
                  <c:v>51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089-47AE-A0CB-AAADC8A2FF6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pregnant women2</c:v>
                </c:pt>
              </c:strCache>
            </c:strRef>
          </c:tx>
          <c:spPr>
            <a:ln w="38100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38100">
                <a:solidFill>
                  <a:schemeClr val="accent5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2.1340611409081112E-2"/>
                  <c:y val="2.630654107987851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B58B-45EB-9107-05B073576CD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2003 
KDHS</c:v>
                </c:pt>
                <c:pt idx="1">
                  <c:v>2008-09 KDHS</c:v>
                </c:pt>
                <c:pt idx="2">
                  <c:v>2014 
KDHS</c:v>
                </c:pt>
                <c:pt idx="3">
                  <c:v>2015 
KMIS</c:v>
                </c:pt>
                <c:pt idx="4">
                  <c:v>2020 
KMIS</c:v>
                </c:pt>
                <c:pt idx="5">
                  <c:v>2022 
KDHS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5</c:v>
                </c:pt>
                <c:pt idx="1">
                  <c:v>49</c:v>
                </c:pt>
                <c:pt idx="2">
                  <c:v>51</c:v>
                </c:pt>
                <c:pt idx="3">
                  <c:v>58</c:v>
                </c:pt>
                <c:pt idx="4">
                  <c:v>40</c:v>
                </c:pt>
                <c:pt idx="5">
                  <c:v>45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1089-47AE-A0CB-AAADC8A2FF6B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11592223"/>
        <c:axId val="211586815"/>
      </c:lineChart>
      <c:catAx>
        <c:axId val="2115922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211586815"/>
        <c:crosses val="autoZero"/>
        <c:auto val="1"/>
        <c:lblAlgn val="ctr"/>
        <c:lblOffset val="100"/>
        <c:noMultiLvlLbl val="0"/>
      </c:catAx>
      <c:valAx>
        <c:axId val="211586815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21159222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FA9A8D1-CB88-2E47-75DE-249757548B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254724-21D6-2D25-C3EA-2CB71FC5F1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C0CA6-7390-4E1A-9CDC-CE08AB4AB843}" type="datetimeFigureOut">
              <a:rPr lang="en-US" smtClean="0"/>
              <a:t>6/16/2023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4AB87B-2A3E-C83A-9875-0B43B269A1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EF49B2-2475-749B-F6CD-EC83E638FE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E7C19-9FF4-4119-BA31-FA81478D34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065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0E743B-A7C3-43D5-8D14-D0B0ECD816F9}" type="datetimeFigureOut">
              <a:rPr lang="en-US" smtClean="0"/>
              <a:t>6/16/2023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483AE-61A7-4612-A3AC-24729FE3FB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5060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Since 2003, the percent of households with at least one ITN has increased more than 6 times</a:t>
            </a:r>
            <a:r>
              <a:rPr lang="en-US"/>
              <a:t>, from 8% to 54% in 2022.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23040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About half of Kenyan children under 5 slept under an ITN the night before the survey. These numbers are slightly higher in the endemic zones: 67% in the highlands, 75% on the lake, and 67% on the coast. In the seasonal and low risk zones, about one third of children under 5 slept under an ITN.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46529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28% of women with a live birth and/or stillbirth in the 2 years before the survey received 1 or more doses of SP/</a:t>
            </a:r>
            <a:r>
              <a:rPr lang="en-US" dirty="0" err="1"/>
              <a:t>Fansidar</a:t>
            </a:r>
            <a:r>
              <a:rPr lang="en-US" dirty="0"/>
              <a:t> during pregnancy; 20% received 2 or more doses; 13% received 3 or more.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42181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SP/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Fansidar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use increased from 2003 to 2014 (30%  for 1+ dose, 17% for 2+ doses, and 10% for 3+ doses) and peaked in 2015 (53% for 1+ dose, 36% for 2+ doses, and 23% for 3+ doses), subsequently dropping to 28% for 1+ dose, 20% for 2+ doses, and 13% for 3+ doses in 2022.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05341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17% of children under 5 had fever in the 2 weeks before the survey. Advice or treatment was sought for 70% of those children; blood was taken from a heel or finger for testing from 33% of those children, and 22% were diagnosed with malaria by a health care provider.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81852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Among children under age 5 with fever in the two weeks before the survey who received an antimalarial, 84</a:t>
            </a:r>
            <a:r>
              <a:rPr lang="en-US"/>
              <a:t>% received ACT.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21293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 Kenya, 64% if households own any mosquito net and 54% own any ITN. ITN ownership is higher in urban than in rural areas.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57274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Household ownership of ITNs generally decreases as the household wealth quintile increases.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6959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54% of Kenyan households own at least one ITN. In the endemic zones, ITN ownership is 81% (highland), 88% (lake), and 72% (coast), while in the seasonal and low risk zones ownership is 39% and 31%, respectively.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17672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46% of Kenyan households do not have an ITN. 37% have at least 1 ITN for every 2 people in the households. 54% have at least 1 ITN but not enough for all households members.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122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50% of the Kenyan household population has access to an ITN and 43% slept under an ITN the night before the survey. These numbers are slightly lower in urban areas and slightly higher in rural areas.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00002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Access to ITNs increased from 5% in 2003 to 50% in 2022. Use of ITNs increased from 5% in 2003 to 43% in 2022.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67134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Over half of children under 5 slept under an ITN the night before the survey, as did 45% of pregnant women and 43% of household members. Use of ITNs is higher among those living in households with at least 1 ITN.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7107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Since 2003, the percent of children under 5 and pregnant women who slept under an ITN the night before the survey has increased almost 10 times.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71024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fr-FR" noProof="0"/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EC71831F-1B8F-EA98-3184-E4EB3C6D8FB1}"/>
              </a:ext>
            </a:extLst>
          </p:cNvPr>
          <p:cNvSpPr txBox="1">
            <a:spLocks/>
          </p:cNvSpPr>
          <p:nvPr userDrawn="1"/>
        </p:nvSpPr>
        <p:spPr>
          <a:xfrm>
            <a:off x="628650" y="115095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r>
              <a:rPr lang="en-US" noProof="0" dirty="0"/>
              <a:t>#KDHS2022</a:t>
            </a:r>
            <a:endParaRPr lang="fr-FR" b="0" noProof="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47879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0938319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noProof="0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41845032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1148240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42222234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624354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6105583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9070816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fr-FR" noProof="0" smtClean="0"/>
              <a:t>16/06/2023</a:t>
            </a:fld>
            <a:endParaRPr lang="fr-FR" noProof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237275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4266382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713366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noProof="0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029731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746083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1293211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622710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59174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208407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fr-FR" noProof="0" smtClean="0"/>
              <a:t>16/06/2023</a:t>
            </a:fld>
            <a:endParaRPr lang="fr-FR" noProof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400920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613048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BE68C7B-A576-EC77-5164-CFFE03D9AD8F}"/>
              </a:ext>
            </a:extLst>
          </p:cNvPr>
          <p:cNvSpPr/>
          <p:nvPr userDrawn="1"/>
        </p:nvSpPr>
        <p:spPr>
          <a:xfrm>
            <a:off x="0" y="2109880"/>
            <a:ext cx="9144000" cy="2887124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1AF6A25-C05E-275F-43E1-F8E93E3EE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05668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 dirty="0"/>
              <a:t>#KDHS2022</a:t>
            </a:r>
            <a:endParaRPr lang="fr-FR" noProof="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139826A-640E-12A1-234F-57C1984C22CC}"/>
              </a:ext>
            </a:extLst>
          </p:cNvPr>
          <p:cNvSpPr/>
          <p:nvPr userDrawn="1"/>
        </p:nvSpPr>
        <p:spPr>
          <a:xfrm>
            <a:off x="0" y="1587879"/>
            <a:ext cx="9144000" cy="21681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noProof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D89CD6A-460E-F8B9-A2A8-47A478D0A124}"/>
              </a:ext>
            </a:extLst>
          </p:cNvPr>
          <p:cNvSpPr/>
          <p:nvPr userDrawn="1"/>
        </p:nvSpPr>
        <p:spPr>
          <a:xfrm>
            <a:off x="0" y="5326145"/>
            <a:ext cx="9144000" cy="21681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noProof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E4488E0-ED17-9369-58EE-ADE445C1049F}"/>
              </a:ext>
            </a:extLst>
          </p:cNvPr>
          <p:cNvSpPr txBox="1"/>
          <p:nvPr userDrawn="1"/>
        </p:nvSpPr>
        <p:spPr>
          <a:xfrm>
            <a:off x="628650" y="5542961"/>
            <a:ext cx="7886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2022 Kenya Demographic and Health Survey (KDHS)</a:t>
            </a:r>
          </a:p>
        </p:txBody>
      </p:sp>
      <p:pic>
        <p:nvPicPr>
          <p:cNvPr id="4" name="Picture 3" descr="A picture containing art, yellow, screenshot, pattern&#10;&#10;Description automatically generated">
            <a:extLst>
              <a:ext uri="{FF2B5EF4-FFF2-40B4-BE49-F238E27FC236}">
                <a16:creationId xmlns:a16="http://schemas.microsoft.com/office/drawing/2014/main" id="{27611E52-316F-973A-6D78-2BFF8EA9B85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66" r="14269"/>
          <a:stretch/>
        </p:blipFill>
        <p:spPr>
          <a:xfrm>
            <a:off x="0" y="2068379"/>
            <a:ext cx="9144000" cy="3028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865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6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fr-FR" noProof="0" smtClean="0"/>
              <a:pPr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98471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fr-FR" noProof="0" smtClean="0"/>
              <a:pPr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554223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446314"/>
            <a:ext cx="9144000" cy="734786"/>
          </a:xfrm>
          <a:prstGeom prst="rect">
            <a:avLst/>
          </a:prstGeom>
        </p:spPr>
        <p:txBody>
          <a:bodyPr/>
          <a:lstStyle/>
          <a:p>
            <a:r>
              <a:rPr lang="fr-FR" noProof="0" dirty="0"/>
              <a:t>Malaria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03681410"/>
              </p:ext>
            </p:extLst>
          </p:nvPr>
        </p:nvGraphicFramePr>
        <p:xfrm>
          <a:off x="485248" y="2099649"/>
          <a:ext cx="8173504" cy="40843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D4E770C2-7B4F-7AC9-CECA-53B2861CA4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3002" y="1038651"/>
            <a:ext cx="3871541" cy="905542"/>
          </a:xfrm>
        </p:spPr>
        <p:txBody>
          <a:bodyPr>
            <a:normAutofit/>
          </a:bodyPr>
          <a:lstStyle/>
          <a:p>
            <a:pPr algn="ctr"/>
            <a:r>
              <a:rPr lang="en-US" noProof="0"/>
              <a:t>Percent who slept under an ITN the night before the survey among </a:t>
            </a:r>
            <a:r>
              <a:rPr lang="en-US" b="1" noProof="0"/>
              <a:t>all </a:t>
            </a:r>
            <a:r>
              <a:rPr lang="en-US" b="1"/>
              <a:t>households</a:t>
            </a:r>
            <a:endParaRPr lang="en-US" b="1" noProof="0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CE8E6C25-274C-26E6-6344-0F1E889FBDE4}"/>
              </a:ext>
            </a:extLst>
          </p:cNvPr>
          <p:cNvSpPr txBox="1">
            <a:spLocks/>
          </p:cNvSpPr>
          <p:nvPr/>
        </p:nvSpPr>
        <p:spPr>
          <a:xfrm>
            <a:off x="4930611" y="1014964"/>
            <a:ext cx="3871541" cy="9055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/>
              <a:t>Percent who slept under an ITN the night before the survey among </a:t>
            </a:r>
            <a:r>
              <a:rPr lang="en-US" b="1"/>
              <a:t>households with at least one ITN</a:t>
            </a:r>
            <a:endParaRPr lang="en-US" b="1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04622B5E-40FA-08AE-EAFC-16C238369C43}"/>
              </a:ext>
            </a:extLst>
          </p:cNvPr>
          <p:cNvCxnSpPr>
            <a:cxnSpLocks/>
          </p:cNvCxnSpPr>
          <p:nvPr/>
        </p:nvCxnSpPr>
        <p:spPr>
          <a:xfrm>
            <a:off x="489439" y="1846221"/>
            <a:ext cx="361866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52C96D7-556E-5D0F-D84C-C95F3616BD60}"/>
              </a:ext>
            </a:extLst>
          </p:cNvPr>
          <p:cNvCxnSpPr>
            <a:cxnSpLocks/>
          </p:cNvCxnSpPr>
          <p:nvPr/>
        </p:nvCxnSpPr>
        <p:spPr>
          <a:xfrm>
            <a:off x="5040086" y="1846221"/>
            <a:ext cx="361866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1">
            <a:extLst>
              <a:ext uri="{FF2B5EF4-FFF2-40B4-BE49-F238E27FC236}">
                <a16:creationId xmlns:a16="http://schemas.microsoft.com/office/drawing/2014/main" id="{73675E8E-F3AD-8A28-1EF0-CE2C458F20CD}"/>
              </a:ext>
            </a:extLst>
          </p:cNvPr>
          <p:cNvSpPr txBox="1">
            <a:spLocks/>
          </p:cNvSpPr>
          <p:nvPr/>
        </p:nvSpPr>
        <p:spPr>
          <a:xfrm>
            <a:off x="530518" y="244772"/>
            <a:ext cx="8082959" cy="8275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r>
              <a:rPr lang="en-US" sz="3200" dirty="0"/>
              <a:t>ITN Use</a:t>
            </a:r>
          </a:p>
        </p:txBody>
      </p:sp>
    </p:spTree>
    <p:extLst>
      <p:ext uri="{BB962C8B-B14F-4D97-AF65-F5344CB8AC3E}">
        <p14:creationId xmlns:p14="http://schemas.microsoft.com/office/powerpoint/2010/main" val="42207105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A25666F9-CCA3-9D59-B863-99CA3EC76D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31111367"/>
              </p:ext>
            </p:extLst>
          </p:nvPr>
        </p:nvGraphicFramePr>
        <p:xfrm>
          <a:off x="628650" y="1621969"/>
          <a:ext cx="7886700" cy="44958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3862842A-EAC4-C115-2F36-83D77BEE1E0E}"/>
              </a:ext>
            </a:extLst>
          </p:cNvPr>
          <p:cNvSpPr txBox="1"/>
          <p:nvPr/>
        </p:nvSpPr>
        <p:spPr>
          <a:xfrm>
            <a:off x="5833219" y="4574837"/>
            <a:ext cx="2917372" cy="46457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b="1" dirty="0">
                <a:solidFill>
                  <a:schemeClr val="accent5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Pregnant women</a:t>
            </a:r>
            <a:endParaRPr lang="en-US" sz="1800" b="1" dirty="0">
              <a:solidFill>
                <a:schemeClr val="accent5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5138D57-81A7-9062-3037-7FA0E56333ED}"/>
              </a:ext>
            </a:extLst>
          </p:cNvPr>
          <p:cNvSpPr txBox="1"/>
          <p:nvPr/>
        </p:nvSpPr>
        <p:spPr>
          <a:xfrm>
            <a:off x="6136858" y="2611212"/>
            <a:ext cx="3189094" cy="54519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sz="1800" b="1" dirty="0">
                <a:solidFill>
                  <a:schemeClr val="accent4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Children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0BEED5B-D3B4-6AF2-EC2C-A38BF46A0B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517" y="1095714"/>
            <a:ext cx="8455315" cy="642258"/>
          </a:xfrm>
        </p:spPr>
        <p:txBody>
          <a:bodyPr>
            <a:normAutofit/>
          </a:bodyPr>
          <a:lstStyle/>
          <a:p>
            <a:pPr rtl="0">
              <a:defRPr sz="1800" b="0" i="1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en-US" sz="1800" b="0" i="1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Percent of children under age 5 and pregnant women age 15-49 who slept under an ITN the night before the survey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7655AFE-B313-2B11-D4F3-3CF4195BE833}"/>
              </a:ext>
            </a:extLst>
          </p:cNvPr>
          <p:cNvSpPr txBox="1">
            <a:spLocks/>
          </p:cNvSpPr>
          <p:nvPr/>
        </p:nvSpPr>
        <p:spPr>
          <a:xfrm>
            <a:off x="628648" y="6253953"/>
            <a:ext cx="7886700" cy="5763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latin typeface="+mn-lt"/>
                <a:cs typeface="Arial" panose="020B0604020202020204" pitchFamily="34" charset="0"/>
              </a:rPr>
              <a:t>Note: In surveys conducted prior to 2015 the definition of an ITN included nets that had been soaked with insecticides within the past 12 months.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BAF706A-9945-17B3-FA81-5A78872C770C}"/>
              </a:ext>
            </a:extLst>
          </p:cNvPr>
          <p:cNvSpPr txBox="1">
            <a:spLocks/>
          </p:cNvSpPr>
          <p:nvPr/>
        </p:nvSpPr>
        <p:spPr>
          <a:xfrm>
            <a:off x="530518" y="244772"/>
            <a:ext cx="8082959" cy="8275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r>
              <a:rPr lang="en-US" sz="3200" dirty="0"/>
              <a:t>Trends in ITN Use among Children and Pregnant Women</a:t>
            </a:r>
          </a:p>
        </p:txBody>
      </p:sp>
    </p:spTree>
    <p:extLst>
      <p:ext uri="{BB962C8B-B14F-4D97-AF65-F5344CB8AC3E}">
        <p14:creationId xmlns:p14="http://schemas.microsoft.com/office/powerpoint/2010/main" val="20039462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B03B67FC-865C-4722-8E82-CA50707D7AB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86521691"/>
              </p:ext>
            </p:extLst>
          </p:nvPr>
        </p:nvGraphicFramePr>
        <p:xfrm>
          <a:off x="628648" y="1965824"/>
          <a:ext cx="7886699" cy="44227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07B65C9B-9BB9-5F22-2EF9-C682DF4D64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518" y="154975"/>
            <a:ext cx="8271634" cy="1039132"/>
          </a:xfrm>
        </p:spPr>
        <p:txBody>
          <a:bodyPr>
            <a:noAutofit/>
          </a:bodyPr>
          <a:lstStyle/>
          <a:p>
            <a:r>
              <a:rPr lang="en-US" sz="3200" dirty="0"/>
              <a:t>ITN Use among Children by Endemicity zone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2485131-270F-E7B0-2B77-45E93E2BF4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517" y="1175658"/>
            <a:ext cx="8455315" cy="562314"/>
          </a:xfrm>
        </p:spPr>
        <p:txBody>
          <a:bodyPr>
            <a:normAutofit/>
          </a:bodyPr>
          <a:lstStyle/>
          <a:p>
            <a:pPr rtl="0">
              <a:defRPr sz="1800" b="0" i="1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en-US" sz="1800" b="0" i="1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Percent of children under age 5 who slept under an ITN the night before the survey</a:t>
            </a:r>
          </a:p>
        </p:txBody>
      </p:sp>
    </p:spTree>
    <p:extLst>
      <p:ext uri="{BB962C8B-B14F-4D97-AF65-F5344CB8AC3E}">
        <p14:creationId xmlns:p14="http://schemas.microsoft.com/office/powerpoint/2010/main" val="1123310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3399" y="1475014"/>
            <a:ext cx="4811486" cy="3907971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Malaria Prevention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dirty="0">
                <a:solidFill>
                  <a:schemeClr val="accent5"/>
                </a:solidFill>
              </a:rPr>
              <a:t>Malaria in pregnancy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Case management of fever in children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66746" y="4614181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/>
              <a:t>Find these data in </a:t>
            </a:r>
            <a:r>
              <a:rPr lang="en-US" sz="2000" b="1">
                <a:solidFill>
                  <a:schemeClr val="accent5"/>
                </a:solidFill>
              </a:rPr>
              <a:t>Chapter 12 </a:t>
            </a:r>
          </a:p>
          <a:p>
            <a:pPr algn="ctr"/>
            <a:r>
              <a:rPr lang="en-US" sz="2000"/>
              <a:t>Of the Final Report</a:t>
            </a:r>
          </a:p>
        </p:txBody>
      </p:sp>
      <p:pic>
        <p:nvPicPr>
          <p:cNvPr id="2" name="Picture 1" descr="A picture containing text, screenshot, circle, design&#10;&#10;Description automatically generated">
            <a:extLst>
              <a:ext uri="{FF2B5EF4-FFF2-40B4-BE49-F238E27FC236}">
                <a16:creationId xmlns:a16="http://schemas.microsoft.com/office/drawing/2014/main" id="{E3F3E11D-AB49-B051-40EC-FB5904D4AB3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9784" y="973248"/>
            <a:ext cx="2466034" cy="350216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295565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518" y="219985"/>
            <a:ext cx="7984828" cy="809514"/>
          </a:xfrm>
        </p:spPr>
        <p:txBody>
          <a:bodyPr>
            <a:noAutofit/>
          </a:bodyPr>
          <a:lstStyle/>
          <a:p>
            <a:pPr algn="l"/>
            <a:r>
              <a:rPr lang="en-US" sz="3200" noProof="0" dirty="0"/>
              <a:t>Intermittent</a:t>
            </a:r>
            <a:r>
              <a:rPr lang="en-US" sz="3200" dirty="0"/>
              <a:t> Preventive Treatment during Pregnancy (IPTp)</a:t>
            </a:r>
            <a:endParaRPr lang="en-US" sz="3200" noProof="0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518" y="1175657"/>
            <a:ext cx="7984828" cy="859971"/>
          </a:xfrm>
        </p:spPr>
        <p:txBody>
          <a:bodyPr>
            <a:normAutofit/>
          </a:bodyPr>
          <a:lstStyle/>
          <a:p>
            <a:pPr algn="l"/>
            <a:r>
              <a:rPr lang="en-US" noProof="0" dirty="0"/>
              <a:t>Percent of women age 15-49 with a live birth </a:t>
            </a:r>
            <a:r>
              <a:rPr lang="en-US" dirty="0"/>
              <a:t>and/or stillbirth in the 2 years before the survey who received at least 1, 2, or 3 doses of SP/</a:t>
            </a:r>
            <a:r>
              <a:rPr lang="en-US" dirty="0" err="1"/>
              <a:t>Fansidar</a:t>
            </a:r>
            <a:endParaRPr lang="en-US" noProof="0" dirty="0"/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B0A68F7A-A083-4E2B-B574-D05208620F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37149590"/>
              </p:ext>
            </p:extLst>
          </p:nvPr>
        </p:nvGraphicFramePr>
        <p:xfrm>
          <a:off x="434903" y="1631722"/>
          <a:ext cx="8274187" cy="50946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0043448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517" y="489526"/>
            <a:ext cx="7799775" cy="348673"/>
          </a:xfrm>
        </p:spPr>
        <p:txBody>
          <a:bodyPr>
            <a:noAutofit/>
          </a:bodyPr>
          <a:lstStyle/>
          <a:p>
            <a:r>
              <a:rPr lang="en-US" sz="3200" dirty="0"/>
              <a:t>Trends in IPTp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A25666F9-CCA3-9D59-B863-99CA3EC76D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9771625"/>
              </p:ext>
            </p:extLst>
          </p:nvPr>
        </p:nvGraphicFramePr>
        <p:xfrm>
          <a:off x="628650" y="1978026"/>
          <a:ext cx="7886700" cy="40261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3862842A-EAC4-C115-2F36-83D77BEE1E0E}"/>
              </a:ext>
            </a:extLst>
          </p:cNvPr>
          <p:cNvSpPr txBox="1"/>
          <p:nvPr/>
        </p:nvSpPr>
        <p:spPr>
          <a:xfrm>
            <a:off x="237194" y="4504935"/>
            <a:ext cx="1230086" cy="46457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fr-FR" b="1" dirty="0" err="1">
                <a:solidFill>
                  <a:schemeClr val="accent3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IPTp</a:t>
            </a:r>
            <a:r>
              <a:rPr lang="fr-FR" b="1" dirty="0">
                <a:solidFill>
                  <a:schemeClr val="accent3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1+</a:t>
            </a:r>
            <a:endParaRPr lang="fr-FR" sz="1800" b="1" dirty="0">
              <a:solidFill>
                <a:schemeClr val="accent3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5138D57-81A7-9062-3037-7FA0E56333ED}"/>
              </a:ext>
            </a:extLst>
          </p:cNvPr>
          <p:cNvSpPr txBox="1"/>
          <p:nvPr/>
        </p:nvSpPr>
        <p:spPr>
          <a:xfrm>
            <a:off x="237194" y="4781986"/>
            <a:ext cx="1230086" cy="54519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fr-FR" b="1" dirty="0" err="1">
                <a:solidFill>
                  <a:schemeClr val="accent4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IPTp</a:t>
            </a:r>
            <a:r>
              <a:rPr lang="fr-FR" sz="1800" b="1" dirty="0">
                <a:solidFill>
                  <a:schemeClr val="accent4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2+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4A00683-55F6-4BAF-DEA2-30924112C1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522" y="1175658"/>
            <a:ext cx="7984828" cy="712837"/>
          </a:xfrm>
        </p:spPr>
        <p:txBody>
          <a:bodyPr>
            <a:normAutofit/>
          </a:bodyPr>
          <a:lstStyle/>
          <a:p>
            <a:pPr algn="l"/>
            <a:r>
              <a:rPr lang="en-US" dirty="0"/>
              <a:t>Percent of women age 15-49 with a live birth and/or stillbirth in the 2 years before the survey who received at least 1, 2, or 3 doses of SP/</a:t>
            </a:r>
            <a:r>
              <a:rPr lang="en-US" dirty="0" err="1"/>
              <a:t>Fansidar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B813A57-E925-1839-1906-37E7BA585CAE}"/>
              </a:ext>
            </a:extLst>
          </p:cNvPr>
          <p:cNvSpPr txBox="1"/>
          <p:nvPr/>
        </p:nvSpPr>
        <p:spPr>
          <a:xfrm>
            <a:off x="237194" y="5184423"/>
            <a:ext cx="1230086" cy="46457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fr-FR" b="1" dirty="0" err="1">
                <a:solidFill>
                  <a:schemeClr val="accent5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IPTp</a:t>
            </a:r>
            <a:r>
              <a:rPr lang="fr-FR" b="1" dirty="0">
                <a:solidFill>
                  <a:schemeClr val="accent5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3+</a:t>
            </a:r>
            <a:endParaRPr lang="fr-FR" sz="1800" b="1" dirty="0">
              <a:solidFill>
                <a:schemeClr val="accent5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C6C184-0F0B-B003-E2A8-B9EFFF8937E2}"/>
              </a:ext>
            </a:extLst>
          </p:cNvPr>
          <p:cNvSpPr txBox="1">
            <a:spLocks/>
          </p:cNvSpPr>
          <p:nvPr/>
        </p:nvSpPr>
        <p:spPr>
          <a:xfrm>
            <a:off x="628648" y="6253953"/>
            <a:ext cx="7886700" cy="5763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latin typeface="+mn-lt"/>
                <a:cs typeface="Arial" panose="020B0604020202020204" pitchFamily="34" charset="0"/>
              </a:rPr>
              <a:t>Note: In surveys conducted prior to 2015 the definition of an ITN included nets that had been soaked with insecticides within the past 12 months.</a:t>
            </a:r>
          </a:p>
        </p:txBody>
      </p:sp>
    </p:spTree>
    <p:extLst>
      <p:ext uri="{BB962C8B-B14F-4D97-AF65-F5344CB8AC3E}">
        <p14:creationId xmlns:p14="http://schemas.microsoft.com/office/powerpoint/2010/main" val="25009122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3399" y="1475014"/>
            <a:ext cx="4811486" cy="3907971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Malaria pre</a:t>
            </a:r>
            <a:r>
              <a:rPr lang="en-US" sz="3200" i="0" noProof="0" dirty="0" err="1"/>
              <a:t>vention</a:t>
            </a:r>
            <a:endParaRPr lang="en-US" sz="3200" i="0" noProof="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noProof="0" dirty="0"/>
              <a:t>Malaria in pregnancy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noProof="0" dirty="0">
                <a:solidFill>
                  <a:schemeClr val="accent5"/>
                </a:solidFill>
              </a:rPr>
              <a:t>Case management of fever in children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66746" y="4614181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/>
              <a:t>Find these data in </a:t>
            </a:r>
            <a:r>
              <a:rPr lang="en-US" sz="2000" b="1">
                <a:solidFill>
                  <a:schemeClr val="accent5"/>
                </a:solidFill>
              </a:rPr>
              <a:t>Chapter 12 </a:t>
            </a:r>
          </a:p>
          <a:p>
            <a:pPr algn="ctr"/>
            <a:r>
              <a:rPr lang="en-US" sz="2000"/>
              <a:t>of the Final Report</a:t>
            </a:r>
          </a:p>
        </p:txBody>
      </p:sp>
      <p:pic>
        <p:nvPicPr>
          <p:cNvPr id="2" name="Picture 1" descr="A picture containing text, screenshot, circle, design&#10;&#10;Description automatically generated">
            <a:extLst>
              <a:ext uri="{FF2B5EF4-FFF2-40B4-BE49-F238E27FC236}">
                <a16:creationId xmlns:a16="http://schemas.microsoft.com/office/drawing/2014/main" id="{7BD13B3A-4FDE-5DB8-1330-22808163B58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9784" y="973248"/>
            <a:ext cx="2466034" cy="350216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056813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518" y="360333"/>
            <a:ext cx="3459591" cy="596444"/>
          </a:xfrm>
        </p:spPr>
        <p:txBody>
          <a:bodyPr>
            <a:noAutofit/>
          </a:bodyPr>
          <a:lstStyle/>
          <a:p>
            <a:pPr algn="l"/>
            <a:r>
              <a:rPr lang="en-US" sz="3200" noProof="0" dirty="0"/>
              <a:t>Fever in </a:t>
            </a:r>
            <a:r>
              <a:rPr lang="en-US" sz="3200" dirty="0"/>
              <a:t>C</a:t>
            </a:r>
            <a:r>
              <a:rPr lang="en-US" sz="3200" noProof="0" dirty="0" err="1"/>
              <a:t>hildren</a:t>
            </a:r>
            <a:endParaRPr lang="en-US" sz="3200" noProof="0" dirty="0"/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B0A68F7A-A083-4E2B-B574-D05208620F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44188670"/>
              </p:ext>
            </p:extLst>
          </p:nvPr>
        </p:nvGraphicFramePr>
        <p:xfrm>
          <a:off x="185057" y="1631722"/>
          <a:ext cx="8763000" cy="50946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1D6A0355-32A2-F2E9-C86B-D9F9CAF75215}"/>
              </a:ext>
            </a:extLst>
          </p:cNvPr>
          <p:cNvSpPr txBox="1"/>
          <p:nvPr/>
        </p:nvSpPr>
        <p:spPr>
          <a:xfrm>
            <a:off x="628646" y="1122917"/>
            <a:ext cx="19575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i="1" dirty="0"/>
              <a:t>Percent of </a:t>
            </a:r>
            <a:r>
              <a:rPr lang="en-GB" i="1" dirty="0">
                <a:latin typeface="+mj-lt"/>
              </a:rPr>
              <a:t>children</a:t>
            </a:r>
            <a:r>
              <a:rPr lang="en-GB" i="1" dirty="0"/>
              <a:t> under 5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874FAB-1159-E755-8153-77AF6DF2DCCD}"/>
              </a:ext>
            </a:extLst>
          </p:cNvPr>
          <p:cNvSpPr txBox="1"/>
          <p:nvPr/>
        </p:nvSpPr>
        <p:spPr>
          <a:xfrm>
            <a:off x="4224122" y="1122917"/>
            <a:ext cx="41434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i="1" dirty="0"/>
              <a:t>Percent of children under 5 with fever in the 2 weeks before the survey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3CBB2A96-AC07-0DE3-4CCB-0639611EB0DC}"/>
              </a:ext>
            </a:extLst>
          </p:cNvPr>
          <p:cNvCxnSpPr>
            <a:cxnSpLocks/>
          </p:cNvCxnSpPr>
          <p:nvPr/>
        </p:nvCxnSpPr>
        <p:spPr>
          <a:xfrm>
            <a:off x="628646" y="1849581"/>
            <a:ext cx="1957536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3CD4C01-A387-1ED0-258A-391E905B17C5}"/>
              </a:ext>
            </a:extLst>
          </p:cNvPr>
          <p:cNvCxnSpPr>
            <a:cxnSpLocks/>
          </p:cNvCxnSpPr>
          <p:nvPr/>
        </p:nvCxnSpPr>
        <p:spPr>
          <a:xfrm>
            <a:off x="4110182" y="1849581"/>
            <a:ext cx="4371328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96587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>
            <a:extLst>
              <a:ext uri="{FF2B5EF4-FFF2-40B4-BE49-F238E27FC236}">
                <a16:creationId xmlns:a16="http://schemas.microsoft.com/office/drawing/2014/main" id="{DE86525C-1C20-430A-E192-D59011362E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518" y="372573"/>
            <a:ext cx="8151890" cy="537039"/>
          </a:xfrm>
        </p:spPr>
        <p:txBody>
          <a:bodyPr>
            <a:noAutofit/>
          </a:bodyPr>
          <a:lstStyle/>
          <a:p>
            <a:r>
              <a:rPr lang="en-US" sz="3200" dirty="0"/>
              <a:t>Type of Antimalarial Drugs Used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D4E770C2-7B4F-7AC9-CECA-53B2861CA4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518" y="1175657"/>
            <a:ext cx="8271634" cy="768535"/>
          </a:xfrm>
        </p:spPr>
        <p:txBody>
          <a:bodyPr>
            <a:normAutofit/>
          </a:bodyPr>
          <a:lstStyle/>
          <a:p>
            <a:r>
              <a:rPr lang="en-US" dirty="0"/>
              <a:t>Among children under age 5 with fever in the 2 weeks before the survey who took an antimalarial, percent who took: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88ED0AC1-291C-971F-D52E-39574AE5D7C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54229632"/>
              </p:ext>
            </p:extLst>
          </p:nvPr>
        </p:nvGraphicFramePr>
        <p:xfrm>
          <a:off x="341848" y="1644073"/>
          <a:ext cx="8460303" cy="52139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3190888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1E771-73A1-701F-1EF7-0950A106EB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518" y="395859"/>
            <a:ext cx="7984832" cy="529427"/>
          </a:xfrm>
        </p:spPr>
        <p:txBody>
          <a:bodyPr>
            <a:noAutofit/>
          </a:bodyPr>
          <a:lstStyle/>
          <a:p>
            <a:r>
              <a:rPr lang="en-US" sz="3200" dirty="0"/>
              <a:t>Key Findings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178E49A-AB46-36D7-BE04-40013DE24A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1" y="1153887"/>
            <a:ext cx="7886699" cy="5166300"/>
          </a:xfrm>
        </p:spPr>
        <p:txBody>
          <a:bodyPr>
            <a:noAutofit/>
          </a:bodyPr>
          <a:lstStyle/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b="1" i="0" dirty="0">
                <a:solidFill>
                  <a:schemeClr val="accent5"/>
                </a:solidFill>
              </a:rPr>
              <a:t>54% </a:t>
            </a:r>
            <a:r>
              <a:rPr lang="en-US" sz="2400" i="0" dirty="0"/>
              <a:t>of households own at least </a:t>
            </a:r>
            <a:r>
              <a:rPr lang="en-US" sz="2400" b="1" i="0" dirty="0">
                <a:solidFill>
                  <a:schemeClr val="accent5"/>
                </a:solidFill>
              </a:rPr>
              <a:t>1 ITN. 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b="1" i="0" dirty="0">
                <a:solidFill>
                  <a:schemeClr val="accent5"/>
                </a:solidFill>
              </a:rPr>
              <a:t>50% </a:t>
            </a:r>
            <a:r>
              <a:rPr lang="en-US" sz="2400" i="0" dirty="0"/>
              <a:t>of the household population has </a:t>
            </a:r>
            <a:r>
              <a:rPr lang="en-US" sz="2400" b="1" i="0" dirty="0">
                <a:solidFill>
                  <a:schemeClr val="accent5"/>
                </a:solidFill>
              </a:rPr>
              <a:t>access to an ITN.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b="1" i="0" dirty="0">
                <a:solidFill>
                  <a:schemeClr val="accent5"/>
                </a:solidFill>
              </a:rPr>
              <a:t>43% </a:t>
            </a:r>
            <a:r>
              <a:rPr lang="en-US" sz="2400" i="0" dirty="0"/>
              <a:t>of </a:t>
            </a:r>
            <a:r>
              <a:rPr lang="en-US" sz="2400" b="1" i="0" dirty="0">
                <a:solidFill>
                  <a:schemeClr val="accent5"/>
                </a:solidFill>
              </a:rPr>
              <a:t>household members</a:t>
            </a:r>
            <a:r>
              <a:rPr lang="en-US" sz="2400" i="0" dirty="0"/>
              <a:t>, </a:t>
            </a:r>
            <a:r>
              <a:rPr lang="en-US" sz="2400" b="1" i="0" dirty="0">
                <a:solidFill>
                  <a:schemeClr val="accent5"/>
                </a:solidFill>
              </a:rPr>
              <a:t>51% </a:t>
            </a:r>
            <a:r>
              <a:rPr lang="en-US" sz="2400" i="0" dirty="0"/>
              <a:t>of</a:t>
            </a:r>
            <a:r>
              <a:rPr lang="en-US" sz="2400" b="1" i="0" dirty="0">
                <a:solidFill>
                  <a:schemeClr val="accent5"/>
                </a:solidFill>
              </a:rPr>
              <a:t> children under age 5</a:t>
            </a:r>
            <a:r>
              <a:rPr lang="en-US" sz="2400" i="0" dirty="0"/>
              <a:t>, and</a:t>
            </a:r>
            <a:r>
              <a:rPr lang="en-US" sz="2400" b="1" i="0" dirty="0">
                <a:solidFill>
                  <a:schemeClr val="accent5"/>
                </a:solidFill>
              </a:rPr>
              <a:t>  45% </a:t>
            </a:r>
            <a:r>
              <a:rPr lang="en-US" sz="2400" i="0" dirty="0"/>
              <a:t>of</a:t>
            </a:r>
            <a:r>
              <a:rPr lang="en-US" sz="2400" b="1" i="0" dirty="0">
                <a:solidFill>
                  <a:schemeClr val="accent5"/>
                </a:solidFill>
              </a:rPr>
              <a:t> pregnant women slept under an ITN </a:t>
            </a:r>
            <a:r>
              <a:rPr lang="en-US" sz="2400" i="0" dirty="0"/>
              <a:t>the night before the survey.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b="1" i="0" dirty="0">
                <a:solidFill>
                  <a:schemeClr val="accent5"/>
                </a:solidFill>
              </a:rPr>
              <a:t>Advice or treatment </a:t>
            </a:r>
            <a:r>
              <a:rPr lang="en-US" sz="2400" i="0" dirty="0"/>
              <a:t>was sought for </a:t>
            </a:r>
            <a:r>
              <a:rPr lang="en-US" sz="2400" b="1" i="0" dirty="0">
                <a:solidFill>
                  <a:schemeClr val="accent5"/>
                </a:solidFill>
              </a:rPr>
              <a:t>70% </a:t>
            </a:r>
            <a:r>
              <a:rPr lang="en-US" sz="2400" i="0" dirty="0"/>
              <a:t>of children under age 5 with fever in the 2 weeks before the survey. </a:t>
            </a:r>
          </a:p>
        </p:txBody>
      </p:sp>
    </p:spTree>
    <p:extLst>
      <p:ext uri="{BB962C8B-B14F-4D97-AF65-F5344CB8AC3E}">
        <p14:creationId xmlns:p14="http://schemas.microsoft.com/office/powerpoint/2010/main" val="34756391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3399" y="1475014"/>
            <a:ext cx="4811486" cy="3907971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noProof="0" dirty="0">
                <a:solidFill>
                  <a:schemeClr val="accent5"/>
                </a:solidFill>
              </a:rPr>
              <a:t>Malaria prevention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noProof="0" dirty="0"/>
              <a:t>Malaria in pregnancy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noProof="0" dirty="0"/>
              <a:t>Case management of fever in children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66746" y="4614181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 dirty="0"/>
              <a:t>Find these data in </a:t>
            </a:r>
            <a:r>
              <a:rPr lang="en-US" sz="2000" b="1" dirty="0">
                <a:solidFill>
                  <a:schemeClr val="accent5"/>
                </a:solidFill>
              </a:rPr>
              <a:t>Chapter 12 </a:t>
            </a:r>
          </a:p>
          <a:p>
            <a:pPr algn="ctr"/>
            <a:r>
              <a:rPr lang="en-US" sz="2000" dirty="0"/>
              <a:t>of the Final Report</a:t>
            </a:r>
          </a:p>
        </p:txBody>
      </p:sp>
      <p:pic>
        <p:nvPicPr>
          <p:cNvPr id="2" name="Picture 1" descr="A picture containing text, screenshot, circle, design&#10;&#10;Description automatically generated">
            <a:extLst>
              <a:ext uri="{FF2B5EF4-FFF2-40B4-BE49-F238E27FC236}">
                <a16:creationId xmlns:a16="http://schemas.microsoft.com/office/drawing/2014/main" id="{EC47F007-59A4-2187-F4C7-375E22C9A3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9784" y="973248"/>
            <a:ext cx="2466034" cy="350216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39885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A25666F9-CCA3-9D59-B863-99CA3EC76D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31665911"/>
              </p:ext>
            </p:extLst>
          </p:nvPr>
        </p:nvGraphicFramePr>
        <p:xfrm>
          <a:off x="628648" y="1445619"/>
          <a:ext cx="7886700" cy="46394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239E272A-0788-496C-5E40-C0D6B831EBC4}"/>
              </a:ext>
            </a:extLst>
          </p:cNvPr>
          <p:cNvSpPr txBox="1">
            <a:spLocks/>
          </p:cNvSpPr>
          <p:nvPr/>
        </p:nvSpPr>
        <p:spPr>
          <a:xfrm>
            <a:off x="628648" y="6289604"/>
            <a:ext cx="7886700" cy="6472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latin typeface="+mn-lt"/>
                <a:cs typeface="Arial" panose="020B0604020202020204" pitchFamily="34" charset="0"/>
              </a:rPr>
              <a:t>Note: Data from 2003 and later are nationally representative, while data collected before 2003 exclude the North Eastern region and several northern districts in the Eastern and Rift Valley regions.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28A6C4C-E90D-FBD4-2E63-770BBA80F72A}"/>
              </a:ext>
            </a:extLst>
          </p:cNvPr>
          <p:cNvSpPr txBox="1">
            <a:spLocks/>
          </p:cNvSpPr>
          <p:nvPr/>
        </p:nvSpPr>
        <p:spPr>
          <a:xfrm>
            <a:off x="530518" y="244772"/>
            <a:ext cx="8082959" cy="8275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r>
              <a:rPr lang="en-US" sz="3200" dirty="0"/>
              <a:t>Trends in ITN Ownership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351F412-F95C-1E5B-BB6F-33A41C01B5E2}"/>
              </a:ext>
            </a:extLst>
          </p:cNvPr>
          <p:cNvSpPr txBox="1">
            <a:spLocks/>
          </p:cNvSpPr>
          <p:nvPr/>
        </p:nvSpPr>
        <p:spPr>
          <a:xfrm>
            <a:off x="530518" y="1175658"/>
            <a:ext cx="7886700" cy="457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Percent of households with at least 1 insecticide-treated net (ITN)</a:t>
            </a:r>
          </a:p>
        </p:txBody>
      </p:sp>
    </p:spTree>
    <p:extLst>
      <p:ext uri="{BB962C8B-B14F-4D97-AF65-F5344CB8AC3E}">
        <p14:creationId xmlns:p14="http://schemas.microsoft.com/office/powerpoint/2010/main" val="14287889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518" y="244772"/>
            <a:ext cx="8082959" cy="827566"/>
          </a:xfrm>
        </p:spPr>
        <p:txBody>
          <a:bodyPr>
            <a:noAutofit/>
          </a:bodyPr>
          <a:lstStyle/>
          <a:p>
            <a:r>
              <a:rPr lang="en-US" sz="3200" dirty="0"/>
              <a:t>Ownership of Mosquito Nets by Residence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518" y="1175658"/>
            <a:ext cx="7886700" cy="457200"/>
          </a:xfrm>
        </p:spPr>
        <p:txBody>
          <a:bodyPr>
            <a:normAutofit/>
          </a:bodyPr>
          <a:lstStyle/>
          <a:p>
            <a:r>
              <a:rPr lang="en-US" dirty="0"/>
              <a:t>Percent of households with at least: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66279371"/>
              </p:ext>
            </p:extLst>
          </p:nvPr>
        </p:nvGraphicFramePr>
        <p:xfrm>
          <a:off x="628649" y="1477819"/>
          <a:ext cx="7886699" cy="50150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111987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15896528"/>
              </p:ext>
            </p:extLst>
          </p:nvPr>
        </p:nvGraphicFramePr>
        <p:xfrm>
          <a:off x="628648" y="1965825"/>
          <a:ext cx="7886699" cy="40843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0" name="Group 19">
            <a:extLst>
              <a:ext uri="{FF2B5EF4-FFF2-40B4-BE49-F238E27FC236}">
                <a16:creationId xmlns:a16="http://schemas.microsoft.com/office/drawing/2014/main" id="{F73FAC92-A2E5-4D63-44D5-929E6AFEB2E8}"/>
              </a:ext>
            </a:extLst>
          </p:cNvPr>
          <p:cNvGrpSpPr/>
          <p:nvPr/>
        </p:nvGrpSpPr>
        <p:grpSpPr>
          <a:xfrm>
            <a:off x="341842" y="6147396"/>
            <a:ext cx="8460310" cy="558457"/>
            <a:chOff x="315990" y="6092826"/>
            <a:chExt cx="8460310" cy="558457"/>
          </a:xfrm>
        </p:grpSpPr>
        <p:sp>
          <p:nvSpPr>
            <p:cNvPr id="21" name="Arrow: Right 20">
              <a:extLst>
                <a:ext uri="{FF2B5EF4-FFF2-40B4-BE49-F238E27FC236}">
                  <a16:creationId xmlns:a16="http://schemas.microsoft.com/office/drawing/2014/main" id="{7C6BCE7F-F9D2-7183-4393-4BBF88AACDFF}"/>
                </a:ext>
              </a:extLst>
            </p:cNvPr>
            <p:cNvSpPr/>
            <p:nvPr/>
          </p:nvSpPr>
          <p:spPr>
            <a:xfrm>
              <a:off x="1834241" y="6198960"/>
              <a:ext cx="5423808" cy="359229"/>
            </a:xfrm>
            <a:prstGeom prst="rightArrow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88F10D0D-C493-936C-FB87-D8A8ABAF5469}"/>
                </a:ext>
              </a:extLst>
            </p:cNvPr>
            <p:cNvSpPr txBox="1"/>
            <p:nvPr/>
          </p:nvSpPr>
          <p:spPr>
            <a:xfrm>
              <a:off x="315990" y="6092826"/>
              <a:ext cx="1956855" cy="558457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925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900">
                  <a:solidFill>
                    <a:prstClr val="black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</a:rPr>
                <a:t>Poorest households</a:t>
              </a:r>
              <a:endParaRPr kumimoji="0" lang="en-US" sz="1900" b="0" i="0" u="none" strike="noStrike" kern="1200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1A8A73DB-544A-F1D4-E8EF-B4883973CC12}"/>
                </a:ext>
              </a:extLst>
            </p:cNvPr>
            <p:cNvSpPr txBox="1"/>
            <p:nvPr/>
          </p:nvSpPr>
          <p:spPr>
            <a:xfrm>
              <a:off x="7258049" y="6092826"/>
              <a:ext cx="1518251" cy="558457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925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900" b="0" i="0" u="none" strike="noStrike" kern="1200" cap="none" spc="0" normalizeH="0" baseline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Wealthiest households</a:t>
              </a:r>
              <a:endParaRPr kumimoji="0" lang="en-US" sz="1800" b="0" i="0" u="none" strike="noStrike" kern="1200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738E44F4-EF7E-3581-C34F-CB726D220578}"/>
              </a:ext>
            </a:extLst>
          </p:cNvPr>
          <p:cNvSpPr txBox="1">
            <a:spLocks/>
          </p:cNvSpPr>
          <p:nvPr/>
        </p:nvSpPr>
        <p:spPr>
          <a:xfrm>
            <a:off x="530518" y="244772"/>
            <a:ext cx="8082959" cy="8275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r>
              <a:rPr lang="en-US" sz="3200" dirty="0"/>
              <a:t>ITN Ownership by Wealth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627CBE-DEC8-B43A-2710-F835B85F09E4}"/>
              </a:ext>
            </a:extLst>
          </p:cNvPr>
          <p:cNvSpPr txBox="1">
            <a:spLocks/>
          </p:cNvSpPr>
          <p:nvPr/>
        </p:nvSpPr>
        <p:spPr>
          <a:xfrm>
            <a:off x="530518" y="1175658"/>
            <a:ext cx="7886700" cy="457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Percent of households with at least 1 ITN</a:t>
            </a:r>
          </a:p>
        </p:txBody>
      </p:sp>
    </p:spTree>
    <p:extLst>
      <p:ext uri="{BB962C8B-B14F-4D97-AF65-F5344CB8AC3E}">
        <p14:creationId xmlns:p14="http://schemas.microsoft.com/office/powerpoint/2010/main" val="35022584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0EBE42-06A1-04BD-5D5F-7FBE52EC59DB}"/>
              </a:ext>
            </a:extLst>
          </p:cNvPr>
          <p:cNvSpPr txBox="1">
            <a:spLocks/>
          </p:cNvSpPr>
          <p:nvPr/>
        </p:nvSpPr>
        <p:spPr>
          <a:xfrm>
            <a:off x="530518" y="244772"/>
            <a:ext cx="8082959" cy="8275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r>
              <a:rPr lang="en-US" sz="3200" dirty="0"/>
              <a:t>ITN Ownership by Endemicity zone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A682CE-6FCD-4A69-3173-ED59117EED23}"/>
              </a:ext>
            </a:extLst>
          </p:cNvPr>
          <p:cNvSpPr txBox="1">
            <a:spLocks/>
          </p:cNvSpPr>
          <p:nvPr/>
        </p:nvSpPr>
        <p:spPr>
          <a:xfrm>
            <a:off x="530518" y="1175658"/>
            <a:ext cx="7886700" cy="457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Percent of households with at least 1 ITN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B03B67FC-865C-4722-8E82-CA50707D7AB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6868495"/>
              </p:ext>
            </p:extLst>
          </p:nvPr>
        </p:nvGraphicFramePr>
        <p:xfrm>
          <a:off x="628648" y="1965824"/>
          <a:ext cx="7886699" cy="44227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7818947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44028767"/>
              </p:ext>
            </p:extLst>
          </p:nvPr>
        </p:nvGraphicFramePr>
        <p:xfrm>
          <a:off x="530518" y="1632858"/>
          <a:ext cx="8173504" cy="49803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6D7D7394-CD35-9E0D-6211-E04ACBA472B3}"/>
              </a:ext>
            </a:extLst>
          </p:cNvPr>
          <p:cNvSpPr txBox="1">
            <a:spLocks/>
          </p:cNvSpPr>
          <p:nvPr/>
        </p:nvSpPr>
        <p:spPr>
          <a:xfrm>
            <a:off x="530518" y="244772"/>
            <a:ext cx="8082959" cy="8275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r>
              <a:rPr lang="en-US" sz="3200" dirty="0"/>
              <a:t>Full Household Coverage of ITNs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1A146C0E-0F23-8C0E-D6B5-F59830C63AE8}"/>
              </a:ext>
            </a:extLst>
          </p:cNvPr>
          <p:cNvSpPr txBox="1">
            <a:spLocks/>
          </p:cNvSpPr>
          <p:nvPr/>
        </p:nvSpPr>
        <p:spPr>
          <a:xfrm>
            <a:off x="530518" y="1175658"/>
            <a:ext cx="7886700" cy="457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Percent distribution of households</a:t>
            </a:r>
          </a:p>
        </p:txBody>
      </p:sp>
    </p:spTree>
    <p:extLst>
      <p:ext uri="{BB962C8B-B14F-4D97-AF65-F5344CB8AC3E}">
        <p14:creationId xmlns:p14="http://schemas.microsoft.com/office/powerpoint/2010/main" val="4911075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6472" y="263527"/>
            <a:ext cx="8193662" cy="723900"/>
          </a:xfrm>
        </p:spPr>
        <p:txBody>
          <a:bodyPr>
            <a:noAutofit/>
          </a:bodyPr>
          <a:lstStyle/>
          <a:p>
            <a:r>
              <a:rPr lang="en-US" sz="3200" dirty="0"/>
              <a:t>ITN Access and Use by Residence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41066100"/>
              </p:ext>
            </p:extLst>
          </p:nvPr>
        </p:nvGraphicFramePr>
        <p:xfrm>
          <a:off x="261257" y="1839686"/>
          <a:ext cx="8621486" cy="4653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BD513B15-3CE4-217F-F037-B4E51CD9A6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6472" y="1197428"/>
            <a:ext cx="8378769" cy="642258"/>
          </a:xfrm>
        </p:spPr>
        <p:txBody>
          <a:bodyPr>
            <a:normAutofit/>
          </a:bodyPr>
          <a:lstStyle/>
          <a:p>
            <a:pPr rtl="0">
              <a:defRPr sz="1800" b="0" i="1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en-US" sz="1800" b="0" i="1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Percent of household population with access to an ITN and </a:t>
            </a:r>
            <a:r>
              <a:rPr lang="en-US" dirty="0">
                <a:latin typeface="+mn-lt"/>
                <a:cs typeface="Arial" panose="020B0604020202020204" pitchFamily="34" charset="0"/>
              </a:rPr>
              <a:t>percent who slept under an ITN the night before the survey</a:t>
            </a:r>
            <a:endParaRPr lang="en-US" sz="1800" b="0" i="1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51325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A25666F9-CCA3-9D59-B863-99CA3EC76D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91129916"/>
              </p:ext>
            </p:extLst>
          </p:nvPr>
        </p:nvGraphicFramePr>
        <p:xfrm>
          <a:off x="628650" y="1700095"/>
          <a:ext cx="7886700" cy="44176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3862842A-EAC4-C115-2F36-83D77BEE1E0E}"/>
              </a:ext>
            </a:extLst>
          </p:cNvPr>
          <p:cNvSpPr txBox="1"/>
          <p:nvPr/>
        </p:nvSpPr>
        <p:spPr>
          <a:xfrm>
            <a:off x="2018232" y="3104241"/>
            <a:ext cx="2917372" cy="64951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b="1" dirty="0">
                <a:solidFill>
                  <a:schemeClr val="accent4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Access to an ITN</a:t>
            </a:r>
            <a:endParaRPr lang="en-US" sz="1800" b="1" dirty="0">
              <a:solidFill>
                <a:schemeClr val="accent4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5138D57-81A7-9062-3037-7FA0E56333ED}"/>
              </a:ext>
            </a:extLst>
          </p:cNvPr>
          <p:cNvSpPr txBox="1"/>
          <p:nvPr/>
        </p:nvSpPr>
        <p:spPr>
          <a:xfrm>
            <a:off x="1882371" y="4940502"/>
            <a:ext cx="3189094" cy="7529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sz="1800" b="1" dirty="0">
                <a:solidFill>
                  <a:schemeClr val="accent5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Slept under an ITN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7655AFE-B313-2B11-D4F3-3CF4195BE833}"/>
              </a:ext>
            </a:extLst>
          </p:cNvPr>
          <p:cNvSpPr txBox="1">
            <a:spLocks/>
          </p:cNvSpPr>
          <p:nvPr/>
        </p:nvSpPr>
        <p:spPr>
          <a:xfrm>
            <a:off x="530518" y="6253953"/>
            <a:ext cx="7984830" cy="5763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latin typeface="+mj-lt"/>
                <a:cs typeface="Arial" panose="020B0604020202020204" pitchFamily="34" charset="0"/>
              </a:rPr>
              <a:t>Note: Data from 2003 and later are nationally representative, while data collected before 2003 exclude the North Eastern region and several northern districts in the Eastern and Rift Valley regions.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7ECB3FC-A09B-720E-100F-9FF6259135EA}"/>
              </a:ext>
            </a:extLst>
          </p:cNvPr>
          <p:cNvSpPr txBox="1">
            <a:spLocks/>
          </p:cNvSpPr>
          <p:nvPr/>
        </p:nvSpPr>
        <p:spPr>
          <a:xfrm>
            <a:off x="530518" y="244772"/>
            <a:ext cx="8082959" cy="8275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r>
              <a:rPr lang="en-US" sz="3200" dirty="0"/>
              <a:t>Trends in ITN Access and Use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21B72BF-72E1-82D9-6E1D-11CBA0F0EA27}"/>
              </a:ext>
            </a:extLst>
          </p:cNvPr>
          <p:cNvSpPr txBox="1">
            <a:spLocks/>
          </p:cNvSpPr>
          <p:nvPr/>
        </p:nvSpPr>
        <p:spPr>
          <a:xfrm>
            <a:off x="530518" y="1175658"/>
            <a:ext cx="7886700" cy="457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Percent of household population with access to an ITN and percent who slept under an ITN the night before the survey</a:t>
            </a:r>
          </a:p>
        </p:txBody>
      </p:sp>
    </p:spTree>
    <p:extLst>
      <p:ext uri="{BB962C8B-B14F-4D97-AF65-F5344CB8AC3E}">
        <p14:creationId xmlns:p14="http://schemas.microsoft.com/office/powerpoint/2010/main" val="4165731788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Kenya">
      <a:dk1>
        <a:sysClr val="windowText" lastClr="000000"/>
      </a:dk1>
      <a:lt1>
        <a:sysClr val="window" lastClr="FFFFFF"/>
      </a:lt1>
      <a:dk2>
        <a:srgbClr val="001F40"/>
      </a:dk2>
      <a:lt2>
        <a:srgbClr val="E3DED1"/>
      </a:lt2>
      <a:accent1>
        <a:srgbClr val="6999D1"/>
      </a:accent1>
      <a:accent2>
        <a:srgbClr val="E9CCBA"/>
      </a:accent2>
      <a:accent3>
        <a:srgbClr val="5E896F"/>
      </a:accent3>
      <a:accent4>
        <a:srgbClr val="F7C770"/>
      </a:accent4>
      <a:accent5>
        <a:srgbClr val="CD6940"/>
      </a:accent5>
      <a:accent6>
        <a:srgbClr val="0D917C"/>
      </a:accent6>
      <a:hlink>
        <a:srgbClr val="0563C1"/>
      </a:hlink>
      <a:folHlink>
        <a:srgbClr val="954F72"/>
      </a:folHlink>
    </a:clrScheme>
    <a:fontScheme name="PPT template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Custom Design">
  <a:themeElements>
    <a:clrScheme name="Kenya">
      <a:dk1>
        <a:sysClr val="windowText" lastClr="000000"/>
      </a:dk1>
      <a:lt1>
        <a:sysClr val="window" lastClr="FFFFFF"/>
      </a:lt1>
      <a:dk2>
        <a:srgbClr val="001F40"/>
      </a:dk2>
      <a:lt2>
        <a:srgbClr val="E3DED1"/>
      </a:lt2>
      <a:accent1>
        <a:srgbClr val="6999D1"/>
      </a:accent1>
      <a:accent2>
        <a:srgbClr val="E9CCBA"/>
      </a:accent2>
      <a:accent3>
        <a:srgbClr val="5E896F"/>
      </a:accent3>
      <a:accent4>
        <a:srgbClr val="F7C770"/>
      </a:accent4>
      <a:accent5>
        <a:srgbClr val="CD6940"/>
      </a:accent5>
      <a:accent6>
        <a:srgbClr val="0D917C"/>
      </a:accent6>
      <a:hlink>
        <a:srgbClr val="0563C1"/>
      </a:hlink>
      <a:folHlink>
        <a:srgbClr val="954F72"/>
      </a:folHlink>
    </a:clrScheme>
    <a:fontScheme name="PPT template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Custom Design">
  <a:themeElements>
    <a:clrScheme name="Kenya">
      <a:dk1>
        <a:sysClr val="windowText" lastClr="000000"/>
      </a:dk1>
      <a:lt1>
        <a:sysClr val="window" lastClr="FFFFFF"/>
      </a:lt1>
      <a:dk2>
        <a:srgbClr val="001F40"/>
      </a:dk2>
      <a:lt2>
        <a:srgbClr val="E3DED1"/>
      </a:lt2>
      <a:accent1>
        <a:srgbClr val="6999D1"/>
      </a:accent1>
      <a:accent2>
        <a:srgbClr val="E9CCBA"/>
      </a:accent2>
      <a:accent3>
        <a:srgbClr val="5E896F"/>
      </a:accent3>
      <a:accent4>
        <a:srgbClr val="F7C770"/>
      </a:accent4>
      <a:accent5>
        <a:srgbClr val="CD6940"/>
      </a:accent5>
      <a:accent6>
        <a:srgbClr val="0D917C"/>
      </a:accent6>
      <a:hlink>
        <a:srgbClr val="0563C1"/>
      </a:hlink>
      <a:folHlink>
        <a:srgbClr val="954F72"/>
      </a:folHlink>
    </a:clrScheme>
    <a:fontScheme name="PPT template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VMX3MACP777Z-1177381151-29011</_dlc_DocId>
    <_dlc_DocIdUrl xmlns="d16efad5-0601-4cf0-b7c2-89968258c777">
      <Url>https://icfonline.sharepoint.com/sites/ihd-dhs/Dissemination/_layouts/15/DocIdRedir.aspx?ID=VMX3MACP777Z-1177381151-29011</Url>
      <Description>VMX3MACP777Z-1177381151-29011</Description>
    </_dlc_DocIdUrl>
    <TaxCatchAll xmlns="fa6a9aea-fb0f-4ddd-aff8-712634b7d5fe" xsi:nil="true"/>
    <lcf76f155ced4ddcb4097134ff3c332f xmlns="83c4e5ee-5eea-4e8c-8b50-726738bccb6e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7" ma:contentTypeDescription="Create a new document." ma:contentTypeScope="" ma:versionID="e7cbe689751eeaf97a6063955fa96448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ff45c2014597e0afdac646b4b124c49b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9981E3BE-0910-4E81-BE17-3B9CCC885C4D}">
  <ds:schemaRefs>
    <ds:schemaRef ds:uri="http://schemas.microsoft.com/office/2006/documentManagement/types"/>
    <ds:schemaRef ds:uri="d16efad5-0601-4cf0-b7c2-89968258c777"/>
    <ds:schemaRef ds:uri="http://schemas.microsoft.com/office/infopath/2007/PartnerControls"/>
    <ds:schemaRef ds:uri="http://purl.org/dc/elements/1.1/"/>
    <ds:schemaRef ds:uri="http://purl.org/dc/terms/"/>
    <ds:schemaRef ds:uri="83c4e5ee-5eea-4e8c-8b50-726738bccb6e"/>
    <ds:schemaRef ds:uri="http://www.w3.org/XML/1998/namespace"/>
    <ds:schemaRef ds:uri="http://schemas.microsoft.com/office/2006/metadata/properties"/>
    <ds:schemaRef ds:uri="http://schemas.openxmlformats.org/package/2006/metadata/core-properties"/>
    <ds:schemaRef ds:uri="fa6a9aea-fb0f-4ddd-aff8-712634b7d5f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7A906D3A-AE0C-43AD-9392-3C18C1CB37E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182EDC0-F795-4B8B-91A4-E9AECAE4B27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78BBB4D1-D007-4369-AB9E-5B8C675DE8C2}">
  <ds:schemaRefs>
    <ds:schemaRef ds:uri="http://schemas.microsoft.com/sharepoint/events"/>
  </ds:schemaRefs>
</ds:datastoreItem>
</file>

<file path=docMetadata/LabelInfo.xml><?xml version="1.0" encoding="utf-8"?>
<clbl:labelList xmlns:clbl="http://schemas.microsoft.com/office/2020/mipLabelMetadata">
  <clbl:label id="{cf90b97b-be46-4a00-9700-81ce4ff1b7f6}" enabled="0" method="" siteId="{cf90b97b-be46-4a00-9700-81ce4ff1b7f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8686</TotalTime>
  <Words>1233</Words>
  <Application>Microsoft Office PowerPoint</Application>
  <PresentationFormat>On-screen Show (4:3)</PresentationFormat>
  <Paragraphs>95</Paragraphs>
  <Slides>19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19</vt:i4>
      </vt:variant>
    </vt:vector>
  </HeadingPairs>
  <TitlesOfParts>
    <vt:vector size="26" baseType="lpstr">
      <vt:lpstr>Arial</vt:lpstr>
      <vt:lpstr>Calibri</vt:lpstr>
      <vt:lpstr>Source Sans Pro</vt:lpstr>
      <vt:lpstr>Source Sans Pro SemiBold</vt:lpstr>
      <vt:lpstr>Custom Design</vt:lpstr>
      <vt:lpstr>2_Custom Design</vt:lpstr>
      <vt:lpstr>3_Custom Design</vt:lpstr>
      <vt:lpstr>PowerPoint Presentation</vt:lpstr>
      <vt:lpstr>PowerPoint Presentation</vt:lpstr>
      <vt:lpstr>PowerPoint Presentation</vt:lpstr>
      <vt:lpstr>Ownership of Mosquito Nets by Residence</vt:lpstr>
      <vt:lpstr>PowerPoint Presentation</vt:lpstr>
      <vt:lpstr>PowerPoint Presentation</vt:lpstr>
      <vt:lpstr>PowerPoint Presentation</vt:lpstr>
      <vt:lpstr>ITN Access and Use by Residence</vt:lpstr>
      <vt:lpstr>PowerPoint Presentation</vt:lpstr>
      <vt:lpstr>PowerPoint Presentation</vt:lpstr>
      <vt:lpstr>PowerPoint Presentation</vt:lpstr>
      <vt:lpstr>ITN Use among Children by Endemicity zone</vt:lpstr>
      <vt:lpstr>PowerPoint Presentation</vt:lpstr>
      <vt:lpstr>Intermittent Preventive Treatment during Pregnancy (IPTp)</vt:lpstr>
      <vt:lpstr>Trends in IPTp</vt:lpstr>
      <vt:lpstr>PowerPoint Presentation</vt:lpstr>
      <vt:lpstr>Fever in Children</vt:lpstr>
      <vt:lpstr>Type of Antimalarial Drugs Used</vt:lpstr>
      <vt:lpstr>Key Findings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Balian, Sarah</dc:creator>
  <cp:lastModifiedBy>Behague, Sabina</cp:lastModifiedBy>
  <cp:revision>2</cp:revision>
  <dcterms:created xsi:type="dcterms:W3CDTF">2022-12-05T19:39:34Z</dcterms:created>
  <dcterms:modified xsi:type="dcterms:W3CDTF">2023-06-16T15:32:08Z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7e05bf13-f806-4c3e-a299-843ec5fcd9bd</vt:lpwstr>
  </property>
  <property fmtid="{D5CDD505-2E9C-101B-9397-08002B2CF9AE}" pid="4" name="MediaServiceImageTags">
    <vt:lpwstr/>
  </property>
</Properties>
</file>