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2.xml" ContentType="application/vnd.openxmlformats-officedocument.drawingml.chartshapes+xml"/>
  <Override PartName="/ppt/notesSlides/notesSlide1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5"/>
    <p:sldMasterId id="2147483687" r:id="rId6"/>
    <p:sldMasterId id="2147483697" r:id="rId7"/>
  </p:sldMasterIdLst>
  <p:notesMasterIdLst>
    <p:notesMasterId r:id="rId21"/>
  </p:notesMasterIdLst>
  <p:handoutMasterIdLst>
    <p:handoutMasterId r:id="rId22"/>
  </p:handoutMasterIdLst>
  <p:sldIdLst>
    <p:sldId id="256" r:id="rId8"/>
    <p:sldId id="260" r:id="rId9"/>
    <p:sldId id="306" r:id="rId10"/>
    <p:sldId id="319" r:id="rId11"/>
    <p:sldId id="318" r:id="rId12"/>
    <p:sldId id="263" r:id="rId13"/>
    <p:sldId id="325" r:id="rId14"/>
    <p:sldId id="326" r:id="rId15"/>
    <p:sldId id="327" r:id="rId16"/>
    <p:sldId id="328" r:id="rId17"/>
    <p:sldId id="330" r:id="rId18"/>
    <p:sldId id="331" r:id="rId19"/>
    <p:sldId id="33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91DFF7"/>
    <a:srgbClr val="6CD4F4"/>
    <a:srgbClr val="FFFFFF"/>
    <a:srgbClr val="F0E7FF"/>
    <a:srgbClr val="CF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01C802-6DA3-46B8-BFF1-4D4ADF9C8A6F}" v="228" dt="2023-05-24T19:51:15.5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475" autoAdjust="0"/>
    <p:restoredTop sz="69331" autoAdjust="0"/>
  </p:normalViewPr>
  <p:slideViewPr>
    <p:cSldViewPr snapToGrid="0">
      <p:cViewPr varScale="1">
        <p:scale>
          <a:sx n="103" d="100"/>
          <a:sy n="103" d="100"/>
        </p:scale>
        <p:origin x="2436" y="108"/>
      </p:cViewPr>
      <p:guideLst/>
    </p:cSldViewPr>
  </p:slideViewPr>
  <p:outlineViewPr>
    <p:cViewPr>
      <p:scale>
        <a:sx n="33" d="100"/>
        <a:sy n="33" d="100"/>
      </p:scale>
      <p:origin x="0" y="-8837"/>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7201C802-6DA3-46B8-BFF1-4D4ADF9C8A6F}"/>
    <pc:docChg chg="undo custSel addSld delSld modSld sldOrd">
      <pc:chgData name="Twesigye, Gloria" userId="6464a502-8a44-4d67-8fab-8f3aa9495827" providerId="ADAL" clId="{7201C802-6DA3-46B8-BFF1-4D4ADF9C8A6F}" dt="2023-05-24T19:50:43.339" v="1605" actId="1076"/>
      <pc:docMkLst>
        <pc:docMk/>
      </pc:docMkLst>
      <pc:sldChg chg="modSp mod">
        <pc:chgData name="Twesigye, Gloria" userId="6464a502-8a44-4d67-8fab-8f3aa9495827" providerId="ADAL" clId="{7201C802-6DA3-46B8-BFF1-4D4ADF9C8A6F}" dt="2023-05-24T16:15:22.397" v="14" actId="20577"/>
        <pc:sldMkLst>
          <pc:docMk/>
          <pc:sldMk cId="109857222" sldId="256"/>
        </pc:sldMkLst>
        <pc:spChg chg="mod">
          <ac:chgData name="Twesigye, Gloria" userId="6464a502-8a44-4d67-8fab-8f3aa9495827" providerId="ADAL" clId="{7201C802-6DA3-46B8-BFF1-4D4ADF9C8A6F}" dt="2023-05-24T16:15:22.397" v="14" actId="20577"/>
          <ac:spMkLst>
            <pc:docMk/>
            <pc:sldMk cId="109857222" sldId="256"/>
            <ac:spMk id="3" creationId="{00000000-0000-0000-0000-000000000000}"/>
          </ac:spMkLst>
        </pc:spChg>
      </pc:sldChg>
      <pc:sldChg chg="modSp mod">
        <pc:chgData name="Twesigye, Gloria" userId="6464a502-8a44-4d67-8fab-8f3aa9495827" providerId="ADAL" clId="{7201C802-6DA3-46B8-BFF1-4D4ADF9C8A6F}" dt="2023-05-24T16:15:30.377" v="16" actId="20577"/>
        <pc:sldMkLst>
          <pc:docMk/>
          <pc:sldMk cId="2163988523" sldId="260"/>
        </pc:sldMkLst>
        <pc:spChg chg="mod">
          <ac:chgData name="Twesigye, Gloria" userId="6464a502-8a44-4d67-8fab-8f3aa9495827" providerId="ADAL" clId="{7201C802-6DA3-46B8-BFF1-4D4ADF9C8A6F}" dt="2023-05-24T16:15:30.377" v="16" actId="20577"/>
          <ac:spMkLst>
            <pc:docMk/>
            <pc:sldMk cId="2163988523" sldId="260"/>
            <ac:spMk id="9" creationId="{E690F70B-E368-D7F5-795E-B5139345EF71}"/>
          </ac:spMkLst>
        </pc:spChg>
      </pc:sldChg>
      <pc:sldChg chg="addSp modSp mod modNotesTx">
        <pc:chgData name="Twesigye, Gloria" userId="6464a502-8a44-4d67-8fab-8f3aa9495827" providerId="ADAL" clId="{7201C802-6DA3-46B8-BFF1-4D4ADF9C8A6F}" dt="2023-05-24T17:12:20.834" v="665" actId="20577"/>
        <pc:sldMkLst>
          <pc:docMk/>
          <pc:sldMk cId="1887431401" sldId="263"/>
        </pc:sldMkLst>
        <pc:spChg chg="mod">
          <ac:chgData name="Twesigye, Gloria" userId="6464a502-8a44-4d67-8fab-8f3aa9495827" providerId="ADAL" clId="{7201C802-6DA3-46B8-BFF1-4D4ADF9C8A6F}" dt="2023-05-24T17:05:56.724" v="563" actId="20577"/>
          <ac:spMkLst>
            <pc:docMk/>
            <pc:sldMk cId="1887431401" sldId="263"/>
            <ac:spMk id="2" creationId="{F6245169-1799-41CD-B28E-D2D20D16AD73}"/>
          </ac:spMkLst>
        </pc:spChg>
        <pc:spChg chg="mod">
          <ac:chgData name="Twesigye, Gloria" userId="6464a502-8a44-4d67-8fab-8f3aa9495827" providerId="ADAL" clId="{7201C802-6DA3-46B8-BFF1-4D4ADF9C8A6F}" dt="2023-05-24T17:07:07.427" v="642" actId="1076"/>
          <ac:spMkLst>
            <pc:docMk/>
            <pc:sldMk cId="1887431401" sldId="263"/>
            <ac:spMk id="3" creationId="{E4FD1E92-5DBC-B105-F246-2355E4FF9A74}"/>
          </ac:spMkLst>
        </pc:spChg>
        <pc:spChg chg="add mod">
          <ac:chgData name="Twesigye, Gloria" userId="6464a502-8a44-4d67-8fab-8f3aa9495827" providerId="ADAL" clId="{7201C802-6DA3-46B8-BFF1-4D4ADF9C8A6F}" dt="2023-05-24T17:07:47.967" v="647" actId="20577"/>
          <ac:spMkLst>
            <pc:docMk/>
            <pc:sldMk cId="1887431401" sldId="263"/>
            <ac:spMk id="4" creationId="{4A05B045-9D45-B280-145D-F0A74BCF539F}"/>
          </ac:spMkLst>
        </pc:spChg>
        <pc:graphicFrameChg chg="mod">
          <ac:chgData name="Twesigye, Gloria" userId="6464a502-8a44-4d67-8fab-8f3aa9495827" providerId="ADAL" clId="{7201C802-6DA3-46B8-BFF1-4D4ADF9C8A6F}" dt="2023-05-24T17:11:51.020" v="661" actId="14100"/>
          <ac:graphicFrameMkLst>
            <pc:docMk/>
            <pc:sldMk cId="1887431401" sldId="263"/>
            <ac:graphicFrameMk id="10" creationId="{B9F6B180-11D0-E31A-CCA3-121CA92D7B9D}"/>
          </ac:graphicFrameMkLst>
        </pc:graphicFrameChg>
      </pc:sldChg>
      <pc:sldChg chg="addSp del mod">
        <pc:chgData name="Twesigye, Gloria" userId="6464a502-8a44-4d67-8fab-8f3aa9495827" providerId="ADAL" clId="{7201C802-6DA3-46B8-BFF1-4D4ADF9C8A6F}" dt="2023-05-24T19:47:14.599" v="1580" actId="47"/>
        <pc:sldMkLst>
          <pc:docMk/>
          <pc:sldMk cId="3475639167" sldId="289"/>
        </pc:sldMkLst>
        <pc:spChg chg="add">
          <ac:chgData name="Twesigye, Gloria" userId="6464a502-8a44-4d67-8fab-8f3aa9495827" providerId="ADAL" clId="{7201C802-6DA3-46B8-BFF1-4D4ADF9C8A6F}" dt="2023-05-24T19:30:51.982" v="1416" actId="11529"/>
          <ac:spMkLst>
            <pc:docMk/>
            <pc:sldMk cId="3475639167" sldId="289"/>
            <ac:spMk id="4" creationId="{3455D8EB-E890-BA83-EFC6-70124311D231}"/>
          </ac:spMkLst>
        </pc:spChg>
      </pc:sldChg>
      <pc:sldChg chg="modSp mod modNotesTx">
        <pc:chgData name="Twesigye, Gloria" userId="6464a502-8a44-4d67-8fab-8f3aa9495827" providerId="ADAL" clId="{7201C802-6DA3-46B8-BFF1-4D4ADF9C8A6F}" dt="2023-05-24T17:41:00.785" v="874" actId="2711"/>
        <pc:sldMkLst>
          <pc:docMk/>
          <pc:sldMk cId="3944031336" sldId="306"/>
        </pc:sldMkLst>
        <pc:spChg chg="mod">
          <ac:chgData name="Twesigye, Gloria" userId="6464a502-8a44-4d67-8fab-8f3aa9495827" providerId="ADAL" clId="{7201C802-6DA3-46B8-BFF1-4D4ADF9C8A6F}" dt="2023-05-24T16:19:00.222" v="50" actId="20577"/>
          <ac:spMkLst>
            <pc:docMk/>
            <pc:sldMk cId="3944031336" sldId="306"/>
            <ac:spMk id="2" creationId="{B21A373B-DD8B-68D5-41E3-68B00D104AC2}"/>
          </ac:spMkLst>
        </pc:spChg>
        <pc:spChg chg="mod">
          <ac:chgData name="Twesigye, Gloria" userId="6464a502-8a44-4d67-8fab-8f3aa9495827" providerId="ADAL" clId="{7201C802-6DA3-46B8-BFF1-4D4ADF9C8A6F}" dt="2023-05-24T17:41:00.785" v="874" actId="2711"/>
          <ac:spMkLst>
            <pc:docMk/>
            <pc:sldMk cId="3944031336" sldId="306"/>
            <ac:spMk id="3" creationId="{0597924B-5E05-A413-6E63-4C20E59BB0BE}"/>
          </ac:spMkLst>
        </pc:spChg>
      </pc:sldChg>
      <pc:sldChg chg="del">
        <pc:chgData name="Twesigye, Gloria" userId="6464a502-8a44-4d67-8fab-8f3aa9495827" providerId="ADAL" clId="{7201C802-6DA3-46B8-BFF1-4D4ADF9C8A6F}" dt="2023-05-24T17:35:20.998" v="741" actId="47"/>
        <pc:sldMkLst>
          <pc:docMk/>
          <pc:sldMk cId="3533413422" sldId="310"/>
        </pc:sldMkLst>
      </pc:sldChg>
      <pc:sldChg chg="modSp del mod">
        <pc:chgData name="Twesigye, Gloria" userId="6464a502-8a44-4d67-8fab-8f3aa9495827" providerId="ADAL" clId="{7201C802-6DA3-46B8-BFF1-4D4ADF9C8A6F}" dt="2023-05-24T19:30:43.692" v="1415" actId="47"/>
        <pc:sldMkLst>
          <pc:docMk/>
          <pc:sldMk cId="1277704187" sldId="313"/>
        </pc:sldMkLst>
        <pc:spChg chg="mod">
          <ac:chgData name="Twesigye, Gloria" userId="6464a502-8a44-4d67-8fab-8f3aa9495827" providerId="ADAL" clId="{7201C802-6DA3-46B8-BFF1-4D4ADF9C8A6F}" dt="2023-05-24T17:07:52.544" v="648" actId="6549"/>
          <ac:spMkLst>
            <pc:docMk/>
            <pc:sldMk cId="1277704187" sldId="313"/>
            <ac:spMk id="4" creationId="{43C19183-A51B-ED37-7246-1586E6A72A57}"/>
          </ac:spMkLst>
        </pc:spChg>
      </pc:sldChg>
      <pc:sldChg chg="addSp delSp modSp del mod ord modNotesTx">
        <pc:chgData name="Twesigye, Gloria" userId="6464a502-8a44-4d67-8fab-8f3aa9495827" providerId="ADAL" clId="{7201C802-6DA3-46B8-BFF1-4D4ADF9C8A6F}" dt="2023-05-24T18:24:27.402" v="1214" actId="47"/>
        <pc:sldMkLst>
          <pc:docMk/>
          <pc:sldMk cId="1850812851" sldId="315"/>
        </pc:sldMkLst>
        <pc:spChg chg="mod">
          <ac:chgData name="Twesigye, Gloria" userId="6464a502-8a44-4d67-8fab-8f3aa9495827" providerId="ADAL" clId="{7201C802-6DA3-46B8-BFF1-4D4ADF9C8A6F}" dt="2023-05-24T18:06:02.609" v="1132"/>
          <ac:spMkLst>
            <pc:docMk/>
            <pc:sldMk cId="1850812851" sldId="315"/>
            <ac:spMk id="2" creationId="{F6245169-1799-41CD-B28E-D2D20D16AD73}"/>
          </ac:spMkLst>
        </pc:spChg>
        <pc:spChg chg="mod">
          <ac:chgData name="Twesigye, Gloria" userId="6464a502-8a44-4d67-8fab-8f3aa9495827" providerId="ADAL" clId="{7201C802-6DA3-46B8-BFF1-4D4ADF9C8A6F}" dt="2023-05-24T18:17:14.382" v="1207" actId="20577"/>
          <ac:spMkLst>
            <pc:docMk/>
            <pc:sldMk cId="1850812851" sldId="315"/>
            <ac:spMk id="3" creationId="{E4FD1E92-5DBC-B105-F246-2355E4FF9A74}"/>
          </ac:spMkLst>
        </pc:spChg>
        <pc:spChg chg="add del">
          <ac:chgData name="Twesigye, Gloria" userId="6464a502-8a44-4d67-8fab-8f3aa9495827" providerId="ADAL" clId="{7201C802-6DA3-46B8-BFF1-4D4ADF9C8A6F}" dt="2023-05-24T18:16:22.479" v="1194" actId="478"/>
          <ac:spMkLst>
            <pc:docMk/>
            <pc:sldMk cId="1850812851" sldId="315"/>
            <ac:spMk id="4" creationId="{CBE32FAF-17C1-BE90-82E1-B59793899277}"/>
          </ac:spMkLst>
        </pc:spChg>
      </pc:sldChg>
      <pc:sldChg chg="del">
        <pc:chgData name="Twesigye, Gloria" userId="6464a502-8a44-4d67-8fab-8f3aa9495827" providerId="ADAL" clId="{7201C802-6DA3-46B8-BFF1-4D4ADF9C8A6F}" dt="2023-05-24T19:30:43.692" v="1415" actId="47"/>
        <pc:sldMkLst>
          <pc:docMk/>
          <pc:sldMk cId="1890385181" sldId="316"/>
        </pc:sldMkLst>
      </pc:sldChg>
      <pc:sldChg chg="del">
        <pc:chgData name="Twesigye, Gloria" userId="6464a502-8a44-4d67-8fab-8f3aa9495827" providerId="ADAL" clId="{7201C802-6DA3-46B8-BFF1-4D4ADF9C8A6F}" dt="2023-05-24T19:30:43.692" v="1415" actId="47"/>
        <pc:sldMkLst>
          <pc:docMk/>
          <pc:sldMk cId="1823945329" sldId="317"/>
        </pc:sldMkLst>
      </pc:sldChg>
      <pc:sldChg chg="addSp delSp modSp add mod modNotesTx">
        <pc:chgData name="Twesigye, Gloria" userId="6464a502-8a44-4d67-8fab-8f3aa9495827" providerId="ADAL" clId="{7201C802-6DA3-46B8-BFF1-4D4ADF9C8A6F}" dt="2023-05-24T19:48:17.916" v="1587" actId="6549"/>
        <pc:sldMkLst>
          <pc:docMk/>
          <pc:sldMk cId="3201550321" sldId="318"/>
        </pc:sldMkLst>
        <pc:spChg chg="mod">
          <ac:chgData name="Twesigye, Gloria" userId="6464a502-8a44-4d67-8fab-8f3aa9495827" providerId="ADAL" clId="{7201C802-6DA3-46B8-BFF1-4D4ADF9C8A6F}" dt="2023-05-24T16:48:22.311" v="328" actId="20577"/>
          <ac:spMkLst>
            <pc:docMk/>
            <pc:sldMk cId="3201550321" sldId="318"/>
            <ac:spMk id="2" creationId="{B21A373B-DD8B-68D5-41E3-68B00D104AC2}"/>
          </ac:spMkLst>
        </pc:spChg>
        <pc:spChg chg="mod">
          <ac:chgData name="Twesigye, Gloria" userId="6464a502-8a44-4d67-8fab-8f3aa9495827" providerId="ADAL" clId="{7201C802-6DA3-46B8-BFF1-4D4ADF9C8A6F}" dt="2023-05-24T19:48:17.916" v="1587" actId="6549"/>
          <ac:spMkLst>
            <pc:docMk/>
            <pc:sldMk cId="3201550321" sldId="318"/>
            <ac:spMk id="3" creationId="{0597924B-5E05-A413-6E63-4C20E59BB0BE}"/>
          </ac:spMkLst>
        </pc:spChg>
        <pc:spChg chg="add del mod">
          <ac:chgData name="Twesigye, Gloria" userId="6464a502-8a44-4d67-8fab-8f3aa9495827" providerId="ADAL" clId="{7201C802-6DA3-46B8-BFF1-4D4ADF9C8A6F}" dt="2023-05-24T19:08:57.700" v="1367" actId="478"/>
          <ac:spMkLst>
            <pc:docMk/>
            <pc:sldMk cId="3201550321" sldId="318"/>
            <ac:spMk id="4" creationId="{ED7AB566-3BAE-1AC9-6806-76FF14A77628}"/>
          </ac:spMkLst>
        </pc:spChg>
        <pc:spChg chg="add del mod">
          <ac:chgData name="Twesigye, Gloria" userId="6464a502-8a44-4d67-8fab-8f3aa9495827" providerId="ADAL" clId="{7201C802-6DA3-46B8-BFF1-4D4ADF9C8A6F}" dt="2023-05-24T19:08:59.693" v="1368" actId="478"/>
          <ac:spMkLst>
            <pc:docMk/>
            <pc:sldMk cId="3201550321" sldId="318"/>
            <ac:spMk id="6" creationId="{A1BFC1D5-31BF-7C8C-77AD-5E09054E1656}"/>
          </ac:spMkLst>
        </pc:spChg>
        <pc:picChg chg="add mod">
          <ac:chgData name="Twesigye, Gloria" userId="6464a502-8a44-4d67-8fab-8f3aa9495827" providerId="ADAL" clId="{7201C802-6DA3-46B8-BFF1-4D4ADF9C8A6F}" dt="2023-05-24T19:09:42.139" v="1382" actId="1076"/>
          <ac:picMkLst>
            <pc:docMk/>
            <pc:sldMk cId="3201550321" sldId="318"/>
            <ac:picMk id="1026" creationId="{B45E5F7D-DF21-5047-E1A1-834D9E6CEB7E}"/>
          </ac:picMkLst>
        </pc:picChg>
      </pc:sldChg>
      <pc:sldChg chg="modSp add mod modNotesTx">
        <pc:chgData name="Twesigye, Gloria" userId="6464a502-8a44-4d67-8fab-8f3aa9495827" providerId="ADAL" clId="{7201C802-6DA3-46B8-BFF1-4D4ADF9C8A6F}" dt="2023-05-24T17:43:02.687" v="991" actId="1076"/>
        <pc:sldMkLst>
          <pc:docMk/>
          <pc:sldMk cId="3234155651" sldId="319"/>
        </pc:sldMkLst>
        <pc:spChg chg="mod">
          <ac:chgData name="Twesigye, Gloria" userId="6464a502-8a44-4d67-8fab-8f3aa9495827" providerId="ADAL" clId="{7201C802-6DA3-46B8-BFF1-4D4ADF9C8A6F}" dt="2023-05-24T16:36:17.803" v="142" actId="20577"/>
          <ac:spMkLst>
            <pc:docMk/>
            <pc:sldMk cId="3234155651" sldId="319"/>
            <ac:spMk id="2" creationId="{B21A373B-DD8B-68D5-41E3-68B00D104AC2}"/>
          </ac:spMkLst>
        </pc:spChg>
        <pc:spChg chg="mod">
          <ac:chgData name="Twesigye, Gloria" userId="6464a502-8a44-4d67-8fab-8f3aa9495827" providerId="ADAL" clId="{7201C802-6DA3-46B8-BFF1-4D4ADF9C8A6F}" dt="2023-05-24T17:43:02.687" v="991" actId="1076"/>
          <ac:spMkLst>
            <pc:docMk/>
            <pc:sldMk cId="3234155651" sldId="319"/>
            <ac:spMk id="3" creationId="{0597924B-5E05-A413-6E63-4C20E59BB0BE}"/>
          </ac:spMkLst>
        </pc:spChg>
      </pc:sldChg>
      <pc:sldChg chg="addSp delSp modSp add mod ord modClrScheme chgLayout modNotesTx">
        <pc:chgData name="Twesigye, Gloria" userId="6464a502-8a44-4d67-8fab-8f3aa9495827" providerId="ADAL" clId="{7201C802-6DA3-46B8-BFF1-4D4ADF9C8A6F}" dt="2023-05-24T18:41:35.583" v="1310" actId="1076"/>
        <pc:sldMkLst>
          <pc:docMk/>
          <pc:sldMk cId="661188151" sldId="325"/>
        </pc:sldMkLst>
        <pc:spChg chg="mod ord">
          <ac:chgData name="Twesigye, Gloria" userId="6464a502-8a44-4d67-8fab-8f3aa9495827" providerId="ADAL" clId="{7201C802-6DA3-46B8-BFF1-4D4ADF9C8A6F}" dt="2023-05-24T18:41:30.952" v="1309" actId="255"/>
          <ac:spMkLst>
            <pc:docMk/>
            <pc:sldMk cId="661188151" sldId="325"/>
            <ac:spMk id="2" creationId="{F6245169-1799-41CD-B28E-D2D20D16AD73}"/>
          </ac:spMkLst>
        </pc:spChg>
        <pc:spChg chg="mod ord">
          <ac:chgData name="Twesigye, Gloria" userId="6464a502-8a44-4d67-8fab-8f3aa9495827" providerId="ADAL" clId="{7201C802-6DA3-46B8-BFF1-4D4ADF9C8A6F}" dt="2023-05-24T18:41:26.913" v="1308" actId="1076"/>
          <ac:spMkLst>
            <pc:docMk/>
            <pc:sldMk cId="661188151" sldId="325"/>
            <ac:spMk id="3" creationId="{E4FD1E92-5DBC-B105-F246-2355E4FF9A74}"/>
          </ac:spMkLst>
        </pc:spChg>
        <pc:spChg chg="add del mod">
          <ac:chgData name="Twesigye, Gloria" userId="6464a502-8a44-4d67-8fab-8f3aa9495827" providerId="ADAL" clId="{7201C802-6DA3-46B8-BFF1-4D4ADF9C8A6F}" dt="2023-05-24T18:16:20.652" v="1188" actId="478"/>
          <ac:spMkLst>
            <pc:docMk/>
            <pc:sldMk cId="661188151" sldId="325"/>
            <ac:spMk id="4" creationId="{BD080E0F-8002-F0A0-C0C6-80705B347AAE}"/>
          </ac:spMkLst>
        </pc:spChg>
        <pc:spChg chg="del mod">
          <ac:chgData name="Twesigye, Gloria" userId="6464a502-8a44-4d67-8fab-8f3aa9495827" providerId="ADAL" clId="{7201C802-6DA3-46B8-BFF1-4D4ADF9C8A6F}" dt="2023-05-24T17:24:53.008" v="668" actId="478"/>
          <ac:spMkLst>
            <pc:docMk/>
            <pc:sldMk cId="661188151" sldId="325"/>
            <ac:spMk id="6" creationId="{D0D26DD4-E010-C98C-42A7-DAC48A2E29C9}"/>
          </ac:spMkLst>
        </pc:spChg>
        <pc:graphicFrameChg chg="mod">
          <ac:chgData name="Twesigye, Gloria" userId="6464a502-8a44-4d67-8fab-8f3aa9495827" providerId="ADAL" clId="{7201C802-6DA3-46B8-BFF1-4D4ADF9C8A6F}" dt="2023-05-24T18:41:35.583" v="1310" actId="1076"/>
          <ac:graphicFrameMkLst>
            <pc:docMk/>
            <pc:sldMk cId="661188151" sldId="325"/>
            <ac:graphicFrameMk id="9" creationId="{16BB2B36-D329-083C-5198-BEEC5AC12CFA}"/>
          </ac:graphicFrameMkLst>
        </pc:graphicFrameChg>
        <pc:picChg chg="del">
          <ac:chgData name="Twesigye, Gloria" userId="6464a502-8a44-4d67-8fab-8f3aa9495827" providerId="ADAL" clId="{7201C802-6DA3-46B8-BFF1-4D4ADF9C8A6F}" dt="2023-05-24T17:24:53.966" v="669" actId="478"/>
          <ac:picMkLst>
            <pc:docMk/>
            <pc:sldMk cId="661188151" sldId="325"/>
            <ac:picMk id="5" creationId="{09886458-8FDE-A476-7D61-C79A540C1031}"/>
          </ac:picMkLst>
        </pc:picChg>
      </pc:sldChg>
      <pc:sldChg chg="modSp add mod ord modNotesTx">
        <pc:chgData name="Twesigye, Gloria" userId="6464a502-8a44-4d67-8fab-8f3aa9495827" providerId="ADAL" clId="{7201C802-6DA3-46B8-BFF1-4D4ADF9C8A6F}" dt="2023-05-24T17:30:30.831" v="740" actId="27918"/>
        <pc:sldMkLst>
          <pc:docMk/>
          <pc:sldMk cId="279450593" sldId="326"/>
        </pc:sldMkLst>
        <pc:spChg chg="mod">
          <ac:chgData name="Twesigye, Gloria" userId="6464a502-8a44-4d67-8fab-8f3aa9495827" providerId="ADAL" clId="{7201C802-6DA3-46B8-BFF1-4D4ADF9C8A6F}" dt="2023-05-24T17:28:34.875" v="710" actId="20577"/>
          <ac:spMkLst>
            <pc:docMk/>
            <pc:sldMk cId="279450593" sldId="326"/>
            <ac:spMk id="2" creationId="{F6245169-1799-41CD-B28E-D2D20D16AD73}"/>
          </ac:spMkLst>
        </pc:spChg>
        <pc:spChg chg="mod">
          <ac:chgData name="Twesigye, Gloria" userId="6464a502-8a44-4d67-8fab-8f3aa9495827" providerId="ADAL" clId="{7201C802-6DA3-46B8-BFF1-4D4ADF9C8A6F}" dt="2023-05-24T17:29:42.764" v="722" actId="20577"/>
          <ac:spMkLst>
            <pc:docMk/>
            <pc:sldMk cId="279450593" sldId="326"/>
            <ac:spMk id="3" creationId="{E4FD1E92-5DBC-B105-F246-2355E4FF9A74}"/>
          </ac:spMkLst>
        </pc:spChg>
        <pc:spChg chg="mod">
          <ac:chgData name="Twesigye, Gloria" userId="6464a502-8a44-4d67-8fab-8f3aa9495827" providerId="ADAL" clId="{7201C802-6DA3-46B8-BFF1-4D4ADF9C8A6F}" dt="2023-05-24T17:30:09.510" v="736" actId="6549"/>
          <ac:spMkLst>
            <pc:docMk/>
            <pc:sldMk cId="279450593" sldId="326"/>
            <ac:spMk id="4" creationId="{4A05B045-9D45-B280-145D-F0A74BCF539F}"/>
          </ac:spMkLst>
        </pc:spChg>
        <pc:graphicFrameChg chg="mod">
          <ac:chgData name="Twesigye, Gloria" userId="6464a502-8a44-4d67-8fab-8f3aa9495827" providerId="ADAL" clId="{7201C802-6DA3-46B8-BFF1-4D4ADF9C8A6F}" dt="2023-05-24T17:29:45.485" v="723"/>
          <ac:graphicFrameMkLst>
            <pc:docMk/>
            <pc:sldMk cId="279450593" sldId="326"/>
            <ac:graphicFrameMk id="10" creationId="{B9F6B180-11D0-E31A-CCA3-121CA92D7B9D}"/>
          </ac:graphicFrameMkLst>
        </pc:graphicFrameChg>
      </pc:sldChg>
      <pc:sldChg chg="addSp delSp modSp new mod modClrScheme chgLayout modNotesTx">
        <pc:chgData name="Twesigye, Gloria" userId="6464a502-8a44-4d67-8fab-8f3aa9495827" providerId="ADAL" clId="{7201C802-6DA3-46B8-BFF1-4D4ADF9C8A6F}" dt="2023-05-24T19:47:27.003" v="1582" actId="6549"/>
        <pc:sldMkLst>
          <pc:docMk/>
          <pc:sldMk cId="615889357" sldId="327"/>
        </pc:sldMkLst>
        <pc:spChg chg="mod ord">
          <ac:chgData name="Twesigye, Gloria" userId="6464a502-8a44-4d67-8fab-8f3aa9495827" providerId="ADAL" clId="{7201C802-6DA3-46B8-BFF1-4D4ADF9C8A6F}" dt="2023-05-24T18:00:42.028" v="1043" actId="700"/>
          <ac:spMkLst>
            <pc:docMk/>
            <pc:sldMk cId="615889357" sldId="327"/>
            <ac:spMk id="2" creationId="{CF00799C-C647-1F5E-A0F1-2E747A0A9A90}"/>
          </ac:spMkLst>
        </pc:spChg>
        <pc:spChg chg="del">
          <ac:chgData name="Twesigye, Gloria" userId="6464a502-8a44-4d67-8fab-8f3aa9495827" providerId="ADAL" clId="{7201C802-6DA3-46B8-BFF1-4D4ADF9C8A6F}" dt="2023-05-24T17:46:16.440" v="1009"/>
          <ac:spMkLst>
            <pc:docMk/>
            <pc:sldMk cId="615889357" sldId="327"/>
            <ac:spMk id="3" creationId="{69D6047B-9C0A-9FF3-2263-2C23A0901580}"/>
          </ac:spMkLst>
        </pc:spChg>
        <pc:spChg chg="add mod">
          <ac:chgData name="Twesigye, Gloria" userId="6464a502-8a44-4d67-8fab-8f3aa9495827" providerId="ADAL" clId="{7201C802-6DA3-46B8-BFF1-4D4ADF9C8A6F}" dt="2023-05-24T18:01:00.109" v="1051" actId="113"/>
          <ac:spMkLst>
            <pc:docMk/>
            <pc:sldMk cId="615889357" sldId="327"/>
            <ac:spMk id="5" creationId="{8CF5C114-F94F-6C29-50A6-E2D8A7927286}"/>
          </ac:spMkLst>
        </pc:spChg>
        <pc:spChg chg="add mod">
          <ac:chgData name="Twesigye, Gloria" userId="6464a502-8a44-4d67-8fab-8f3aa9495827" providerId="ADAL" clId="{7201C802-6DA3-46B8-BFF1-4D4ADF9C8A6F}" dt="2023-05-24T18:03:53.710" v="1119" actId="1076"/>
          <ac:spMkLst>
            <pc:docMk/>
            <pc:sldMk cId="615889357" sldId="327"/>
            <ac:spMk id="6" creationId="{B5C413F4-6E3E-E0A7-5543-D25B3DAEA6F3}"/>
          </ac:spMkLst>
        </pc:spChg>
        <pc:graphicFrameChg chg="add mod ord modGraphic">
          <ac:chgData name="Twesigye, Gloria" userId="6464a502-8a44-4d67-8fab-8f3aa9495827" providerId="ADAL" clId="{7201C802-6DA3-46B8-BFF1-4D4ADF9C8A6F}" dt="2023-05-24T18:05:04.025" v="1125" actId="12385"/>
          <ac:graphicFrameMkLst>
            <pc:docMk/>
            <pc:sldMk cId="615889357" sldId="327"/>
            <ac:graphicFrameMk id="4" creationId="{5EA88B9D-C140-410A-6E44-4FFF2AEF5C22}"/>
          </ac:graphicFrameMkLst>
        </pc:graphicFrameChg>
      </pc:sldChg>
      <pc:sldChg chg="modSp add mod ord modNotesTx">
        <pc:chgData name="Twesigye, Gloria" userId="6464a502-8a44-4d67-8fab-8f3aa9495827" providerId="ADAL" clId="{7201C802-6DA3-46B8-BFF1-4D4ADF9C8A6F}" dt="2023-05-24T19:49:08.278" v="1588" actId="113"/>
        <pc:sldMkLst>
          <pc:docMk/>
          <pc:sldMk cId="3868530031" sldId="328"/>
        </pc:sldMkLst>
        <pc:spChg chg="mod">
          <ac:chgData name="Twesigye, Gloria" userId="6464a502-8a44-4d67-8fab-8f3aa9495827" providerId="ADAL" clId="{7201C802-6DA3-46B8-BFF1-4D4ADF9C8A6F}" dt="2023-05-24T18:24:24.018" v="1213"/>
          <ac:spMkLst>
            <pc:docMk/>
            <pc:sldMk cId="3868530031" sldId="328"/>
            <ac:spMk id="2" creationId="{F6245169-1799-41CD-B28E-D2D20D16AD73}"/>
          </ac:spMkLst>
        </pc:spChg>
        <pc:spChg chg="mod">
          <ac:chgData name="Twesigye, Gloria" userId="6464a502-8a44-4d67-8fab-8f3aa9495827" providerId="ADAL" clId="{7201C802-6DA3-46B8-BFF1-4D4ADF9C8A6F}" dt="2023-05-24T18:24:38.189" v="1216" actId="20577"/>
          <ac:spMkLst>
            <pc:docMk/>
            <pc:sldMk cId="3868530031" sldId="328"/>
            <ac:spMk id="3" creationId="{E4FD1E92-5DBC-B105-F246-2355E4FF9A74}"/>
          </ac:spMkLst>
        </pc:spChg>
        <pc:spChg chg="mod">
          <ac:chgData name="Twesigye, Gloria" userId="6464a502-8a44-4d67-8fab-8f3aa9495827" providerId="ADAL" clId="{7201C802-6DA3-46B8-BFF1-4D4ADF9C8A6F}" dt="2023-05-24T19:49:08.278" v="1588" actId="113"/>
          <ac:spMkLst>
            <pc:docMk/>
            <pc:sldMk cId="3868530031" sldId="328"/>
            <ac:spMk id="4" creationId="{BD080E0F-8002-F0A0-C0C6-80705B347AAE}"/>
          </ac:spMkLst>
        </pc:spChg>
        <pc:graphicFrameChg chg="mod">
          <ac:chgData name="Twesigye, Gloria" userId="6464a502-8a44-4d67-8fab-8f3aa9495827" providerId="ADAL" clId="{7201C802-6DA3-46B8-BFF1-4D4ADF9C8A6F}" dt="2023-05-24T18:38:42.966" v="1286" actId="1076"/>
          <ac:graphicFrameMkLst>
            <pc:docMk/>
            <pc:sldMk cId="3868530031" sldId="328"/>
            <ac:graphicFrameMk id="9" creationId="{16BB2B36-D329-083C-5198-BEEC5AC12CFA}"/>
          </ac:graphicFrameMkLst>
        </pc:graphicFrameChg>
      </pc:sldChg>
      <pc:sldChg chg="new del">
        <pc:chgData name="Twesigye, Gloria" userId="6464a502-8a44-4d67-8fab-8f3aa9495827" providerId="ADAL" clId="{7201C802-6DA3-46B8-BFF1-4D4ADF9C8A6F}" dt="2023-05-24T18:05:29.424" v="1127" actId="680"/>
        <pc:sldMkLst>
          <pc:docMk/>
          <pc:sldMk cId="3961503580" sldId="328"/>
        </pc:sldMkLst>
      </pc:sldChg>
      <pc:sldChg chg="modSp add del mod">
        <pc:chgData name="Twesigye, Gloria" userId="6464a502-8a44-4d67-8fab-8f3aa9495827" providerId="ADAL" clId="{7201C802-6DA3-46B8-BFF1-4D4ADF9C8A6F}" dt="2023-05-24T19:10:11.668" v="1383" actId="47"/>
        <pc:sldMkLst>
          <pc:docMk/>
          <pc:sldMk cId="2766147162" sldId="329"/>
        </pc:sldMkLst>
        <pc:spChg chg="mod">
          <ac:chgData name="Twesigye, Gloria" userId="6464a502-8a44-4d67-8fab-8f3aa9495827" providerId="ADAL" clId="{7201C802-6DA3-46B8-BFF1-4D4ADF9C8A6F}" dt="2023-05-24T18:52:18.209" v="1315"/>
          <ac:spMkLst>
            <pc:docMk/>
            <pc:sldMk cId="2766147162" sldId="329"/>
            <ac:spMk id="2" creationId="{F6245169-1799-41CD-B28E-D2D20D16AD73}"/>
          </ac:spMkLst>
        </pc:spChg>
      </pc:sldChg>
      <pc:sldChg chg="addSp delSp modSp add mod ord modNotesTx">
        <pc:chgData name="Twesigye, Gloria" userId="6464a502-8a44-4d67-8fab-8f3aa9495827" providerId="ADAL" clId="{7201C802-6DA3-46B8-BFF1-4D4ADF9C8A6F}" dt="2023-05-24T19:50:43.339" v="1605" actId="1076"/>
        <pc:sldMkLst>
          <pc:docMk/>
          <pc:sldMk cId="779259479" sldId="330"/>
        </pc:sldMkLst>
        <pc:spChg chg="mod">
          <ac:chgData name="Twesigye, Gloria" userId="6464a502-8a44-4d67-8fab-8f3aa9495827" providerId="ADAL" clId="{7201C802-6DA3-46B8-BFF1-4D4ADF9C8A6F}" dt="2023-05-24T18:55:22.065" v="1321"/>
          <ac:spMkLst>
            <pc:docMk/>
            <pc:sldMk cId="779259479" sldId="330"/>
            <ac:spMk id="2" creationId="{F6245169-1799-41CD-B28E-D2D20D16AD73}"/>
          </ac:spMkLst>
        </pc:spChg>
        <pc:spChg chg="mod">
          <ac:chgData name="Twesigye, Gloria" userId="6464a502-8a44-4d67-8fab-8f3aa9495827" providerId="ADAL" clId="{7201C802-6DA3-46B8-BFF1-4D4ADF9C8A6F}" dt="2023-05-24T19:50:04.072" v="1592" actId="20577"/>
          <ac:spMkLst>
            <pc:docMk/>
            <pc:sldMk cId="779259479" sldId="330"/>
            <ac:spMk id="3" creationId="{E4FD1E92-5DBC-B105-F246-2355E4FF9A74}"/>
          </ac:spMkLst>
        </pc:spChg>
        <pc:spChg chg="del mod">
          <ac:chgData name="Twesigye, Gloria" userId="6464a502-8a44-4d67-8fab-8f3aa9495827" providerId="ADAL" clId="{7201C802-6DA3-46B8-BFF1-4D4ADF9C8A6F}" dt="2023-05-24T18:57:55.892" v="1351" actId="478"/>
          <ac:spMkLst>
            <pc:docMk/>
            <pc:sldMk cId="779259479" sldId="330"/>
            <ac:spMk id="4" creationId="{4A05B045-9D45-B280-145D-F0A74BCF539F}"/>
          </ac:spMkLst>
        </pc:spChg>
        <pc:spChg chg="add mod">
          <ac:chgData name="Twesigye, Gloria" userId="6464a502-8a44-4d67-8fab-8f3aa9495827" providerId="ADAL" clId="{7201C802-6DA3-46B8-BFF1-4D4ADF9C8A6F}" dt="2023-05-24T19:50:43.339" v="1605" actId="1076"/>
          <ac:spMkLst>
            <pc:docMk/>
            <pc:sldMk cId="779259479" sldId="330"/>
            <ac:spMk id="7" creationId="{1A5B8D52-7378-E125-614B-E2649CDDB526}"/>
          </ac:spMkLst>
        </pc:spChg>
        <pc:grpChg chg="add mod">
          <ac:chgData name="Twesigye, Gloria" userId="6464a502-8a44-4d67-8fab-8f3aa9495827" providerId="ADAL" clId="{7201C802-6DA3-46B8-BFF1-4D4ADF9C8A6F}" dt="2023-05-24T19:49:56.665" v="1590" actId="1076"/>
          <ac:grpSpMkLst>
            <pc:docMk/>
            <pc:sldMk cId="779259479" sldId="330"/>
            <ac:grpSpMk id="6" creationId="{1BC79F65-D508-62B5-9CA3-1A7BB9A76D69}"/>
          </ac:grpSpMkLst>
        </pc:grpChg>
        <pc:graphicFrameChg chg="add del mod">
          <ac:chgData name="Twesigye, Gloria" userId="6464a502-8a44-4d67-8fab-8f3aa9495827" providerId="ADAL" clId="{7201C802-6DA3-46B8-BFF1-4D4ADF9C8A6F}" dt="2023-05-24T19:22:15.604" v="1401" actId="478"/>
          <ac:graphicFrameMkLst>
            <pc:docMk/>
            <pc:sldMk cId="779259479" sldId="330"/>
            <ac:graphicFrameMk id="5" creationId="{8990EAF4-CBE8-CF9F-BFC6-78738B07E68D}"/>
          </ac:graphicFrameMkLst>
        </pc:graphicFrameChg>
        <pc:graphicFrameChg chg="mod">
          <ac:chgData name="Twesigye, Gloria" userId="6464a502-8a44-4d67-8fab-8f3aa9495827" providerId="ADAL" clId="{7201C802-6DA3-46B8-BFF1-4D4ADF9C8A6F}" dt="2023-05-24T19:27:27.828" v="1413" actId="2085"/>
          <ac:graphicFrameMkLst>
            <pc:docMk/>
            <pc:sldMk cId="779259479" sldId="330"/>
            <ac:graphicFrameMk id="10" creationId="{B9F6B180-11D0-E31A-CCA3-121CA92D7B9D}"/>
          </ac:graphicFrameMkLst>
        </pc:graphicFrameChg>
        <pc:cxnChg chg="add mod">
          <ac:chgData name="Twesigye, Gloria" userId="6464a502-8a44-4d67-8fab-8f3aa9495827" providerId="ADAL" clId="{7201C802-6DA3-46B8-BFF1-4D4ADF9C8A6F}" dt="2023-05-24T19:49:50.872" v="1589"/>
          <ac:cxnSpMkLst>
            <pc:docMk/>
            <pc:sldMk cId="779259479" sldId="330"/>
            <ac:cxnSpMk id="8" creationId="{BF6D10CF-0A07-A965-9A19-BDB2987D369D}"/>
          </ac:cxnSpMkLst>
        </pc:cxnChg>
      </pc:sldChg>
      <pc:sldChg chg="modSp add mod modNotesTx">
        <pc:chgData name="Twesigye, Gloria" userId="6464a502-8a44-4d67-8fab-8f3aa9495827" providerId="ADAL" clId="{7201C802-6DA3-46B8-BFF1-4D4ADF9C8A6F}" dt="2023-05-24T19:38:52.349" v="1449" actId="20577"/>
        <pc:sldMkLst>
          <pc:docMk/>
          <pc:sldMk cId="3102116819" sldId="331"/>
        </pc:sldMkLst>
        <pc:spChg chg="mod">
          <ac:chgData name="Twesigye, Gloria" userId="6464a502-8a44-4d67-8fab-8f3aa9495827" providerId="ADAL" clId="{7201C802-6DA3-46B8-BFF1-4D4ADF9C8A6F}" dt="2023-05-24T19:31:18.876" v="1421"/>
          <ac:spMkLst>
            <pc:docMk/>
            <pc:sldMk cId="3102116819" sldId="331"/>
            <ac:spMk id="2" creationId="{F6245169-1799-41CD-B28E-D2D20D16AD73}"/>
          </ac:spMkLst>
        </pc:spChg>
        <pc:spChg chg="mod">
          <ac:chgData name="Twesigye, Gloria" userId="6464a502-8a44-4d67-8fab-8f3aa9495827" providerId="ADAL" clId="{7201C802-6DA3-46B8-BFF1-4D4ADF9C8A6F}" dt="2023-05-24T19:33:18.578" v="1437" actId="2711"/>
          <ac:spMkLst>
            <pc:docMk/>
            <pc:sldMk cId="3102116819" sldId="331"/>
            <ac:spMk id="3" creationId="{E4FD1E92-5DBC-B105-F246-2355E4FF9A74}"/>
          </ac:spMkLst>
        </pc:spChg>
        <pc:graphicFrameChg chg="mod">
          <ac:chgData name="Twesigye, Gloria" userId="6464a502-8a44-4d67-8fab-8f3aa9495827" providerId="ADAL" clId="{7201C802-6DA3-46B8-BFF1-4D4ADF9C8A6F}" dt="2023-05-24T19:38:27.566" v="1448"/>
          <ac:graphicFrameMkLst>
            <pc:docMk/>
            <pc:sldMk cId="3102116819" sldId="331"/>
            <ac:graphicFrameMk id="10" creationId="{B9F6B180-11D0-E31A-CCA3-121CA92D7B9D}"/>
          </ac:graphicFrameMkLst>
        </pc:graphicFrameChg>
      </pc:sldChg>
      <pc:sldChg chg="delSp modSp add mod modNotesTx">
        <pc:chgData name="Twesigye, Gloria" userId="6464a502-8a44-4d67-8fab-8f3aa9495827" providerId="ADAL" clId="{7201C802-6DA3-46B8-BFF1-4D4ADF9C8A6F}" dt="2023-05-24T19:47:11.940" v="1579" actId="6549"/>
        <pc:sldMkLst>
          <pc:docMk/>
          <pc:sldMk cId="1909482943" sldId="332"/>
        </pc:sldMkLst>
        <pc:spChg chg="mod">
          <ac:chgData name="Twesigye, Gloria" userId="6464a502-8a44-4d67-8fab-8f3aa9495827" providerId="ADAL" clId="{7201C802-6DA3-46B8-BFF1-4D4ADF9C8A6F}" dt="2023-05-24T19:47:07.774" v="1578" actId="255"/>
          <ac:spMkLst>
            <pc:docMk/>
            <pc:sldMk cId="1909482943" sldId="332"/>
            <ac:spMk id="3" creationId="{F2A31AE5-F919-CA50-BF07-AF012D87D146}"/>
          </ac:spMkLst>
        </pc:spChg>
        <pc:spChg chg="del">
          <ac:chgData name="Twesigye, Gloria" userId="6464a502-8a44-4d67-8fab-8f3aa9495827" providerId="ADAL" clId="{7201C802-6DA3-46B8-BFF1-4D4ADF9C8A6F}" dt="2023-05-24T19:40:13.887" v="1458" actId="478"/>
          <ac:spMkLst>
            <pc:docMk/>
            <pc:sldMk cId="1909482943" sldId="332"/>
            <ac:spMk id="4" creationId="{3455D8EB-E890-BA83-EFC6-70124311D231}"/>
          </ac:spMkLst>
        </pc:spChg>
      </pc:sldChg>
      <pc:sldChg chg="new del">
        <pc:chgData name="Twesigye, Gloria" userId="6464a502-8a44-4d67-8fab-8f3aa9495827" providerId="ADAL" clId="{7201C802-6DA3-46B8-BFF1-4D4ADF9C8A6F}" dt="2023-05-24T19:44:44.840" v="1501" actId="47"/>
        <pc:sldMkLst>
          <pc:docMk/>
          <pc:sldMk cId="710051400" sldId="33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Nepal</c:v>
                </c:pt>
              </c:strCache>
            </c:strRef>
          </c:cat>
          <c:val>
            <c:numRef>
              <c:f>Sheet1!$B$2:$B$2</c:f>
              <c:numCache>
                <c:formatCode>General</c:formatCode>
                <c:ptCount val="1"/>
                <c:pt idx="0">
                  <c:v>22</c:v>
                </c:pt>
              </c:numCache>
            </c:numRef>
          </c:val>
          <c:extLst>
            <c:ext xmlns:c16="http://schemas.microsoft.com/office/drawing/2014/chart" uri="{C3380CC4-5D6E-409C-BE32-E72D297353CC}">
              <c16:uniqueId val="{00000000-B0DD-4FD1-A1CB-966873C36F93}"/>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Nepal</c:v>
                </c:pt>
              </c:strCache>
            </c:strRef>
          </c:cat>
          <c:val>
            <c:numRef>
              <c:f>Sheet1!$C$2:$C$2</c:f>
              <c:numCache>
                <c:formatCode>General</c:formatCode>
                <c:ptCount val="1"/>
                <c:pt idx="0">
                  <c:v>11</c:v>
                </c:pt>
              </c:numCache>
            </c:numRef>
          </c:val>
          <c:extLst>
            <c:ext xmlns:c16="http://schemas.microsoft.com/office/drawing/2014/chart" uri="{C3380CC4-5D6E-409C-BE32-E72D297353CC}">
              <c16:uniqueId val="{00000001-B0DD-4FD1-A1CB-966873C36F93}"/>
            </c:ext>
          </c:extLst>
        </c:ser>
        <c:dLbls>
          <c:dLblPos val="outEnd"/>
          <c:showLegendKey val="0"/>
          <c:showVal val="1"/>
          <c:showCatName val="0"/>
          <c:showSerName val="0"/>
          <c:showPercent val="0"/>
          <c:showBubbleSize val="0"/>
        </c:dLbls>
        <c:gapWidth val="100"/>
        <c:overlap val="-5"/>
        <c:axId val="2089359839"/>
        <c:axId val="2089366559"/>
        <c:extLst>
          <c:ext xmlns:c15="http://schemas.microsoft.com/office/drawing/2012/chart" uri="{02D57815-91ED-43cb-92C2-25804820EDAC}">
            <c15:filteredBarSeries>
              <c15:ser>
                <c:idx val="2"/>
                <c:order val="2"/>
                <c:tx>
                  <c:strRef>
                    <c:extLst>
                      <c:ext uri="{02D57815-91ED-43cb-92C2-25804820EDAC}">
                        <c15:formulaRef>
                          <c15:sqref>Sheet1!#REF!</c15:sqref>
                        </c15:formulaRef>
                      </c:ext>
                    </c:extLst>
                    <c:strCache>
                      <c:ptCount val="1"/>
                      <c:pt idx="0">
                        <c:v>#REF!</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Sheet1!$A$2:$A$2</c15:sqref>
                        </c15:formulaRef>
                      </c:ext>
                    </c:extLst>
                    <c:strCache>
                      <c:ptCount val="1"/>
                      <c:pt idx="0">
                        <c:v>Nepal</c:v>
                      </c:pt>
                    </c:strCache>
                  </c:strRef>
                </c:cat>
                <c:val>
                  <c:numRef>
                    <c:extLst>
                      <c:ext uri="{02D57815-91ED-43cb-92C2-25804820EDAC}">
                        <c15:formulaRef>
                          <c15:sqref>Sheet1!#REF!</c15:sqref>
                        </c15:formulaRef>
                      </c:ext>
                    </c:extLst>
                    <c:numCache>
                      <c:formatCode>General</c:formatCode>
                      <c:ptCount val="1"/>
                      <c:pt idx="0">
                        <c:v>1</c:v>
                      </c:pt>
                    </c:numCache>
                  </c:numRef>
                </c:val>
                <c:extLst>
                  <c:ext xmlns:c16="http://schemas.microsoft.com/office/drawing/2014/chart" uri="{C3380CC4-5D6E-409C-BE32-E72D297353CC}">
                    <c16:uniqueId val="{00000003-B0DD-4FD1-A1CB-966873C36F93}"/>
                  </c:ext>
                </c:extLst>
              </c15:ser>
            </c15:filteredBarSeries>
          </c:ext>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00"/>
          <c:min val="0"/>
        </c:scaling>
        <c:delete val="1"/>
        <c:axPos val="l"/>
        <c:numFmt formatCode="General" sourceLinked="1"/>
        <c:majorTickMark val="none"/>
        <c:minorTickMark val="none"/>
        <c:tickLblPos val="nextTo"/>
        <c:crossAx val="2089359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80666430537014"/>
          <c:w val="0.95416666666666672"/>
          <c:h val="0.73409868403127809"/>
        </c:manualLayout>
      </c:layout>
      <c:barChart>
        <c:barDir val="col"/>
        <c:grouping val="clustered"/>
        <c:varyColors val="0"/>
        <c:ser>
          <c:idx val="0"/>
          <c:order val="0"/>
          <c:tx>
            <c:strRef>
              <c:f>Sheet1!$B$1</c:f>
              <c:strCache>
                <c:ptCount val="1"/>
                <c:pt idx="0">
                  <c:v>No education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25</c:v>
                </c:pt>
                <c:pt idx="1">
                  <c:v>8</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Basic education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24</c:v>
                </c:pt>
                <c:pt idx="1">
                  <c:v>12</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Secondary</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19</c:v>
                </c:pt>
                <c:pt idx="1">
                  <c:v>11</c:v>
                </c:pt>
              </c:numCache>
            </c:numRef>
          </c:val>
          <c:extLst>
            <c:ext xmlns:c16="http://schemas.microsoft.com/office/drawing/2014/chart" uri="{C3380CC4-5D6E-409C-BE32-E72D297353CC}">
              <c16:uniqueId val="{00000000-E0E3-4516-8165-D2C72E61164F}"/>
            </c:ext>
          </c:extLst>
        </c:ser>
        <c:ser>
          <c:idx val="3"/>
          <c:order val="3"/>
          <c:tx>
            <c:strRef>
              <c:f>Sheet1!$E$1</c:f>
              <c:strCache>
                <c:ptCount val="1"/>
                <c:pt idx="0">
                  <c:v>More than secondary</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13</c:v>
                </c:pt>
                <c:pt idx="1">
                  <c:v>13</c:v>
                </c:pt>
              </c:numCache>
            </c:numRef>
          </c:val>
          <c:extLst>
            <c:ext xmlns:c16="http://schemas.microsoft.com/office/drawing/2014/chart" uri="{C3380CC4-5D6E-409C-BE32-E72D297353CC}">
              <c16:uniqueId val="{00000001-E0E3-4516-8165-D2C72E61164F}"/>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097538884629495E-2"/>
          <c:y val="0.149689279749534"/>
          <c:w val="0.95580492223074098"/>
          <c:h val="0.73299440416183459"/>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Nepal</c:v>
                </c:pt>
              </c:strCache>
            </c:strRef>
          </c:cat>
          <c:val>
            <c:numRef>
              <c:f>Sheet1!$B$2:$B$2</c:f>
              <c:numCache>
                <c:formatCode>General</c:formatCode>
                <c:ptCount val="1"/>
                <c:pt idx="0">
                  <c:v>5</c:v>
                </c:pt>
              </c:numCache>
            </c:numRef>
          </c:val>
          <c:extLst>
            <c:ext xmlns:c16="http://schemas.microsoft.com/office/drawing/2014/chart" uri="{C3380CC4-5D6E-409C-BE32-E72D297353CC}">
              <c16:uniqueId val="{00000000-B0DD-4FD1-A1CB-966873C36F93}"/>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Nepal</c:v>
                </c:pt>
              </c:strCache>
            </c:strRef>
          </c:cat>
          <c:val>
            <c:numRef>
              <c:f>Sheet1!$C$2:$C$2</c:f>
              <c:numCache>
                <c:formatCode>General</c:formatCode>
                <c:ptCount val="1"/>
                <c:pt idx="0">
                  <c:v>2</c:v>
                </c:pt>
              </c:numCache>
            </c:numRef>
          </c:val>
          <c:extLst>
            <c:ext xmlns:c16="http://schemas.microsoft.com/office/drawing/2014/chart" uri="{C3380CC4-5D6E-409C-BE32-E72D297353CC}">
              <c16:uniqueId val="{00000001-B0DD-4FD1-A1CB-966873C36F93}"/>
            </c:ext>
          </c:extLst>
        </c:ser>
        <c:dLbls>
          <c:dLblPos val="outEnd"/>
          <c:showLegendKey val="0"/>
          <c:showVal val="1"/>
          <c:showCatName val="0"/>
          <c:showSerName val="0"/>
          <c:showPercent val="0"/>
          <c:showBubbleSize val="0"/>
        </c:dLbls>
        <c:gapWidth val="100"/>
        <c:overlap val="-5"/>
        <c:axId val="2089359839"/>
        <c:axId val="2089366559"/>
        <c:extLst>
          <c:ext xmlns:c15="http://schemas.microsoft.com/office/drawing/2012/chart" uri="{02D57815-91ED-43cb-92C2-25804820EDAC}">
            <c15:filteredBarSeries>
              <c15:ser>
                <c:idx val="2"/>
                <c:order val="2"/>
                <c:tx>
                  <c:strRef>
                    <c:extLst>
                      <c:ext uri="{02D57815-91ED-43cb-92C2-25804820EDAC}">
                        <c15:formulaRef>
                          <c15:sqref>Sheet1!#REF!</c15:sqref>
                        </c15:formulaRef>
                      </c:ext>
                    </c:extLst>
                    <c:strCache>
                      <c:ptCount val="1"/>
                      <c:pt idx="0">
                        <c:v>#REF!</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Sheet1!$A$2:$A$2</c15:sqref>
                        </c15:formulaRef>
                      </c:ext>
                    </c:extLst>
                    <c:strCache>
                      <c:ptCount val="1"/>
                      <c:pt idx="0">
                        <c:v>Nepal</c:v>
                      </c:pt>
                    </c:strCache>
                  </c:strRef>
                </c:cat>
                <c:val>
                  <c:numRef>
                    <c:extLst>
                      <c:ext uri="{02D57815-91ED-43cb-92C2-25804820EDAC}">
                        <c15:formulaRef>
                          <c15:sqref>Sheet1!#REF!</c15:sqref>
                        </c15:formulaRef>
                      </c:ext>
                    </c:extLst>
                    <c:numCache>
                      <c:formatCode>General</c:formatCode>
                      <c:ptCount val="1"/>
                      <c:pt idx="0">
                        <c:v>1</c:v>
                      </c:pt>
                    </c:numCache>
                  </c:numRef>
                </c:val>
                <c:extLst>
                  <c:ext xmlns:c16="http://schemas.microsoft.com/office/drawing/2014/chart" uri="{C3380CC4-5D6E-409C-BE32-E72D297353CC}">
                    <c16:uniqueId val="{00000003-B0DD-4FD1-A1CB-966873C36F93}"/>
                  </c:ext>
                </c:extLst>
              </c15:ser>
            </c15:filteredBarSeries>
          </c:ext>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00"/>
          <c:min val="0"/>
        </c:scaling>
        <c:delete val="1"/>
        <c:axPos val="l"/>
        <c:numFmt formatCode="General" sourceLinked="1"/>
        <c:majorTickMark val="none"/>
        <c:minorTickMark val="none"/>
        <c:tickLblPos val="nextTo"/>
        <c:crossAx val="2089359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80666430537014"/>
          <c:w val="0.95416666666666672"/>
          <c:h val="0.73409868403127809"/>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Column2</c:v>
                </c:pt>
                <c:pt idx="1">
                  <c:v>Column3</c:v>
                </c:pt>
                <c:pt idx="2">
                  <c:v>Column4</c:v>
                </c:pt>
                <c:pt idx="3">
                  <c:v>Column5</c:v>
                </c:pt>
                <c:pt idx="4">
                  <c:v>Column6</c:v>
                </c:pt>
              </c:strCache>
            </c:strRef>
          </c:cat>
          <c:val>
            <c:numRef>
              <c:f>Sheet1!$B$2:$F$2</c:f>
              <c:numCache>
                <c:formatCode>General</c:formatCode>
                <c:ptCount val="5"/>
                <c:pt idx="0">
                  <c:v>13</c:v>
                </c:pt>
                <c:pt idx="1">
                  <c:v>10</c:v>
                </c:pt>
                <c:pt idx="3">
                  <c:v>4</c:v>
                </c:pt>
                <c:pt idx="4">
                  <c:v>6</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Column2</c:v>
                </c:pt>
                <c:pt idx="1">
                  <c:v>Column3</c:v>
                </c:pt>
                <c:pt idx="2">
                  <c:v>Column4</c:v>
                </c:pt>
                <c:pt idx="3">
                  <c:v>Column5</c:v>
                </c:pt>
                <c:pt idx="4">
                  <c:v>Column6</c:v>
                </c:pt>
              </c:strCache>
            </c:strRef>
          </c:cat>
          <c:val>
            <c:numRef>
              <c:f>Sheet1!$B$3:$F$3</c:f>
              <c:numCache>
                <c:formatCode>General</c:formatCode>
                <c:ptCount val="5"/>
                <c:pt idx="0">
                  <c:v>7</c:v>
                </c:pt>
                <c:pt idx="1">
                  <c:v>3</c:v>
                </c:pt>
                <c:pt idx="3">
                  <c:v>1</c:v>
                </c:pt>
                <c:pt idx="4">
                  <c:v>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6"/>
        <c:overlap val="-5"/>
        <c:axId val="631509664"/>
        <c:axId val="631508000"/>
      </c:barChart>
      <c:catAx>
        <c:axId val="631509664"/>
        <c:scaling>
          <c:orientation val="minMax"/>
        </c:scaling>
        <c:delete val="0"/>
        <c:axPos val="b"/>
        <c:numFmt formatCode="General" sourceLinked="1"/>
        <c:majorTickMark val="none"/>
        <c:minorTickMark val="none"/>
        <c:tickLblPos val="none"/>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045990684227361E-3"/>
          <c:y val="0.14024204528597428"/>
          <c:w val="0.93763294016489995"/>
          <c:h val="0.72102528923630527"/>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sought help</c:v>
                </c:pt>
                <c:pt idx="1">
                  <c:v>Health care provider</c:v>
                </c:pt>
              </c:strCache>
            </c:strRef>
          </c:cat>
          <c:val>
            <c:numRef>
              <c:f>Sheet1!$B$2:$B$3</c:f>
              <c:numCache>
                <c:formatCode>General</c:formatCode>
                <c:ptCount val="2"/>
                <c:pt idx="0">
                  <c:v>19</c:v>
                </c:pt>
                <c:pt idx="1">
                  <c:v>7</c:v>
                </c:pt>
              </c:numCache>
            </c:numRef>
          </c:val>
          <c:extLst>
            <c:ext xmlns:c16="http://schemas.microsoft.com/office/drawing/2014/chart" uri="{C3380CC4-5D6E-409C-BE32-E72D297353CC}">
              <c16:uniqueId val="{00000000-B0DD-4FD1-A1CB-966873C36F93}"/>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sought help</c:v>
                </c:pt>
                <c:pt idx="1">
                  <c:v>Health care provider</c:v>
                </c:pt>
              </c:strCache>
            </c:strRef>
          </c:cat>
          <c:val>
            <c:numRef>
              <c:f>Sheet1!$C$2:$C$3</c:f>
              <c:numCache>
                <c:formatCode>General</c:formatCode>
                <c:ptCount val="2"/>
                <c:pt idx="0">
                  <c:v>13</c:v>
                </c:pt>
                <c:pt idx="1">
                  <c:v>8</c:v>
                </c:pt>
              </c:numCache>
            </c:numRef>
          </c:val>
          <c:extLst>
            <c:ext xmlns:c16="http://schemas.microsoft.com/office/drawing/2014/chart" uri="{C3380CC4-5D6E-409C-BE32-E72D297353CC}">
              <c16:uniqueId val="{00000001-B0DD-4FD1-A1CB-966873C36F93}"/>
            </c:ext>
          </c:extLst>
        </c:ser>
        <c:dLbls>
          <c:dLblPos val="outEnd"/>
          <c:showLegendKey val="0"/>
          <c:showVal val="1"/>
          <c:showCatName val="0"/>
          <c:showSerName val="0"/>
          <c:showPercent val="0"/>
          <c:showBubbleSize val="0"/>
        </c:dLbls>
        <c:gapWidth val="100"/>
        <c:overlap val="-5"/>
        <c:axId val="2089359839"/>
        <c:axId val="2089366559"/>
        <c:extLst>
          <c:ext xmlns:c15="http://schemas.microsoft.com/office/drawing/2012/chart" uri="{02D57815-91ED-43cb-92C2-25804820EDAC}">
            <c15:filteredBarSeries>
              <c15:ser>
                <c:idx val="2"/>
                <c:order val="2"/>
                <c:tx>
                  <c:strRef>
                    <c:extLst>
                      <c:ext uri="{02D57815-91ED-43cb-92C2-25804820EDAC}">
                        <c15:formulaRef>
                          <c15:sqref>Sheet1!#REF!</c15:sqref>
                        </c15:formulaRef>
                      </c:ext>
                    </c:extLst>
                    <c:strCache>
                      <c:ptCount val="1"/>
                      <c:pt idx="0">
                        <c:v>#REF!</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Sheet1!$A$2:$A$3</c15:sqref>
                        </c15:formulaRef>
                      </c:ext>
                    </c:extLst>
                    <c:strCache>
                      <c:ptCount val="2"/>
                      <c:pt idx="0">
                        <c:v>Ever sought help</c:v>
                      </c:pt>
                      <c:pt idx="1">
                        <c:v>Health care provider</c:v>
                      </c:pt>
                    </c:strCache>
                  </c:strRef>
                </c:cat>
                <c:val>
                  <c:numRef>
                    <c:extLst>
                      <c:ext uri="{02D57815-91ED-43cb-92C2-25804820EDAC}">
                        <c15:formulaRef>
                          <c15:sqref>Sheet1!#REF!</c15:sqref>
                        </c15:formulaRef>
                      </c:ext>
                    </c:extLst>
                    <c:numCache>
                      <c:formatCode>General</c:formatCode>
                      <c:ptCount val="1"/>
                      <c:pt idx="0">
                        <c:v>1</c:v>
                      </c:pt>
                    </c:numCache>
                  </c:numRef>
                </c:val>
                <c:extLst>
                  <c:ext xmlns:c16="http://schemas.microsoft.com/office/drawing/2014/chart" uri="{C3380CC4-5D6E-409C-BE32-E72D297353CC}">
                    <c16:uniqueId val="{00000003-B0DD-4FD1-A1CB-966873C36F93}"/>
                  </c:ext>
                </c:extLst>
              </c15:ser>
            </c15:filteredBarSeries>
          </c:ext>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00"/>
          <c:min val="0"/>
        </c:scaling>
        <c:delete val="1"/>
        <c:axPos val="l"/>
        <c:numFmt formatCode="General" sourceLinked="1"/>
        <c:majorTickMark val="none"/>
        <c:minorTickMark val="none"/>
        <c:tickLblPos val="nextTo"/>
        <c:crossAx val="2089359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045990684227361E-3"/>
          <c:y val="0.14024204528597428"/>
          <c:w val="0.93763294016489995"/>
          <c:h val="0.72102528923630527"/>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Took medicine for anxiety or depression</c:v>
                </c:pt>
                <c:pt idx="1">
                  <c:v>Received counseling for a mental health condition</c:v>
                </c:pt>
              </c:strCache>
            </c:strRef>
          </c:cat>
          <c:val>
            <c:numRef>
              <c:f>Sheet1!$B$2:$B$3</c:f>
              <c:numCache>
                <c:formatCode>General</c:formatCode>
                <c:ptCount val="2"/>
                <c:pt idx="0">
                  <c:v>1</c:v>
                </c:pt>
                <c:pt idx="1">
                  <c:v>2</c:v>
                </c:pt>
              </c:numCache>
            </c:numRef>
          </c:val>
          <c:extLst>
            <c:ext xmlns:c16="http://schemas.microsoft.com/office/drawing/2014/chart" uri="{C3380CC4-5D6E-409C-BE32-E72D297353CC}">
              <c16:uniqueId val="{00000000-B0DD-4FD1-A1CB-966873C36F93}"/>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Took medicine for anxiety or depression</c:v>
                </c:pt>
                <c:pt idx="1">
                  <c:v>Received counseling for a mental health condition</c:v>
                </c:pt>
              </c:strCache>
            </c:strRef>
          </c:cat>
          <c:val>
            <c:numRef>
              <c:f>Sheet1!$C$2:$C$3</c:f>
              <c:numCache>
                <c:formatCode>General</c:formatCode>
                <c:ptCount val="2"/>
                <c:pt idx="0">
                  <c:v>1</c:v>
                </c:pt>
                <c:pt idx="1">
                  <c:v>1</c:v>
                </c:pt>
              </c:numCache>
            </c:numRef>
          </c:val>
          <c:extLst>
            <c:ext xmlns:c16="http://schemas.microsoft.com/office/drawing/2014/chart" uri="{C3380CC4-5D6E-409C-BE32-E72D297353CC}">
              <c16:uniqueId val="{00000001-B0DD-4FD1-A1CB-966873C36F93}"/>
            </c:ext>
          </c:extLst>
        </c:ser>
        <c:dLbls>
          <c:dLblPos val="outEnd"/>
          <c:showLegendKey val="0"/>
          <c:showVal val="1"/>
          <c:showCatName val="0"/>
          <c:showSerName val="0"/>
          <c:showPercent val="0"/>
          <c:showBubbleSize val="0"/>
        </c:dLbls>
        <c:gapWidth val="100"/>
        <c:overlap val="-5"/>
        <c:axId val="2089359839"/>
        <c:axId val="2089366559"/>
        <c:extLst>
          <c:ext xmlns:c15="http://schemas.microsoft.com/office/drawing/2012/chart" uri="{02D57815-91ED-43cb-92C2-25804820EDAC}">
            <c15:filteredBarSeries>
              <c15:ser>
                <c:idx val="2"/>
                <c:order val="2"/>
                <c:tx>
                  <c:strRef>
                    <c:extLst>
                      <c:ext uri="{02D57815-91ED-43cb-92C2-25804820EDAC}">
                        <c15:formulaRef>
                          <c15:sqref>Sheet1!#REF!</c15:sqref>
                        </c15:formulaRef>
                      </c:ext>
                    </c:extLst>
                    <c:strCache>
                      <c:ptCount val="1"/>
                      <c:pt idx="0">
                        <c:v>#REF!</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Sheet1!$A$2:$A$3</c15:sqref>
                        </c15:formulaRef>
                      </c:ext>
                    </c:extLst>
                    <c:strCache>
                      <c:ptCount val="2"/>
                      <c:pt idx="0">
                        <c:v>Took medicine for anxiety or depression</c:v>
                      </c:pt>
                      <c:pt idx="1">
                        <c:v>Received counseling for a mental health condition</c:v>
                      </c:pt>
                    </c:strCache>
                  </c:strRef>
                </c:cat>
                <c:val>
                  <c:numRef>
                    <c:extLst>
                      <c:ext uri="{02D57815-91ED-43cb-92C2-25804820EDAC}">
                        <c15:formulaRef>
                          <c15:sqref>Sheet1!#REF!</c15:sqref>
                        </c15:formulaRef>
                      </c:ext>
                    </c:extLst>
                    <c:numCache>
                      <c:formatCode>General</c:formatCode>
                      <c:ptCount val="1"/>
                      <c:pt idx="0">
                        <c:v>1</c:v>
                      </c:pt>
                    </c:numCache>
                  </c:numRef>
                </c:val>
                <c:extLst>
                  <c:ext xmlns:c16="http://schemas.microsoft.com/office/drawing/2014/chart" uri="{C3380CC4-5D6E-409C-BE32-E72D297353CC}">
                    <c16:uniqueId val="{00000003-B0DD-4FD1-A1CB-966873C36F93}"/>
                  </c:ext>
                </c:extLst>
              </c15:ser>
            </c15:filteredBarSeries>
          </c:ext>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00"/>
          <c:min val="0"/>
        </c:scaling>
        <c:delete val="1"/>
        <c:axPos val="l"/>
        <c:numFmt formatCode="General" sourceLinked="1"/>
        <c:majorTickMark val="none"/>
        <c:minorTickMark val="none"/>
        <c:tickLblPos val="nextTo"/>
        <c:crossAx val="2089359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0.04504</cdr:x>
      <cdr:y>0.82668</cdr:y>
    </cdr:from>
    <cdr:to>
      <cdr:x>0.19206</cdr:x>
      <cdr:y>0.92633</cdr:y>
    </cdr:to>
    <cdr:sp macro="" textlink="">
      <cdr:nvSpPr>
        <cdr:cNvPr id="2" name="TextBox 1">
          <a:extLst xmlns:a="http://schemas.openxmlformats.org/drawingml/2006/main">
            <a:ext uri="{FF2B5EF4-FFF2-40B4-BE49-F238E27FC236}">
              <a16:creationId xmlns:a16="http://schemas.microsoft.com/office/drawing/2014/main" id="{9774CE0E-57CD-5F6C-91C2-004FDA915133}"/>
            </a:ext>
          </a:extLst>
        </cdr:cNvPr>
        <cdr:cNvSpPr txBox="1"/>
      </cdr:nvSpPr>
      <cdr:spPr>
        <a:xfrm xmlns:a="http://schemas.openxmlformats.org/drawingml/2006/main">
          <a:off x="355244" y="3792693"/>
          <a:ext cx="1159460" cy="457200"/>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800" dirty="0"/>
            <a:t>Age 15-19</a:t>
          </a:r>
          <a:endParaRPr lang="fr-FR" sz="1800" dirty="0"/>
        </a:p>
      </cdr:txBody>
    </cdr:sp>
  </cdr:relSizeAnchor>
  <cdr:relSizeAnchor xmlns:cdr="http://schemas.openxmlformats.org/drawingml/2006/chartDrawing">
    <cdr:from>
      <cdr:x>0.2286</cdr:x>
      <cdr:y>0.83421</cdr:y>
    </cdr:from>
    <cdr:to>
      <cdr:x>0.37562</cdr:x>
      <cdr:y>0.93386</cdr:y>
    </cdr:to>
    <cdr:sp macro="" textlink="">
      <cdr:nvSpPr>
        <cdr:cNvPr id="3" name="TextBox 1">
          <a:extLst xmlns:a="http://schemas.openxmlformats.org/drawingml/2006/main">
            <a:ext uri="{FF2B5EF4-FFF2-40B4-BE49-F238E27FC236}">
              <a16:creationId xmlns:a16="http://schemas.microsoft.com/office/drawing/2014/main" id="{F2B8E74E-888B-EFBD-7A3D-C14EDDCEA7A5}"/>
            </a:ext>
          </a:extLst>
        </cdr:cNvPr>
        <cdr:cNvSpPr txBox="1"/>
      </cdr:nvSpPr>
      <cdr:spPr>
        <a:xfrm xmlns:a="http://schemas.openxmlformats.org/drawingml/2006/main">
          <a:off x="1842960" y="4087605"/>
          <a:ext cx="1185203" cy="488304"/>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dirty="0"/>
            <a:t>Age 20-49</a:t>
          </a:r>
          <a:endParaRPr lang="fr-FR" sz="1800" dirty="0"/>
        </a:p>
      </cdr:txBody>
    </cdr:sp>
  </cdr:relSizeAnchor>
  <cdr:relSizeAnchor xmlns:cdr="http://schemas.openxmlformats.org/drawingml/2006/chartDrawing">
    <cdr:from>
      <cdr:x>0.62119</cdr:x>
      <cdr:y>0.83107</cdr:y>
    </cdr:from>
    <cdr:to>
      <cdr:x>0.7682</cdr:x>
      <cdr:y>0.93073</cdr:y>
    </cdr:to>
    <cdr:sp macro="" textlink="">
      <cdr:nvSpPr>
        <cdr:cNvPr id="4" name="TextBox 1">
          <a:extLst xmlns:a="http://schemas.openxmlformats.org/drawingml/2006/main">
            <a:ext uri="{FF2B5EF4-FFF2-40B4-BE49-F238E27FC236}">
              <a16:creationId xmlns:a16="http://schemas.microsoft.com/office/drawing/2014/main" id="{5CA2FBF7-5BCB-7004-2FD7-946E95CD9AB5}"/>
            </a:ext>
          </a:extLst>
        </cdr:cNvPr>
        <cdr:cNvSpPr txBox="1"/>
      </cdr:nvSpPr>
      <cdr:spPr>
        <a:xfrm xmlns:a="http://schemas.openxmlformats.org/drawingml/2006/main">
          <a:off x="5007877" y="4072250"/>
          <a:ext cx="1185204" cy="488304"/>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dirty="0"/>
            <a:t>Age 15-19</a:t>
          </a:r>
          <a:endParaRPr lang="fr-FR" sz="1800" dirty="0"/>
        </a:p>
      </cdr:txBody>
    </cdr:sp>
  </cdr:relSizeAnchor>
  <cdr:relSizeAnchor xmlns:cdr="http://schemas.openxmlformats.org/drawingml/2006/chartDrawing">
    <cdr:from>
      <cdr:x>0.8111</cdr:x>
      <cdr:y>0.83628</cdr:y>
    </cdr:from>
    <cdr:to>
      <cdr:x>0.95811</cdr:x>
      <cdr:y>0.93594</cdr:y>
    </cdr:to>
    <cdr:sp macro="" textlink="">
      <cdr:nvSpPr>
        <cdr:cNvPr id="5" name="TextBox 1">
          <a:extLst xmlns:a="http://schemas.openxmlformats.org/drawingml/2006/main">
            <a:ext uri="{FF2B5EF4-FFF2-40B4-BE49-F238E27FC236}">
              <a16:creationId xmlns:a16="http://schemas.microsoft.com/office/drawing/2014/main" id="{32840C65-8AC0-E75C-AE09-E18D33D8DB54}"/>
            </a:ext>
          </a:extLst>
        </cdr:cNvPr>
        <cdr:cNvSpPr txBox="1"/>
      </cdr:nvSpPr>
      <cdr:spPr>
        <a:xfrm xmlns:a="http://schemas.openxmlformats.org/drawingml/2006/main">
          <a:off x="6538911" y="4097769"/>
          <a:ext cx="1185203" cy="488304"/>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dirty="0"/>
            <a:t>Age 20-49</a:t>
          </a:r>
          <a:endParaRPr lang="fr-FR" sz="1800" dirty="0"/>
        </a:p>
      </cdr:txBody>
    </cdr:sp>
  </cdr:relSizeAnchor>
  <cdr:relSizeAnchor xmlns:cdr="http://schemas.openxmlformats.org/drawingml/2006/chartDrawing">
    <cdr:from>
      <cdr:x>0.6339</cdr:x>
      <cdr:y>0.90669</cdr:y>
    </cdr:from>
    <cdr:to>
      <cdr:x>0.92095</cdr:x>
      <cdr:y>1</cdr:y>
    </cdr:to>
    <cdr:sp macro="" textlink="">
      <cdr:nvSpPr>
        <cdr:cNvPr id="6" name="TextBox 3">
          <a:extLst xmlns:a="http://schemas.openxmlformats.org/drawingml/2006/main">
            <a:ext uri="{FF2B5EF4-FFF2-40B4-BE49-F238E27FC236}">
              <a16:creationId xmlns:a16="http://schemas.microsoft.com/office/drawing/2014/main" id="{BD080E0F-8002-F0A0-C0C6-80705B347AAE}"/>
            </a:ext>
          </a:extLst>
        </cdr:cNvPr>
        <cdr:cNvSpPr txBox="1"/>
      </cdr:nvSpPr>
      <cdr:spPr>
        <a:xfrm xmlns:a="http://schemas.openxmlformats.org/drawingml/2006/main">
          <a:off x="5110406" y="4442790"/>
          <a:ext cx="2314116" cy="457200"/>
        </a:xfrm>
        <a:prstGeom xmlns:a="http://schemas.openxmlformats.org/drawingml/2006/main" prst="rect">
          <a:avLst/>
        </a:prstGeom>
      </cdr:spPr>
      <cdr:txBody>
        <a:bodyPr xmlns:a="http://schemas.openxmlformats.org/drawingml/2006/main" vert="horz" wrap="none" lIns="91440" tIns="45720" rIns="91440" bIns="45720" rtlCol="0" anchor="ctr">
          <a:norm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l"/>
          <a:r>
            <a:rPr lang="en-US" sz="1800" u="none" strike="noStrike" dirty="0">
              <a:solidFill>
                <a:srgbClr val="000000"/>
              </a:solidFill>
              <a:effectLst/>
            </a:rPr>
            <a:t>Symptoms of depression</a:t>
          </a:r>
          <a:endParaRPr lang="en-US" sz="1800" dirty="0"/>
        </a:p>
      </cdr:txBody>
    </cdr:sp>
  </cdr:relSizeAnchor>
</c:userShapes>
</file>

<file path=ppt/drawings/drawing2.xml><?xml version="1.0" encoding="utf-8"?>
<c:userShapes xmlns:c="http://schemas.openxmlformats.org/drawingml/2006/chart">
  <cdr:relSizeAnchor xmlns:cdr="http://schemas.openxmlformats.org/drawingml/2006/chartDrawing">
    <cdr:from>
      <cdr:x>0.50882</cdr:x>
      <cdr:y>0.34614</cdr:y>
    </cdr:from>
    <cdr:to>
      <cdr:x>0.92716</cdr:x>
      <cdr:y>0.53147</cdr:y>
    </cdr:to>
    <cdr:grpSp>
      <cdr:nvGrpSpPr>
        <cdr:cNvPr id="5" name="Group 4">
          <a:extLst xmlns:a="http://schemas.openxmlformats.org/drawingml/2006/main">
            <a:ext uri="{FF2B5EF4-FFF2-40B4-BE49-F238E27FC236}">
              <a16:creationId xmlns:a16="http://schemas.microsoft.com/office/drawing/2014/main" id="{A05AEB15-9F4B-C86E-54CE-CEDEDC7AF652}"/>
            </a:ext>
          </a:extLst>
        </cdr:cNvPr>
        <cdr:cNvGrpSpPr/>
      </cdr:nvGrpSpPr>
      <cdr:grpSpPr>
        <a:xfrm xmlns:a="http://schemas.openxmlformats.org/drawingml/2006/main">
          <a:off x="4084906" y="1318647"/>
          <a:ext cx="3358557" cy="706024"/>
          <a:chOff x="4325429" y="487084"/>
          <a:chExt cx="3358557" cy="706024"/>
        </a:xfrm>
      </cdr:grpSpPr>
      <cdr:sp macro="" textlink="">
        <cdr:nvSpPr>
          <cdr:cNvPr id="2" name="TextBox 1">
            <a:extLst xmlns:a="http://schemas.openxmlformats.org/drawingml/2006/main">
              <a:ext uri="{FF2B5EF4-FFF2-40B4-BE49-F238E27FC236}">
                <a16:creationId xmlns:a16="http://schemas.microsoft.com/office/drawing/2014/main" id="{28536A03-C7E4-A1F8-102E-A2D340D4844B}"/>
              </a:ext>
            </a:extLst>
          </cdr:cNvPr>
          <cdr:cNvSpPr txBox="1"/>
        </cdr:nvSpPr>
        <cdr:spPr>
          <a:xfrm xmlns:a="http://schemas.openxmlformats.org/drawingml/2006/main">
            <a:off x="4325429" y="487084"/>
            <a:ext cx="3358557" cy="706024"/>
          </a:xfrm>
          <a:prstGeom xmlns:a="http://schemas.openxmlformats.org/drawingml/2006/main" prst="rect">
            <a:avLst/>
          </a:prstGeom>
          <a:ln xmlns:a="http://schemas.openxmlformats.org/drawingml/2006/main" w="3175">
            <a:noFill/>
          </a:ln>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ctr"/>
            <a:r>
              <a:rPr lang="en-US" sz="1600" dirty="0"/>
              <a:t>Among those who sought help, sought help from a:</a:t>
            </a:r>
            <a:endParaRPr lang="fr-FR" sz="1600" dirty="0"/>
          </a:p>
        </cdr:txBody>
      </cdr:sp>
      <cdr:cxnSp macro="">
        <cdr:nvCxnSpPr>
          <cdr:cNvPr id="4" name="Straight Connector 3">
            <a:extLst xmlns:a="http://schemas.openxmlformats.org/drawingml/2006/main">
              <a:ext uri="{FF2B5EF4-FFF2-40B4-BE49-F238E27FC236}">
                <a16:creationId xmlns:a16="http://schemas.microsoft.com/office/drawing/2014/main" id="{E66EF01C-2BFE-692C-D1CF-0CBB9D7A365A}"/>
              </a:ext>
            </a:extLst>
          </cdr:cNvPr>
          <cdr:cNvCxnSpPr/>
        </cdr:nvCxnSpPr>
        <cdr:spPr>
          <a:xfrm xmlns:a="http://schemas.openxmlformats.org/drawingml/2006/main">
            <a:off x="4706700" y="1154163"/>
            <a:ext cx="2574951" cy="0"/>
          </a:xfrm>
          <a:prstGeom xmlns:a="http://schemas.openxmlformats.org/drawingml/2006/main" prst="lin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grp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5/24/2023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5/24/2023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Times New Roman" panose="02020603050405020304" pitchFamily="18" charset="0"/>
              </a:rPr>
              <a:t>To assess symptoms of anxiety, the Mental Health Module includes the Generalized Anxiety Disorder 7 scale (GAD-7), a series of seven items designed to measure the main feature of anxiety: persistent and impairing worry (Spitzer et al. 2006a). The GAD-7 also captures characteristics of three other common anxiety disorders: panic disorder, social anxiety disorder, and posttraumatic stress disorder. The scale has good reliability as well as criterion, construct, factorial, and procedural validity </a:t>
            </a:r>
            <a:r>
              <a:rPr lang="en-US" sz="1800" kern="100" dirty="0">
                <a:solidFill>
                  <a:srgbClr val="222222"/>
                </a:solidFill>
                <a:effectLst/>
                <a:latin typeface="Times New Roman" panose="02020603050405020304" pitchFamily="18" charset="0"/>
                <a:ea typeface="Times New Roman" panose="02020603050405020304" pitchFamily="18" charset="0"/>
              </a:rPr>
              <a:t>(Spitzer et al. 2006b).</a:t>
            </a:r>
            <a:r>
              <a:rPr lang="en-US" sz="1800" kern="100" dirty="0">
                <a:effectLst/>
                <a:latin typeface="Times New Roman" panose="02020603050405020304" pitchFamily="18" charset="0"/>
                <a:ea typeface="Times New Roman" panose="02020603050405020304" pitchFamily="18" charset="0"/>
              </a:rPr>
              <a:t> Moreover, it has a sensitivity of 89% and a specificity of 82% for general anxiety disorder using the threshold score of 10 (</a:t>
            </a:r>
            <a:r>
              <a:rPr lang="en-US" sz="1800" kern="100" dirty="0">
                <a:solidFill>
                  <a:srgbClr val="222222"/>
                </a:solidFill>
                <a:effectLst/>
                <a:latin typeface="Times New Roman" panose="02020603050405020304" pitchFamily="18" charset="0"/>
                <a:ea typeface="Times New Roman" panose="02020603050405020304" pitchFamily="18" charset="0"/>
              </a:rPr>
              <a:t>Kroenke et al. 2007)</a:t>
            </a:r>
            <a:r>
              <a:rPr lang="en-US" sz="1800" kern="100" dirty="0">
                <a:effectLst/>
                <a:latin typeface="Times New Roman" panose="02020603050405020304" pitchFamily="18" charset="0"/>
                <a:ea typeface="Times New Roman" panose="02020603050405020304" pitchFamily="18" charset="0"/>
              </a:rPr>
              <a:t>.</a:t>
            </a:r>
            <a:endParaRPr lang="fr-FR" sz="1800" kern="1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3</a:t>
            </a:fld>
            <a:endParaRPr lang="en-US"/>
          </a:p>
        </p:txBody>
      </p:sp>
    </p:spTree>
    <p:extLst>
      <p:ext uri="{BB962C8B-B14F-4D97-AF65-F5344CB8AC3E}">
        <p14:creationId xmlns:p14="http://schemas.microsoft.com/office/powerpoint/2010/main" val="1137962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rPr>
              <a:t>One percent of women 1% of men reported taking medicine prescribed by a health care provider for depression or anxiety in the past 2 weeks. Similarly, 2% of women and 1% of men received counseling for their mental health condition in the 2 weeks before the survey. </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12</a:t>
            </a:fld>
            <a:endParaRPr lang="en-US"/>
          </a:p>
        </p:txBody>
      </p:sp>
    </p:spTree>
    <p:extLst>
      <p:ext uri="{BB962C8B-B14F-4D97-AF65-F5344CB8AC3E}">
        <p14:creationId xmlns:p14="http://schemas.microsoft.com/office/powerpoint/2010/main" val="507135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4172408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0000"/>
              </a:lnSpc>
              <a:spcBef>
                <a:spcPts val="0"/>
              </a:spcBef>
              <a:spcAft>
                <a:spcPts val="1050"/>
              </a:spcAft>
            </a:pPr>
            <a:r>
              <a:rPr lang="en-US" sz="1800" kern="100" dirty="0">
                <a:effectLst/>
                <a:latin typeface="Times New Roman" panose="02020603050405020304" pitchFamily="18" charset="0"/>
                <a:ea typeface="Times New Roman" panose="02020603050405020304" pitchFamily="18" charset="0"/>
              </a:rPr>
              <a:t>To assess symptoms of depression, the module includes nine items from the Patient Health Questionnaire, or PHQ-9 (Kroenke and Spitzer 2002). The questions in the PHQ-9 are based on the </a:t>
            </a:r>
            <a:r>
              <a:rPr lang="en-US" sz="1800" i="1" kern="100" dirty="0">
                <a:effectLst/>
                <a:latin typeface="Times New Roman" panose="02020603050405020304" pitchFamily="18" charset="0"/>
                <a:ea typeface="Times New Roman" panose="02020603050405020304" pitchFamily="18" charset="0"/>
              </a:rPr>
              <a:t>Diagnostic and Statistical Manual of Mental Disorders</a:t>
            </a:r>
            <a:r>
              <a:rPr lang="en-US" sz="1800" kern="100" dirty="0">
                <a:effectLst/>
                <a:latin typeface="Times New Roman" panose="02020603050405020304" pitchFamily="18" charset="0"/>
                <a:ea typeface="Times New Roman" panose="02020603050405020304" pitchFamily="18" charset="0"/>
              </a:rPr>
              <a:t> (</a:t>
            </a:r>
            <a:r>
              <a:rPr lang="en-US" sz="1800" i="1" kern="100" dirty="0">
                <a:effectLst/>
                <a:latin typeface="Times New Roman" panose="02020603050405020304" pitchFamily="18" charset="0"/>
                <a:ea typeface="Times New Roman" panose="02020603050405020304" pitchFamily="18" charset="0"/>
              </a:rPr>
              <a:t>DSM</a:t>
            </a:r>
            <a:r>
              <a:rPr lang="en-US" sz="1800" kern="100" dirty="0">
                <a:effectLst/>
                <a:latin typeface="Times New Roman" panose="02020603050405020304" pitchFamily="18" charset="0"/>
                <a:ea typeface="Times New Roman" panose="02020603050405020304" pitchFamily="18" charset="0"/>
              </a:rPr>
              <a:t>) criteria for diagnosis of depression. The </a:t>
            </a:r>
            <a:r>
              <a:rPr lang="en-US" sz="1800" kern="100" dirty="0">
                <a:solidFill>
                  <a:srgbClr val="000000"/>
                </a:solidFill>
                <a:effectLst/>
                <a:latin typeface="Times New Roman" panose="02020603050405020304" pitchFamily="18" charset="0"/>
                <a:ea typeface="Times New Roman" panose="02020603050405020304" pitchFamily="18" charset="0"/>
              </a:rPr>
              <a:t>PHQ-9 is a reliable and valid measure of depression severity. A score of 10 or more has a sensitivity of 88% and a specificity of 88% for major depression (</a:t>
            </a:r>
            <a:r>
              <a:rPr lang="en-US" sz="1800" kern="100" dirty="0">
                <a:solidFill>
                  <a:srgbClr val="222222"/>
                </a:solidFill>
                <a:effectLst/>
                <a:latin typeface="Times New Roman" panose="02020603050405020304" pitchFamily="18" charset="0"/>
                <a:ea typeface="Times New Roman" panose="02020603050405020304" pitchFamily="18" charset="0"/>
              </a:rPr>
              <a:t>Kroenke et al. 2001)</a:t>
            </a:r>
            <a:r>
              <a:rPr lang="en-US" sz="1800" kern="100" dirty="0">
                <a:solidFill>
                  <a:srgbClr val="000000"/>
                </a:solidFill>
                <a:effectLst/>
                <a:latin typeface="Times New Roman" panose="02020603050405020304" pitchFamily="18" charset="0"/>
                <a:ea typeface="Times New Roman" panose="02020603050405020304" pitchFamily="18" charset="0"/>
              </a:rPr>
              <a:t>.</a:t>
            </a:r>
            <a:endParaRPr lang="fr-FR" sz="1800" kern="1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3837726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Times New Roman" panose="02020603050405020304" pitchFamily="18" charset="0"/>
              </a:rPr>
              <a:t>Both scales focus on symptoms experienced in the 2 weeks preceding the survey. Severity of symptoms for both tools is depicted using a Likert scale in which scores of 0, 1, 2, and 3 are assigned to the response categories “not at all” (never), “several days” (rarely), “more than half the days” (often), and “nearly every day” (always), respectively. A total score is generated by adding together the scores of individual items.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rPr>
              <a:t>One of the key elements in implementing the Mental Health Module was the effort to use a validated set of translated questionnaires for the GAD-7 and PHQ-9 in the local languages. </a:t>
            </a:r>
            <a:endParaRPr lang="fr-FR" sz="1800" kern="1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Times New Roman" panose="02020603050405020304" pitchFamily="18" charset="0"/>
              </a:rPr>
              <a:t>In the 2022 NDHS, severity of symptoms was assessed using the validated Water Glass Pictorial Scale, whereby an empty glass indicates “never,” a glass one-fourth filled indicates “rarely,” a half-filled glass indicates “often,” and a glass three-fourths filled indicates “always.” This visual chart was helpful in capturing the perceptions of respondents and contextualizing reported severity of symptoms; diagnostic screening was not performed.</a:t>
            </a:r>
          </a:p>
          <a:p>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2881221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libri" panose="020F0502020204030204" pitchFamily="34" charset="0"/>
              </a:rPr>
              <a:t>A GAD-7 score of 0–5 is considered mild, while a score of 6–14 is considered moderate and 15–21 is considered severe (Spitzer et al. 2006b). For the purpose of international comparison, in this report respondents age 15–49 are considered to have symptoms of anxiety if their GAD-7 score is 6 or higher. Overall, 22% of women and 11% of men reported experiencing symptoms of anxiety in the 2 weeks preceding the survey.</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2065649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libri" panose="020F0502020204030204" pitchFamily="34" charset="0"/>
              </a:rPr>
              <a:t>The proportion of women experiencing symptoms of anxiety is higher among those with no education than among those with more than a secondary education (25% versus 13%). In contrast, men with no education less often exhibit symptoms of anxiety than those with more than a secondary education (8% versus 13%).</a:t>
            </a:r>
          </a:p>
          <a:p>
            <a:r>
              <a:rPr lang="en-US" sz="1200" dirty="0">
                <a:effectLst/>
                <a:latin typeface="Arial" panose="020B0604020202020204" pitchFamily="34" charset="0"/>
                <a:ea typeface="Calibri" panose="020F0502020204030204" pitchFamily="34" charset="0"/>
              </a:rPr>
              <a:t>A GAD-7 score of 0–5 is considered mild, while a score of 6–14 is considered moderate and 15–21 is considered severe (Spitzer et al. 2006b)</a:t>
            </a:r>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7</a:t>
            </a:fld>
            <a:endParaRPr lang="en-US"/>
          </a:p>
        </p:txBody>
      </p:sp>
    </p:spTree>
    <p:extLst>
      <p:ext uri="{BB962C8B-B14F-4D97-AF65-F5344CB8AC3E}">
        <p14:creationId xmlns:p14="http://schemas.microsoft.com/office/powerpoint/2010/main" val="342900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libri" panose="020F0502020204030204" pitchFamily="34" charset="0"/>
              </a:rPr>
              <a:t>A PHQ-9 score of 0–4 is considered minimal symptoms or no symptoms, while a score of 5–9 is considered mild, 10–14 is considered moderate, 15–19 is considered moderately severe, and 20–27 is considered severe (Kroenke et al. 2001). For the purpose of international comparison, in this report respondents are considered to have symptoms of depression if their PHQ-9 score is 10 or higher. Overall, 5% of women and 2% of men age 15–49 reported experiencing symptoms of depression during the 2 weeks preceding the survey </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8</a:t>
            </a:fld>
            <a:endParaRPr lang="en-US"/>
          </a:p>
        </p:txBody>
      </p:sp>
    </p:spTree>
    <p:extLst>
      <p:ext uri="{BB962C8B-B14F-4D97-AF65-F5344CB8AC3E}">
        <p14:creationId xmlns:p14="http://schemas.microsoft.com/office/powerpoint/2010/main" val="3802004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0000"/>
              </a:lnSpc>
              <a:spcBef>
                <a:spcPts val="0"/>
              </a:spcBef>
              <a:spcAft>
                <a:spcPts val="1050"/>
              </a:spcAft>
            </a:pPr>
            <a:r>
              <a:rPr lang="en-US" sz="1800" kern="100" dirty="0">
                <a:effectLst/>
                <a:latin typeface="Times New Roman" panose="02020603050405020304" pitchFamily="18" charset="0"/>
                <a:ea typeface="Times New Roman" panose="02020603050405020304" pitchFamily="18" charset="0"/>
              </a:rPr>
              <a:t>A validation study conducted in Nepal by TPO Nepal has identified cutoffs specific to adolescents and adults. The study recommends that, to derive a realistic estimate based on the context of Nepal, the results of the 2022 NDHS should be presented based on the cutoff values recommended for the country. </a:t>
            </a:r>
            <a:r>
              <a:rPr lang="en-US" sz="1800" dirty="0">
                <a:effectLst/>
                <a:latin typeface="Times New Roman" panose="02020603050405020304" pitchFamily="18" charset="0"/>
                <a:ea typeface="Calibri" panose="020F0502020204030204" pitchFamily="34" charset="0"/>
                <a:cs typeface="Arial" panose="020B0604020202020204" pitchFamily="34" charset="0"/>
              </a:rPr>
              <a:t>The manuscript on validation of the GAD-7 among adults and the GAD-7 and PHQ-9 among adolescents in Nepal is yet to be published.</a:t>
            </a:r>
            <a:endParaRPr lang="fr-FR" sz="18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9</a:t>
            </a:fld>
            <a:endParaRPr lang="en-US"/>
          </a:p>
        </p:txBody>
      </p:sp>
    </p:spTree>
    <p:extLst>
      <p:ext uri="{BB962C8B-B14F-4D97-AF65-F5344CB8AC3E}">
        <p14:creationId xmlns:p14="http://schemas.microsoft.com/office/powerpoint/2010/main" val="4002705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rPr>
              <a:t>Based on the national cutoff values for adolescents, 13% of young women and 7% of young men age 15–19 have symptoms of anxiety, while 4% of young women and 1% of young men have symptoms of depression. </a:t>
            </a:r>
            <a:r>
              <a:rPr lang="en-US" sz="1800" kern="100" dirty="0">
                <a:effectLst/>
                <a:latin typeface="Times New Roman" panose="02020603050405020304" pitchFamily="18" charset="0"/>
                <a:ea typeface="Times New Roman" panose="02020603050405020304" pitchFamily="18" charset="0"/>
              </a:rPr>
              <a:t>Based on the national cutoff values for individuals age 20–49, 10% of women and 3% of men have symptoms of anxiety. Similarly, 6% of women and 2% of men have symptoms of depression.</a:t>
            </a:r>
            <a:endParaRPr lang="fr-FR" sz="1800" kern="1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10</a:t>
            </a:fld>
            <a:endParaRPr lang="en-US"/>
          </a:p>
        </p:txBody>
      </p:sp>
    </p:spTree>
    <p:extLst>
      <p:ext uri="{BB962C8B-B14F-4D97-AF65-F5344CB8AC3E}">
        <p14:creationId xmlns:p14="http://schemas.microsoft.com/office/powerpoint/2010/main" val="943308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Times New Roman" panose="02020603050405020304" pitchFamily="18" charset="0"/>
              </a:rPr>
              <a:t>Nineteen percent of women and 13% of men who experienced any symptoms of anxiety or depression in the 2 weeks preceding the survey sought help. Among those who sought help, 7% of women and 8% of men sought help from a health care provider.</a:t>
            </a:r>
            <a:endParaRPr lang="fr-FR" sz="1800" kern="1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11</a:t>
            </a:fld>
            <a:endParaRPr lang="en-US"/>
          </a:p>
        </p:txBody>
      </p:sp>
    </p:spTree>
    <p:extLst>
      <p:ext uri="{BB962C8B-B14F-4D97-AF65-F5344CB8AC3E}">
        <p14:creationId xmlns:p14="http://schemas.microsoft.com/office/powerpoint/2010/main" val="4104511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5" name="Google Shape;15;p32"/>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endParaRPr/>
          </a:p>
        </p:txBody>
      </p:sp>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3054948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15927"/>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5/24/2023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5/24/2023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5/24/2023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5/24/2023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3960008001"/>
      </p:ext>
    </p:extLst>
  </p:cSld>
  <p:clrMap bg1="lt1" tx1="dk1" bg2="dk2" tx2="lt2" accent1="accent1" accent2="accent2" accent3="accent3" accent4="accent4" accent5="accent5" accent6="accent6" hlink="hlink" folHlink="folHlink"/>
  <p:sldLayoutIdLst>
    <p:sldLayoutId id="214748371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3" r:id="rId4"/>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3" r:id="rId4"/>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314553" y="372936"/>
            <a:ext cx="9144000" cy="1373187"/>
          </a:xfrm>
          <a:prstGeom prst="rect">
            <a:avLst/>
          </a:prstGeom>
        </p:spPr>
        <p:txBody>
          <a:bodyPr/>
          <a:lstStyle/>
          <a:p>
            <a:pPr algn="ctr"/>
            <a:r>
              <a:rPr lang="en-US" sz="3600" b="1" dirty="0">
                <a:solidFill>
                  <a:schemeClr val="bg1"/>
                </a:solidFill>
                <a:latin typeface="Source Sans Pro SemiBold" panose="020B0603030403020204" pitchFamily="34" charset="0"/>
                <a:ea typeface="Source Sans Pro SemiBold" panose="020B0603030403020204" pitchFamily="34" charset="0"/>
              </a:rPr>
              <a:t>Mental Health</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Symptoms of anxiety and depression according to cutoffs used in Nepal</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95400"/>
            <a:ext cx="7886700" cy="601437"/>
          </a:xfrm>
        </p:spPr>
        <p:txBody>
          <a:bodyPr>
            <a:normAutofit/>
          </a:bodyPr>
          <a:lstStyle/>
          <a:p>
            <a:r>
              <a:rPr lang="en-US" dirty="0"/>
              <a:t>Percent of women and men age 15-49:</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74951880"/>
              </p:ext>
            </p:extLst>
          </p:nvPr>
        </p:nvGraphicFramePr>
        <p:xfrm>
          <a:off x="453542" y="1711758"/>
          <a:ext cx="8061807" cy="489999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BD080E0F-8002-F0A0-C0C6-80705B347AAE}"/>
              </a:ext>
            </a:extLst>
          </p:cNvPr>
          <p:cNvSpPr txBox="1"/>
          <p:nvPr/>
        </p:nvSpPr>
        <p:spPr>
          <a:xfrm>
            <a:off x="985039" y="6154548"/>
            <a:ext cx="2314116" cy="457200"/>
          </a:xfrm>
          <a:prstGeom prst="rect">
            <a:avLst/>
          </a:prstGeom>
        </p:spPr>
        <p:txBody>
          <a:bodyPr vert="horz" wrap="none" lIns="91440" tIns="45720" rIns="91440" bIns="45720" rtlCol="0" anchor="ctr">
            <a:norm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a:r>
              <a:rPr lang="en-US" sz="1800" u="none" strike="noStrike" dirty="0">
                <a:solidFill>
                  <a:srgbClr val="000000"/>
                </a:solidFill>
                <a:effectLst/>
              </a:rPr>
              <a:t>Symptoms of anxiety</a:t>
            </a:r>
            <a:endParaRPr lang="en-US" sz="1800" dirty="0"/>
          </a:p>
        </p:txBody>
      </p:sp>
    </p:spTree>
    <p:extLst>
      <p:ext uri="{BB962C8B-B14F-4D97-AF65-F5344CB8AC3E}">
        <p14:creationId xmlns:p14="http://schemas.microsoft.com/office/powerpoint/2010/main" val="3868530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Care seeking for symptoms of anxiety and depression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419601"/>
            <a:ext cx="8367747" cy="419100"/>
          </a:xfrm>
        </p:spPr>
        <p:txBody>
          <a:bodyPr>
            <a:noAutofit/>
          </a:bodyPr>
          <a:lstStyle/>
          <a:p>
            <a:r>
              <a:rPr lang="en-US" dirty="0">
                <a:latin typeface="+mj-lt"/>
              </a:rPr>
              <a:t>Percent of women and men age 15-49:</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2964205061"/>
              </p:ext>
            </p:extLst>
          </p:nvPr>
        </p:nvGraphicFramePr>
        <p:xfrm>
          <a:off x="487092" y="2664372"/>
          <a:ext cx="8028256" cy="3809589"/>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a:extLst>
              <a:ext uri="{FF2B5EF4-FFF2-40B4-BE49-F238E27FC236}">
                <a16:creationId xmlns:a16="http://schemas.microsoft.com/office/drawing/2014/main" id="{1BC79F65-D508-62B5-9CA3-1A7BB9A76D69}"/>
              </a:ext>
            </a:extLst>
          </p:cNvPr>
          <p:cNvGrpSpPr/>
          <p:nvPr/>
        </p:nvGrpSpPr>
        <p:grpSpPr>
          <a:xfrm>
            <a:off x="628648" y="3951443"/>
            <a:ext cx="3358557" cy="706024"/>
            <a:chOff x="4325429" y="448139"/>
            <a:chExt cx="3358557" cy="706024"/>
          </a:xfrm>
        </p:grpSpPr>
        <p:sp>
          <p:nvSpPr>
            <p:cNvPr id="7" name="TextBox 2">
              <a:extLst>
                <a:ext uri="{FF2B5EF4-FFF2-40B4-BE49-F238E27FC236}">
                  <a16:creationId xmlns:a16="http://schemas.microsoft.com/office/drawing/2014/main" id="{1A5B8D52-7378-E125-614B-E2649CDDB526}"/>
                </a:ext>
              </a:extLst>
            </p:cNvPr>
            <p:cNvSpPr txBox="1"/>
            <p:nvPr/>
          </p:nvSpPr>
          <p:spPr>
            <a:xfrm>
              <a:off x="4325429" y="448139"/>
              <a:ext cx="3358557" cy="706024"/>
            </a:xfrm>
            <a:prstGeom prst="rect">
              <a:avLst/>
            </a:prstGeom>
            <a:ln w="3175">
              <a:noFill/>
            </a:ln>
          </p:spPr>
          <p:txBody>
            <a:bodyPr vert="horz" wrap="square" lIns="91440" tIns="45720" rIns="91440" bIns="4572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600" dirty="0"/>
                <a:t>With any symptoms of anxiety or depression in the two weeks prior to the survey who:</a:t>
              </a:r>
              <a:endParaRPr lang="fr-FR" sz="1600" dirty="0"/>
            </a:p>
          </p:txBody>
        </p:sp>
        <p:cxnSp>
          <p:nvCxnSpPr>
            <p:cNvPr id="8" name="Straight Connector 7">
              <a:extLst>
                <a:ext uri="{FF2B5EF4-FFF2-40B4-BE49-F238E27FC236}">
                  <a16:creationId xmlns:a16="http://schemas.microsoft.com/office/drawing/2014/main" id="{BF6D10CF-0A07-A965-9A19-BDB2987D369D}"/>
                </a:ext>
              </a:extLst>
            </p:cNvPr>
            <p:cNvCxnSpPr/>
            <p:nvPr/>
          </p:nvCxnSpPr>
          <p:spPr>
            <a:xfrm>
              <a:off x="4706700" y="1154163"/>
              <a:ext cx="25749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79259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Treatment for symptoms of anxiety and depression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419601"/>
            <a:ext cx="8367747" cy="419100"/>
          </a:xfrm>
        </p:spPr>
        <p:txBody>
          <a:bodyPr>
            <a:noAutofit/>
          </a:bodyPr>
          <a:lstStyle/>
          <a:p>
            <a:r>
              <a:rPr lang="en-US" dirty="0">
                <a:latin typeface="+mj-lt"/>
              </a:rPr>
              <a:t>Percent of women and men age 15-49 </a:t>
            </a:r>
            <a:r>
              <a:rPr lang="en-US" dirty="0">
                <a:latin typeface="+mj-lt"/>
                <a:ea typeface="Calibri" panose="020F0502020204030204" pitchFamily="34" charset="0"/>
              </a:rPr>
              <a:t>who t</a:t>
            </a:r>
            <a:r>
              <a:rPr lang="en-US" sz="1800" dirty="0">
                <a:effectLst/>
                <a:latin typeface="+mj-lt"/>
                <a:ea typeface="Calibri" panose="020F0502020204030204" pitchFamily="34" charset="0"/>
              </a:rPr>
              <a:t>ook medicine prescribed by a health care provider for anxiety or depression or received counseling from a health care provider for mental health condition in the </a:t>
            </a:r>
            <a:r>
              <a:rPr lang="en-US" dirty="0">
                <a:latin typeface="+mj-lt"/>
              </a:rPr>
              <a:t>two weeks prior to the survey:</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1925278522"/>
              </p:ext>
            </p:extLst>
          </p:nvPr>
        </p:nvGraphicFramePr>
        <p:xfrm>
          <a:off x="487092" y="2664372"/>
          <a:ext cx="8028256" cy="38095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02116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164771"/>
            <a:ext cx="8101693" cy="5525277"/>
          </a:xfrm>
        </p:spPr>
        <p:txBody>
          <a:bodyPr>
            <a:normAutofit fontScale="77500" lnSpcReduction="20000"/>
          </a:bodyPr>
          <a:lstStyle/>
          <a:p>
            <a:pPr marL="285750" indent="-285750">
              <a:lnSpc>
                <a:spcPct val="120000"/>
              </a:lnSpc>
              <a:buFont typeface="Arial" panose="020B0604020202020204" pitchFamily="34" charset="0"/>
              <a:buChar char="•"/>
            </a:pPr>
            <a:r>
              <a:rPr lang="en-US" sz="2800" b="1" i="0" dirty="0">
                <a:solidFill>
                  <a:schemeClr val="accent5"/>
                </a:solidFill>
              </a:rPr>
              <a:t>22% of women </a:t>
            </a:r>
            <a:r>
              <a:rPr lang="en-US" sz="2800" i="0" dirty="0"/>
              <a:t>and </a:t>
            </a:r>
            <a:r>
              <a:rPr lang="en-US" sz="2800" b="1" i="0" dirty="0">
                <a:solidFill>
                  <a:schemeClr val="accent5"/>
                </a:solidFill>
              </a:rPr>
              <a:t>11% of men </a:t>
            </a:r>
            <a:r>
              <a:rPr lang="en-US" sz="2800" i="0" dirty="0"/>
              <a:t>age 15–49 have symptoms of anxiety.</a:t>
            </a:r>
            <a:endParaRPr lang="en-US" sz="2800" dirty="0"/>
          </a:p>
          <a:p>
            <a:pPr marL="285750" indent="-285750">
              <a:lnSpc>
                <a:spcPct val="120000"/>
              </a:lnSpc>
              <a:buFont typeface="Arial" panose="020B0604020202020204" pitchFamily="34" charset="0"/>
              <a:buChar char="•"/>
            </a:pPr>
            <a:r>
              <a:rPr lang="en-US" sz="2800" b="1" i="0" dirty="0">
                <a:solidFill>
                  <a:schemeClr val="accent5"/>
                </a:solidFill>
              </a:rPr>
              <a:t>5% of women </a:t>
            </a:r>
            <a:r>
              <a:rPr lang="en-US" sz="2800" i="0" dirty="0"/>
              <a:t>and</a:t>
            </a:r>
            <a:r>
              <a:rPr lang="en-US" sz="2800" b="1" i="0" dirty="0">
                <a:solidFill>
                  <a:schemeClr val="accent5"/>
                </a:solidFill>
              </a:rPr>
              <a:t> 2% of men </a:t>
            </a:r>
            <a:r>
              <a:rPr lang="en-US" sz="2800" i="0" dirty="0"/>
              <a:t>age 15–49 have symptoms of depression.</a:t>
            </a:r>
          </a:p>
          <a:p>
            <a:pPr marL="285750" indent="-285750">
              <a:lnSpc>
                <a:spcPct val="120000"/>
              </a:lnSpc>
              <a:buFont typeface="Arial" panose="020B0604020202020204" pitchFamily="34" charset="0"/>
              <a:buChar char="•"/>
            </a:pPr>
            <a:r>
              <a:rPr lang="en-US" sz="2800" b="1" i="0" dirty="0">
                <a:solidFill>
                  <a:schemeClr val="accent5"/>
                </a:solidFill>
              </a:rPr>
              <a:t>13% of young women </a:t>
            </a:r>
            <a:r>
              <a:rPr lang="en-US" sz="2800" i="0" dirty="0"/>
              <a:t>and </a:t>
            </a:r>
            <a:r>
              <a:rPr lang="en-US" sz="2800" b="1" i="0" dirty="0">
                <a:solidFill>
                  <a:schemeClr val="accent5"/>
                </a:solidFill>
              </a:rPr>
              <a:t>7% of young men </a:t>
            </a:r>
            <a:r>
              <a:rPr lang="en-US" sz="2800" i="0" dirty="0"/>
              <a:t>age 15–19 have symptoms of anxiety, according to the national definition, while </a:t>
            </a:r>
            <a:r>
              <a:rPr lang="en-US" sz="2800" b="1" i="0" dirty="0">
                <a:solidFill>
                  <a:schemeClr val="accent5"/>
                </a:solidFill>
              </a:rPr>
              <a:t>4% of young women </a:t>
            </a:r>
            <a:r>
              <a:rPr lang="en-US" sz="2800" i="0" dirty="0"/>
              <a:t>and </a:t>
            </a:r>
            <a:r>
              <a:rPr lang="en-US" sz="2800" b="1" i="0" dirty="0">
                <a:solidFill>
                  <a:schemeClr val="accent5"/>
                </a:solidFill>
              </a:rPr>
              <a:t>1% of young men </a:t>
            </a:r>
            <a:r>
              <a:rPr lang="en-US" sz="2800" i="0" dirty="0"/>
              <a:t>have symptoms of depression. </a:t>
            </a:r>
          </a:p>
          <a:p>
            <a:pPr marL="285750" indent="-285750">
              <a:lnSpc>
                <a:spcPct val="120000"/>
              </a:lnSpc>
              <a:buFont typeface="Arial" panose="020B0604020202020204" pitchFamily="34" charset="0"/>
              <a:buChar char="•"/>
            </a:pPr>
            <a:r>
              <a:rPr lang="en-US" sz="2800" i="0" dirty="0"/>
              <a:t>Among adults age 20–49, </a:t>
            </a:r>
            <a:r>
              <a:rPr lang="en-US" sz="2800" b="1" i="0" dirty="0">
                <a:solidFill>
                  <a:schemeClr val="accent5"/>
                </a:solidFill>
              </a:rPr>
              <a:t>10% of women </a:t>
            </a:r>
            <a:r>
              <a:rPr lang="en-US" sz="2800" i="0" dirty="0"/>
              <a:t>and </a:t>
            </a:r>
            <a:r>
              <a:rPr lang="en-US" sz="2800" b="1" i="0" dirty="0">
                <a:solidFill>
                  <a:schemeClr val="accent5"/>
                </a:solidFill>
              </a:rPr>
              <a:t>3% of men </a:t>
            </a:r>
            <a:r>
              <a:rPr lang="en-US" sz="2800" i="0" dirty="0"/>
              <a:t>have symptoms of anxiety and </a:t>
            </a:r>
            <a:r>
              <a:rPr lang="en-US" sz="2800" b="1" i="0" dirty="0">
                <a:solidFill>
                  <a:schemeClr val="accent5"/>
                </a:solidFill>
              </a:rPr>
              <a:t>6% of women </a:t>
            </a:r>
            <a:r>
              <a:rPr lang="en-US" sz="2800" i="0" dirty="0"/>
              <a:t>and </a:t>
            </a:r>
            <a:r>
              <a:rPr lang="en-US" sz="2800" b="1" i="0" dirty="0">
                <a:solidFill>
                  <a:schemeClr val="accent5"/>
                </a:solidFill>
              </a:rPr>
              <a:t>2% of men </a:t>
            </a:r>
            <a:r>
              <a:rPr lang="en-US" sz="2800" i="0" dirty="0"/>
              <a:t>have symptoms of depression, using the national definition.</a:t>
            </a:r>
          </a:p>
          <a:p>
            <a:pPr marL="285750" indent="-285750">
              <a:lnSpc>
                <a:spcPct val="120000"/>
              </a:lnSpc>
              <a:buFont typeface="Arial" panose="020B0604020202020204" pitchFamily="34" charset="0"/>
              <a:buChar char="•"/>
            </a:pPr>
            <a:r>
              <a:rPr lang="en-US" sz="2800" b="1" i="0" dirty="0">
                <a:solidFill>
                  <a:schemeClr val="accent5"/>
                </a:solidFill>
              </a:rPr>
              <a:t>19% of women </a:t>
            </a:r>
            <a:r>
              <a:rPr lang="en-US" sz="2800" i="0" dirty="0"/>
              <a:t>and</a:t>
            </a:r>
            <a:r>
              <a:rPr lang="en-US" sz="2800" b="1" i="0" dirty="0">
                <a:solidFill>
                  <a:schemeClr val="accent5"/>
                </a:solidFill>
              </a:rPr>
              <a:t> 13% of men </a:t>
            </a:r>
            <a:r>
              <a:rPr lang="en-US" sz="2800" i="0" dirty="0"/>
              <a:t>who had any symptoms of anxiety or depression in the 2 weeks preceding the survey reported that they had ever sought help. </a:t>
            </a:r>
          </a:p>
        </p:txBody>
      </p:sp>
    </p:spTree>
    <p:extLst>
      <p:ext uri="{BB962C8B-B14F-4D97-AF65-F5344CB8AC3E}">
        <p14:creationId xmlns:p14="http://schemas.microsoft.com/office/powerpoint/2010/main" val="1909482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2919412" y="4654640"/>
            <a:ext cx="3305175"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19 </a:t>
            </a:r>
            <a:r>
              <a:rPr lang="en-US" sz="2000" dirty="0"/>
              <a:t>of the Final Report</a:t>
            </a:r>
          </a:p>
        </p:txBody>
      </p:sp>
      <p:pic>
        <p:nvPicPr>
          <p:cNvPr id="2" name="Picture 1" descr="A picture containing text, screenshot, cartoon, graphic design&#10;&#10;Description automatically generated">
            <a:extLst>
              <a:ext uri="{FF2B5EF4-FFF2-40B4-BE49-F238E27FC236}">
                <a16:creationId xmlns:a16="http://schemas.microsoft.com/office/drawing/2014/main" id="{89236B6D-FBF1-7DDC-C449-FAA50E423AB2}"/>
              </a:ext>
            </a:extLst>
          </p:cNvPr>
          <p:cNvPicPr>
            <a:picLocks noChangeAspect="1"/>
          </p:cNvPicPr>
          <p:nvPr/>
        </p:nvPicPr>
        <p:blipFill>
          <a:blip r:embed="rId2"/>
          <a:stretch>
            <a:fillRect/>
          </a:stretch>
        </p:blipFill>
        <p:spPr>
          <a:xfrm>
            <a:off x="3336756" y="1088936"/>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A373B-DD8B-68D5-41E3-68B00D104AC2}"/>
              </a:ext>
            </a:extLst>
          </p:cNvPr>
          <p:cNvSpPr>
            <a:spLocks noGrp="1"/>
          </p:cNvSpPr>
          <p:nvPr>
            <p:ph type="title"/>
          </p:nvPr>
        </p:nvSpPr>
        <p:spPr/>
        <p:txBody>
          <a:bodyPr/>
          <a:lstStyle/>
          <a:p>
            <a:r>
              <a:rPr lang="en-US" dirty="0"/>
              <a:t>Assessing symptoms of anxiety</a:t>
            </a:r>
            <a:endParaRPr lang="fr-FR" dirty="0"/>
          </a:p>
        </p:txBody>
      </p:sp>
      <p:sp>
        <p:nvSpPr>
          <p:cNvPr id="3" name="Content Placeholder 2">
            <a:extLst>
              <a:ext uri="{FF2B5EF4-FFF2-40B4-BE49-F238E27FC236}">
                <a16:creationId xmlns:a16="http://schemas.microsoft.com/office/drawing/2014/main" id="{0597924B-5E05-A413-6E63-4C20E59BB0BE}"/>
              </a:ext>
            </a:extLst>
          </p:cNvPr>
          <p:cNvSpPr>
            <a:spLocks noGrp="1"/>
          </p:cNvSpPr>
          <p:nvPr>
            <p:ph idx="1"/>
          </p:nvPr>
        </p:nvSpPr>
        <p:spPr>
          <a:xfrm>
            <a:off x="628650" y="1509539"/>
            <a:ext cx="7886700" cy="3391645"/>
          </a:xfrm>
        </p:spPr>
        <p:txBody>
          <a:bodyPr>
            <a:noAutofit/>
          </a:bodyPr>
          <a:lstStyle/>
          <a:p>
            <a:pPr>
              <a:spcBef>
                <a:spcPts val="0"/>
              </a:spcBef>
              <a:spcAft>
                <a:spcPts val="300"/>
              </a:spcAft>
            </a:pPr>
            <a:r>
              <a:rPr lang="en-US" sz="2800" b="1" i="0" dirty="0">
                <a:solidFill>
                  <a:schemeClr val="accent5"/>
                </a:solidFill>
                <a:latin typeface="+mn-lt"/>
              </a:rPr>
              <a:t>Generalized Anxiety Disorder 7 scale </a:t>
            </a:r>
            <a:r>
              <a:rPr lang="en-US" sz="2800" i="0" dirty="0">
                <a:latin typeface="+mn-lt"/>
              </a:rPr>
              <a:t>(GAD-7): a series of seven items designed to measure the main feature of anxiety - persistent and impairing worry</a:t>
            </a:r>
          </a:p>
          <a:p>
            <a:pPr>
              <a:spcBef>
                <a:spcPts val="0"/>
              </a:spcBef>
              <a:spcAft>
                <a:spcPts val="300"/>
              </a:spcAft>
            </a:pPr>
            <a:endParaRPr lang="en-US" sz="2800" i="0" dirty="0">
              <a:latin typeface="+mn-lt"/>
            </a:endParaRPr>
          </a:p>
          <a:p>
            <a:pPr>
              <a:spcBef>
                <a:spcPts val="0"/>
              </a:spcBef>
              <a:spcAft>
                <a:spcPts val="300"/>
              </a:spcAft>
            </a:pPr>
            <a:r>
              <a:rPr lang="en-US" sz="2800" i="0" dirty="0">
                <a:effectLst/>
                <a:latin typeface="+mj-lt"/>
                <a:ea typeface="Calibri" panose="020F0502020204030204" pitchFamily="34" charset="0"/>
              </a:rPr>
              <a:t>GAD-7 score: </a:t>
            </a:r>
          </a:p>
          <a:p>
            <a:pPr marL="457200" indent="-457200">
              <a:spcBef>
                <a:spcPts val="0"/>
              </a:spcBef>
              <a:spcAft>
                <a:spcPts val="300"/>
              </a:spcAft>
              <a:buFont typeface="Arial" panose="020B0604020202020204" pitchFamily="34" charset="0"/>
              <a:buChar char="•"/>
            </a:pPr>
            <a:r>
              <a:rPr lang="en-US" sz="2800" i="0" dirty="0">
                <a:effectLst/>
                <a:latin typeface="+mj-lt"/>
                <a:ea typeface="Calibri" panose="020F0502020204030204" pitchFamily="34" charset="0"/>
              </a:rPr>
              <a:t>0–5 – mild anxiety</a:t>
            </a:r>
          </a:p>
          <a:p>
            <a:pPr marL="457200" indent="-457200">
              <a:spcBef>
                <a:spcPts val="0"/>
              </a:spcBef>
              <a:spcAft>
                <a:spcPts val="300"/>
              </a:spcAft>
              <a:buFont typeface="Arial" panose="020B0604020202020204" pitchFamily="34" charset="0"/>
              <a:buChar char="•"/>
            </a:pPr>
            <a:r>
              <a:rPr lang="en-US" sz="2800" i="0" dirty="0">
                <a:effectLst/>
                <a:latin typeface="+mj-lt"/>
                <a:ea typeface="Calibri" panose="020F0502020204030204" pitchFamily="34" charset="0"/>
              </a:rPr>
              <a:t>6–14 – moderate anxiety </a:t>
            </a:r>
          </a:p>
          <a:p>
            <a:pPr marL="401638" indent="-401638">
              <a:spcBef>
                <a:spcPts val="0"/>
              </a:spcBef>
              <a:spcAft>
                <a:spcPts val="300"/>
              </a:spcAft>
              <a:buFont typeface="Arial" panose="020B0604020202020204" pitchFamily="34" charset="0"/>
              <a:buChar char="•"/>
            </a:pPr>
            <a:r>
              <a:rPr lang="en-US" sz="2800" i="0" dirty="0">
                <a:effectLst/>
                <a:latin typeface="+mj-lt"/>
                <a:ea typeface="Calibri" panose="020F0502020204030204" pitchFamily="34" charset="0"/>
              </a:rPr>
              <a:t>15–21 – severe anxiety</a:t>
            </a:r>
          </a:p>
          <a:p>
            <a:pPr>
              <a:spcBef>
                <a:spcPts val="0"/>
              </a:spcBef>
              <a:spcAft>
                <a:spcPts val="300"/>
              </a:spcAft>
            </a:pPr>
            <a:endParaRPr lang="en-US" sz="2800" b="1" i="0" dirty="0">
              <a:solidFill>
                <a:schemeClr val="accent5"/>
              </a:solidFill>
              <a:effectLst/>
              <a:latin typeface="+mn-lt"/>
              <a:ea typeface="Calibri" panose="020F0502020204030204" pitchFamily="34" charset="0"/>
            </a:endParaRPr>
          </a:p>
          <a:p>
            <a:pPr>
              <a:spcBef>
                <a:spcPts val="0"/>
              </a:spcBef>
              <a:spcAft>
                <a:spcPts val="300"/>
              </a:spcAft>
            </a:pPr>
            <a:r>
              <a:rPr lang="en-US" sz="2800" b="1" i="0" dirty="0">
                <a:solidFill>
                  <a:schemeClr val="accent5"/>
                </a:solidFill>
                <a:effectLst/>
                <a:latin typeface="+mn-lt"/>
                <a:ea typeface="Calibri" panose="020F0502020204030204" pitchFamily="34" charset="0"/>
              </a:rPr>
              <a:t>Sample:</a:t>
            </a:r>
            <a:r>
              <a:rPr lang="en-US" sz="2800" i="0" dirty="0">
                <a:solidFill>
                  <a:schemeClr val="accent5"/>
                </a:solidFill>
                <a:effectLst/>
                <a:latin typeface="+mn-lt"/>
                <a:ea typeface="Calibri" panose="020F0502020204030204" pitchFamily="34" charset="0"/>
              </a:rPr>
              <a:t> </a:t>
            </a:r>
            <a:r>
              <a:rPr lang="en-US" sz="2800" i="0" dirty="0">
                <a:effectLst/>
                <a:latin typeface="+mn-lt"/>
                <a:ea typeface="Calibri" panose="020F0502020204030204" pitchFamily="34" charset="0"/>
              </a:rPr>
              <a:t>Women and men age 15-49</a:t>
            </a:r>
          </a:p>
        </p:txBody>
      </p:sp>
      <p:sp>
        <p:nvSpPr>
          <p:cNvPr id="5" name="Rectangle 1">
            <a:extLst>
              <a:ext uri="{FF2B5EF4-FFF2-40B4-BE49-F238E27FC236}">
                <a16:creationId xmlns:a16="http://schemas.microsoft.com/office/drawing/2014/main" id="{49E23E9D-C01A-A12D-3A44-DA26E0DC9237}"/>
              </a:ext>
            </a:extLst>
          </p:cNvPr>
          <p:cNvSpPr>
            <a:spLocks noChangeArrowheads="1"/>
          </p:cNvSpPr>
          <p:nvPr/>
        </p:nvSpPr>
        <p:spPr bwMode="auto">
          <a:xfrm>
            <a:off x="1331870" y="5200335"/>
            <a:ext cx="82814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sp>
        <p:nvSpPr>
          <p:cNvPr id="7" name="Rectangle 2">
            <a:extLst>
              <a:ext uri="{FF2B5EF4-FFF2-40B4-BE49-F238E27FC236}">
                <a16:creationId xmlns:a16="http://schemas.microsoft.com/office/drawing/2014/main" id="{CBF99077-3353-1A46-CA4F-CC7F1284C7EF}"/>
              </a:ext>
            </a:extLst>
          </p:cNvPr>
          <p:cNvSpPr>
            <a:spLocks noChangeArrowheads="1"/>
          </p:cNvSpPr>
          <p:nvPr/>
        </p:nvSpPr>
        <p:spPr bwMode="auto">
          <a:xfrm>
            <a:off x="2165350" y="18113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3944031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A373B-DD8B-68D5-41E3-68B00D104AC2}"/>
              </a:ext>
            </a:extLst>
          </p:cNvPr>
          <p:cNvSpPr>
            <a:spLocks noGrp="1"/>
          </p:cNvSpPr>
          <p:nvPr>
            <p:ph type="title"/>
          </p:nvPr>
        </p:nvSpPr>
        <p:spPr/>
        <p:txBody>
          <a:bodyPr/>
          <a:lstStyle/>
          <a:p>
            <a:r>
              <a:rPr lang="en-US" dirty="0"/>
              <a:t>Assessing symptoms of depression</a:t>
            </a:r>
            <a:endParaRPr lang="fr-FR" dirty="0"/>
          </a:p>
        </p:txBody>
      </p:sp>
      <p:sp>
        <p:nvSpPr>
          <p:cNvPr id="3" name="Content Placeholder 2">
            <a:extLst>
              <a:ext uri="{FF2B5EF4-FFF2-40B4-BE49-F238E27FC236}">
                <a16:creationId xmlns:a16="http://schemas.microsoft.com/office/drawing/2014/main" id="{0597924B-5E05-A413-6E63-4C20E59BB0BE}"/>
              </a:ext>
            </a:extLst>
          </p:cNvPr>
          <p:cNvSpPr>
            <a:spLocks noGrp="1"/>
          </p:cNvSpPr>
          <p:nvPr>
            <p:ph idx="1"/>
          </p:nvPr>
        </p:nvSpPr>
        <p:spPr>
          <a:xfrm>
            <a:off x="628650" y="1333974"/>
            <a:ext cx="7886700" cy="3391645"/>
          </a:xfrm>
        </p:spPr>
        <p:txBody>
          <a:bodyPr>
            <a:noAutofit/>
          </a:bodyPr>
          <a:lstStyle/>
          <a:p>
            <a:pPr>
              <a:spcBef>
                <a:spcPts val="0"/>
              </a:spcBef>
              <a:spcAft>
                <a:spcPts val="300"/>
              </a:spcAft>
            </a:pPr>
            <a:r>
              <a:rPr lang="en-US" sz="2800" b="1" i="0" dirty="0">
                <a:solidFill>
                  <a:schemeClr val="accent5"/>
                </a:solidFill>
                <a:latin typeface="+mn-lt"/>
              </a:rPr>
              <a:t>Patient Health Questionnaire </a:t>
            </a:r>
            <a:r>
              <a:rPr lang="en-US" sz="2800" i="0" dirty="0">
                <a:latin typeface="+mn-lt"/>
              </a:rPr>
              <a:t>(PHQ-9): based on the </a:t>
            </a:r>
            <a:r>
              <a:rPr lang="en-US" sz="2800" dirty="0">
                <a:latin typeface="+mn-lt"/>
              </a:rPr>
              <a:t>Diagnostic and Statistical Manual of Mental Disorders </a:t>
            </a:r>
            <a:r>
              <a:rPr lang="en-US" sz="2800" i="0" dirty="0">
                <a:latin typeface="+mn-lt"/>
              </a:rPr>
              <a:t>(DSM) criteria for diagnosis of depression</a:t>
            </a:r>
          </a:p>
          <a:p>
            <a:pPr>
              <a:spcBef>
                <a:spcPts val="0"/>
              </a:spcBef>
              <a:spcAft>
                <a:spcPts val="300"/>
              </a:spcAft>
            </a:pPr>
            <a:endParaRPr lang="en-US" sz="2800" i="0" dirty="0">
              <a:latin typeface="+mn-lt"/>
            </a:endParaRPr>
          </a:p>
          <a:p>
            <a:pPr>
              <a:spcBef>
                <a:spcPts val="0"/>
              </a:spcBef>
              <a:spcAft>
                <a:spcPts val="300"/>
              </a:spcAft>
            </a:pPr>
            <a:r>
              <a:rPr lang="en-US" sz="2800" i="0" dirty="0">
                <a:latin typeface="+mn-lt"/>
              </a:rPr>
              <a:t>PHQ-9 score:</a:t>
            </a:r>
          </a:p>
          <a:p>
            <a:pPr marL="457200" indent="-457200">
              <a:spcBef>
                <a:spcPts val="0"/>
              </a:spcBef>
              <a:spcAft>
                <a:spcPts val="300"/>
              </a:spcAft>
              <a:buFont typeface="Arial" panose="020B0604020202020204" pitchFamily="34" charset="0"/>
              <a:buChar char="•"/>
            </a:pPr>
            <a:r>
              <a:rPr lang="en-US" sz="2800" i="0" dirty="0">
                <a:latin typeface="+mn-lt"/>
              </a:rPr>
              <a:t>0–4 </a:t>
            </a:r>
            <a:r>
              <a:rPr lang="en-US" sz="2800" i="0" dirty="0">
                <a:effectLst/>
                <a:latin typeface="+mj-lt"/>
                <a:ea typeface="Calibri" panose="020F0502020204030204" pitchFamily="34" charset="0"/>
              </a:rPr>
              <a:t>– </a:t>
            </a:r>
            <a:r>
              <a:rPr lang="en-US" sz="2800" i="0" dirty="0">
                <a:latin typeface="+mn-lt"/>
              </a:rPr>
              <a:t>minimal symptoms/no symptoms</a:t>
            </a:r>
          </a:p>
          <a:p>
            <a:pPr marL="457200" indent="-457200">
              <a:spcBef>
                <a:spcPts val="0"/>
              </a:spcBef>
              <a:spcAft>
                <a:spcPts val="300"/>
              </a:spcAft>
              <a:buFont typeface="Arial" panose="020B0604020202020204" pitchFamily="34" charset="0"/>
              <a:buChar char="•"/>
            </a:pPr>
            <a:r>
              <a:rPr lang="en-US" sz="2800" i="0" dirty="0">
                <a:latin typeface="+mn-lt"/>
              </a:rPr>
              <a:t>5–9 </a:t>
            </a:r>
            <a:r>
              <a:rPr lang="en-US" sz="2800" i="0" dirty="0">
                <a:effectLst/>
                <a:latin typeface="+mj-lt"/>
                <a:ea typeface="Calibri" panose="020F0502020204030204" pitchFamily="34" charset="0"/>
              </a:rPr>
              <a:t>–</a:t>
            </a:r>
            <a:r>
              <a:rPr lang="en-US" sz="2800" i="0" dirty="0">
                <a:latin typeface="+mn-lt"/>
              </a:rPr>
              <a:t> mild depression</a:t>
            </a:r>
          </a:p>
          <a:p>
            <a:pPr marL="457200" indent="-457200">
              <a:spcBef>
                <a:spcPts val="0"/>
              </a:spcBef>
              <a:spcAft>
                <a:spcPts val="300"/>
              </a:spcAft>
              <a:buFont typeface="Arial" panose="020B0604020202020204" pitchFamily="34" charset="0"/>
              <a:buChar char="•"/>
            </a:pPr>
            <a:r>
              <a:rPr lang="en-US" sz="2800" i="0" dirty="0">
                <a:latin typeface="+mn-lt"/>
              </a:rPr>
              <a:t>10–14 </a:t>
            </a:r>
            <a:r>
              <a:rPr lang="en-US" sz="2800" i="0" dirty="0">
                <a:effectLst/>
                <a:latin typeface="+mj-lt"/>
                <a:ea typeface="Calibri" panose="020F0502020204030204" pitchFamily="34" charset="0"/>
              </a:rPr>
              <a:t>– </a:t>
            </a:r>
            <a:r>
              <a:rPr lang="en-US" sz="2800" i="0" dirty="0">
                <a:latin typeface="+mn-lt"/>
              </a:rPr>
              <a:t>moderate depression</a:t>
            </a:r>
          </a:p>
          <a:p>
            <a:pPr marL="457200" indent="-457200">
              <a:spcBef>
                <a:spcPts val="0"/>
              </a:spcBef>
              <a:spcAft>
                <a:spcPts val="300"/>
              </a:spcAft>
              <a:buFont typeface="Arial" panose="020B0604020202020204" pitchFamily="34" charset="0"/>
              <a:buChar char="•"/>
            </a:pPr>
            <a:r>
              <a:rPr lang="en-US" sz="2800" i="0" dirty="0">
                <a:latin typeface="+mn-lt"/>
              </a:rPr>
              <a:t>15–19 </a:t>
            </a:r>
            <a:r>
              <a:rPr lang="en-US" sz="2800" i="0" dirty="0">
                <a:effectLst/>
                <a:latin typeface="+mj-lt"/>
                <a:ea typeface="Calibri" panose="020F0502020204030204" pitchFamily="34" charset="0"/>
              </a:rPr>
              <a:t>– </a:t>
            </a:r>
            <a:r>
              <a:rPr lang="en-US" sz="2800" i="0" dirty="0">
                <a:latin typeface="+mn-lt"/>
              </a:rPr>
              <a:t>moderately severe depression</a:t>
            </a:r>
          </a:p>
          <a:p>
            <a:pPr marL="457200" indent="-457200">
              <a:spcBef>
                <a:spcPts val="0"/>
              </a:spcBef>
              <a:spcAft>
                <a:spcPts val="300"/>
              </a:spcAft>
              <a:buFont typeface="Arial" panose="020B0604020202020204" pitchFamily="34" charset="0"/>
              <a:buChar char="•"/>
            </a:pPr>
            <a:r>
              <a:rPr lang="en-US" sz="2800" i="0" dirty="0">
                <a:latin typeface="+mn-lt"/>
              </a:rPr>
              <a:t>20–27 </a:t>
            </a:r>
            <a:r>
              <a:rPr lang="en-US" sz="2800" i="0" dirty="0">
                <a:effectLst/>
                <a:latin typeface="+mj-lt"/>
                <a:ea typeface="Calibri" panose="020F0502020204030204" pitchFamily="34" charset="0"/>
              </a:rPr>
              <a:t>– </a:t>
            </a:r>
            <a:r>
              <a:rPr lang="en-US" sz="2800" i="0" dirty="0">
                <a:latin typeface="+mn-lt"/>
              </a:rPr>
              <a:t>severe depression</a:t>
            </a:r>
          </a:p>
          <a:p>
            <a:pPr>
              <a:spcBef>
                <a:spcPts val="0"/>
              </a:spcBef>
              <a:spcAft>
                <a:spcPts val="300"/>
              </a:spcAft>
            </a:pPr>
            <a:endParaRPr lang="en-US" sz="2800" i="0" dirty="0">
              <a:latin typeface="+mn-lt"/>
            </a:endParaRPr>
          </a:p>
          <a:p>
            <a:pPr>
              <a:spcBef>
                <a:spcPts val="0"/>
              </a:spcBef>
              <a:spcAft>
                <a:spcPts val="300"/>
              </a:spcAft>
            </a:pPr>
            <a:r>
              <a:rPr lang="en-US" sz="2800" b="1" i="0" dirty="0">
                <a:solidFill>
                  <a:schemeClr val="accent5"/>
                </a:solidFill>
                <a:effectLst/>
                <a:latin typeface="+mn-lt"/>
                <a:ea typeface="Calibri" panose="020F0502020204030204" pitchFamily="34" charset="0"/>
              </a:rPr>
              <a:t>Sample:</a:t>
            </a:r>
            <a:r>
              <a:rPr lang="en-US" sz="2800" i="0" dirty="0">
                <a:solidFill>
                  <a:schemeClr val="accent5"/>
                </a:solidFill>
                <a:effectLst/>
                <a:latin typeface="+mn-lt"/>
                <a:ea typeface="Calibri" panose="020F0502020204030204" pitchFamily="34" charset="0"/>
              </a:rPr>
              <a:t> </a:t>
            </a:r>
            <a:r>
              <a:rPr lang="en-US" sz="2800" i="0" dirty="0">
                <a:effectLst/>
                <a:latin typeface="+mn-lt"/>
                <a:ea typeface="Calibri" panose="020F0502020204030204" pitchFamily="34" charset="0"/>
              </a:rPr>
              <a:t>Women and men age 15-49</a:t>
            </a:r>
          </a:p>
        </p:txBody>
      </p:sp>
      <p:sp>
        <p:nvSpPr>
          <p:cNvPr id="5" name="Rectangle 1">
            <a:extLst>
              <a:ext uri="{FF2B5EF4-FFF2-40B4-BE49-F238E27FC236}">
                <a16:creationId xmlns:a16="http://schemas.microsoft.com/office/drawing/2014/main" id="{49E23E9D-C01A-A12D-3A44-DA26E0DC9237}"/>
              </a:ext>
            </a:extLst>
          </p:cNvPr>
          <p:cNvSpPr>
            <a:spLocks noChangeArrowheads="1"/>
          </p:cNvSpPr>
          <p:nvPr/>
        </p:nvSpPr>
        <p:spPr bwMode="auto">
          <a:xfrm>
            <a:off x="1331870" y="5200335"/>
            <a:ext cx="82814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sp>
        <p:nvSpPr>
          <p:cNvPr id="7" name="Rectangle 2">
            <a:extLst>
              <a:ext uri="{FF2B5EF4-FFF2-40B4-BE49-F238E27FC236}">
                <a16:creationId xmlns:a16="http://schemas.microsoft.com/office/drawing/2014/main" id="{CBF99077-3353-1A46-CA4F-CC7F1284C7EF}"/>
              </a:ext>
            </a:extLst>
          </p:cNvPr>
          <p:cNvSpPr>
            <a:spLocks noChangeArrowheads="1"/>
          </p:cNvSpPr>
          <p:nvPr/>
        </p:nvSpPr>
        <p:spPr bwMode="auto">
          <a:xfrm>
            <a:off x="2165350" y="18113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3234155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A373B-DD8B-68D5-41E3-68B00D104AC2}"/>
              </a:ext>
            </a:extLst>
          </p:cNvPr>
          <p:cNvSpPr>
            <a:spLocks noGrp="1"/>
          </p:cNvSpPr>
          <p:nvPr>
            <p:ph type="title"/>
          </p:nvPr>
        </p:nvSpPr>
        <p:spPr/>
        <p:txBody>
          <a:bodyPr>
            <a:normAutofit fontScale="90000"/>
          </a:bodyPr>
          <a:lstStyle/>
          <a:p>
            <a:r>
              <a:rPr lang="en-US" dirty="0"/>
              <a:t>Assessing symptoms of anxiety and depression</a:t>
            </a:r>
            <a:endParaRPr lang="fr-FR" dirty="0"/>
          </a:p>
        </p:txBody>
      </p:sp>
      <p:sp>
        <p:nvSpPr>
          <p:cNvPr id="3" name="Content Placeholder 2">
            <a:extLst>
              <a:ext uri="{FF2B5EF4-FFF2-40B4-BE49-F238E27FC236}">
                <a16:creationId xmlns:a16="http://schemas.microsoft.com/office/drawing/2014/main" id="{0597924B-5E05-A413-6E63-4C20E59BB0BE}"/>
              </a:ext>
            </a:extLst>
          </p:cNvPr>
          <p:cNvSpPr>
            <a:spLocks noGrp="1"/>
          </p:cNvSpPr>
          <p:nvPr>
            <p:ph idx="1"/>
          </p:nvPr>
        </p:nvSpPr>
        <p:spPr>
          <a:xfrm>
            <a:off x="584810" y="1341290"/>
            <a:ext cx="7886700" cy="2294365"/>
          </a:xfrm>
        </p:spPr>
        <p:txBody>
          <a:bodyPr>
            <a:noAutofit/>
          </a:bodyPr>
          <a:lstStyle/>
          <a:p>
            <a:pPr>
              <a:spcBef>
                <a:spcPts val="0"/>
              </a:spcBef>
              <a:spcAft>
                <a:spcPts val="300"/>
              </a:spcAft>
            </a:pPr>
            <a:r>
              <a:rPr lang="en-US" sz="2400" i="0" dirty="0">
                <a:latin typeface="+mn-lt"/>
              </a:rPr>
              <a:t>The GAD-7 and PHQ-9 focused on </a:t>
            </a:r>
            <a:r>
              <a:rPr lang="en-US" sz="2400" b="1" i="0" dirty="0">
                <a:solidFill>
                  <a:schemeClr val="accent5"/>
                </a:solidFill>
                <a:latin typeface="+mn-lt"/>
              </a:rPr>
              <a:t>symptoms experienced 2 weeks prior </a:t>
            </a:r>
            <a:r>
              <a:rPr lang="en-US" sz="2400" i="0" dirty="0">
                <a:latin typeface="+mn-lt"/>
              </a:rPr>
              <a:t>to the survey.</a:t>
            </a:r>
          </a:p>
          <a:p>
            <a:pPr>
              <a:spcBef>
                <a:spcPts val="0"/>
              </a:spcBef>
              <a:spcAft>
                <a:spcPts val="300"/>
              </a:spcAft>
            </a:pPr>
            <a:endParaRPr lang="en-US" sz="1400" i="0" dirty="0">
              <a:latin typeface="+mn-lt"/>
            </a:endParaRPr>
          </a:p>
          <a:p>
            <a:pPr>
              <a:spcBef>
                <a:spcPts val="0"/>
              </a:spcBef>
              <a:spcAft>
                <a:spcPts val="300"/>
              </a:spcAft>
            </a:pPr>
            <a:r>
              <a:rPr lang="en-US" sz="2400" i="0" dirty="0">
                <a:latin typeface="+mn-lt"/>
              </a:rPr>
              <a:t>GAD-7 and PHQ-9 questionnaires were </a:t>
            </a:r>
            <a:r>
              <a:rPr lang="en-US" sz="2400" b="1" i="0" dirty="0">
                <a:solidFill>
                  <a:schemeClr val="accent5"/>
                </a:solidFill>
                <a:latin typeface="+mn-lt"/>
              </a:rPr>
              <a:t>translated in local languages</a:t>
            </a:r>
            <a:r>
              <a:rPr lang="en-US" sz="2400" i="0" dirty="0">
                <a:latin typeface="+mn-lt"/>
              </a:rPr>
              <a:t>.</a:t>
            </a:r>
          </a:p>
          <a:p>
            <a:pPr>
              <a:spcBef>
                <a:spcPts val="0"/>
              </a:spcBef>
              <a:spcAft>
                <a:spcPts val="300"/>
              </a:spcAft>
            </a:pPr>
            <a:endParaRPr lang="en-US" sz="1400" i="0" dirty="0">
              <a:latin typeface="+mn-lt"/>
            </a:endParaRPr>
          </a:p>
          <a:p>
            <a:pPr>
              <a:spcBef>
                <a:spcPts val="0"/>
              </a:spcBef>
              <a:spcAft>
                <a:spcPts val="300"/>
              </a:spcAft>
            </a:pPr>
            <a:r>
              <a:rPr lang="en-US" sz="2400" i="0" dirty="0">
                <a:latin typeface="+mn-lt"/>
              </a:rPr>
              <a:t>Severity of symptoms were assessed using the </a:t>
            </a:r>
            <a:r>
              <a:rPr lang="en-US" sz="2400" b="1" i="0" dirty="0">
                <a:solidFill>
                  <a:schemeClr val="accent5"/>
                </a:solidFill>
                <a:latin typeface="+mn-lt"/>
              </a:rPr>
              <a:t>Water Glass Pictorial Scale.</a:t>
            </a:r>
          </a:p>
        </p:txBody>
      </p:sp>
      <p:sp>
        <p:nvSpPr>
          <p:cNvPr id="5" name="Rectangle 1">
            <a:extLst>
              <a:ext uri="{FF2B5EF4-FFF2-40B4-BE49-F238E27FC236}">
                <a16:creationId xmlns:a16="http://schemas.microsoft.com/office/drawing/2014/main" id="{49E23E9D-C01A-A12D-3A44-DA26E0DC9237}"/>
              </a:ext>
            </a:extLst>
          </p:cNvPr>
          <p:cNvSpPr>
            <a:spLocks noChangeArrowheads="1"/>
          </p:cNvSpPr>
          <p:nvPr/>
        </p:nvSpPr>
        <p:spPr bwMode="auto">
          <a:xfrm>
            <a:off x="1331870" y="5200335"/>
            <a:ext cx="82814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sp>
        <p:nvSpPr>
          <p:cNvPr id="7" name="Rectangle 2">
            <a:extLst>
              <a:ext uri="{FF2B5EF4-FFF2-40B4-BE49-F238E27FC236}">
                <a16:creationId xmlns:a16="http://schemas.microsoft.com/office/drawing/2014/main" id="{CBF99077-3353-1A46-CA4F-CC7F1284C7EF}"/>
              </a:ext>
            </a:extLst>
          </p:cNvPr>
          <p:cNvSpPr>
            <a:spLocks noChangeArrowheads="1"/>
          </p:cNvSpPr>
          <p:nvPr/>
        </p:nvSpPr>
        <p:spPr bwMode="auto">
          <a:xfrm>
            <a:off x="2165350" y="18113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1026" name="Picture 2">
            <a:extLst>
              <a:ext uri="{FF2B5EF4-FFF2-40B4-BE49-F238E27FC236}">
                <a16:creationId xmlns:a16="http://schemas.microsoft.com/office/drawing/2014/main" id="{B45E5F7D-DF21-5047-E1A1-834D9E6CEB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5743" y="4045533"/>
            <a:ext cx="4948131" cy="2710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550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Prevalence of anxiety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44037"/>
            <a:ext cx="8367747" cy="419100"/>
          </a:xfrm>
        </p:spPr>
        <p:txBody>
          <a:bodyPr>
            <a:noAutofit/>
          </a:bodyPr>
          <a:lstStyle/>
          <a:p>
            <a:r>
              <a:rPr lang="en-US" dirty="0"/>
              <a:t>Percent of women and men age 15-49 who experienced symptoms of anxiety two weeks prior to the survey:</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412742770"/>
              </p:ext>
            </p:extLst>
          </p:nvPr>
        </p:nvGraphicFramePr>
        <p:xfrm>
          <a:off x="1481959" y="2523134"/>
          <a:ext cx="6321971" cy="410626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4A05B045-9D45-B280-145D-F0A74BCF539F}"/>
              </a:ext>
            </a:extLst>
          </p:cNvPr>
          <p:cNvSpPr txBox="1"/>
          <p:nvPr/>
        </p:nvSpPr>
        <p:spPr>
          <a:xfrm>
            <a:off x="278628" y="6473960"/>
            <a:ext cx="6107542" cy="457200"/>
          </a:xfrm>
          <a:prstGeom prst="rect">
            <a:avLst/>
          </a:prstGeom>
        </p:spPr>
        <p:txBody>
          <a:bodyPr vert="horz" wrap="none" lIns="91440" tIns="45720" rIns="91440" bIns="45720" rtlCol="0" anchor="ctr">
            <a:normAutofit/>
          </a:bodyPr>
          <a:lstStyle/>
          <a:p>
            <a:pPr algn="l"/>
            <a:r>
              <a:rPr lang="en-US" sz="1400" b="0" i="1" u="none" strike="noStrike" dirty="0">
                <a:solidFill>
                  <a:srgbClr val="000000"/>
                </a:solidFill>
                <a:effectLst/>
              </a:rPr>
              <a:t>Note: Respondents with a GAD-7 score of 6 or higher.</a:t>
            </a:r>
            <a:endParaRPr lang="en-US" sz="1400" i="1" dirty="0"/>
          </a:p>
        </p:txBody>
      </p:sp>
    </p:spTree>
    <p:extLst>
      <p:ext uri="{BB962C8B-B14F-4D97-AF65-F5344CB8AC3E}">
        <p14:creationId xmlns:p14="http://schemas.microsoft.com/office/powerpoint/2010/main" val="1887431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sz="3600" dirty="0"/>
              <a:t>Symptoms of anxiety by education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91712" y="1463018"/>
            <a:ext cx="7886700" cy="4351338"/>
          </a:xfrm>
        </p:spPr>
        <p:txBody>
          <a:bodyPr>
            <a:normAutofit/>
          </a:bodyPr>
          <a:lstStyle/>
          <a:p>
            <a:r>
              <a:rPr lang="en-US" dirty="0"/>
              <a:t>Percent of women and men age 15-49</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62783027"/>
              </p:ext>
            </p:extLst>
          </p:nvPr>
        </p:nvGraphicFramePr>
        <p:xfrm>
          <a:off x="605002" y="1960554"/>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BD080E0F-8002-F0A0-C0C6-80705B347AAE}"/>
              </a:ext>
            </a:extLst>
          </p:cNvPr>
          <p:cNvSpPr txBox="1"/>
          <p:nvPr/>
        </p:nvSpPr>
        <p:spPr>
          <a:xfrm>
            <a:off x="107215" y="6400800"/>
            <a:ext cx="6107542" cy="457200"/>
          </a:xfrm>
          <a:prstGeom prst="rect">
            <a:avLst/>
          </a:prstGeom>
        </p:spPr>
        <p:txBody>
          <a:bodyPr vert="horz" wrap="none" lIns="91440" tIns="45720" rIns="91440" bIns="45720" rtlCol="0" anchor="ctr">
            <a:norm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a:r>
              <a:rPr lang="en-US" sz="1400" b="0" i="1" u="none" strike="noStrike" dirty="0">
                <a:solidFill>
                  <a:srgbClr val="000000"/>
                </a:solidFill>
                <a:effectLst/>
              </a:rPr>
              <a:t>Note: Respondents with a GAD-7 score of 6 or higher.</a:t>
            </a:r>
            <a:endParaRPr lang="en-US" sz="1400" i="1" dirty="0"/>
          </a:p>
        </p:txBody>
      </p:sp>
    </p:spTree>
    <p:extLst>
      <p:ext uri="{BB962C8B-B14F-4D97-AF65-F5344CB8AC3E}">
        <p14:creationId xmlns:p14="http://schemas.microsoft.com/office/powerpoint/2010/main" val="661188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Prevalence of depression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44037"/>
            <a:ext cx="8367747" cy="419100"/>
          </a:xfrm>
        </p:spPr>
        <p:txBody>
          <a:bodyPr>
            <a:noAutofit/>
          </a:bodyPr>
          <a:lstStyle/>
          <a:p>
            <a:r>
              <a:rPr lang="en-US" dirty="0"/>
              <a:t>Percent of women and men age 15-49 who experienced symptoms of depression two weeks prior to the survey:</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62022214"/>
              </p:ext>
            </p:extLst>
          </p:nvPr>
        </p:nvGraphicFramePr>
        <p:xfrm>
          <a:off x="1481959" y="2523134"/>
          <a:ext cx="6321971" cy="410626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4A05B045-9D45-B280-145D-F0A74BCF539F}"/>
              </a:ext>
            </a:extLst>
          </p:cNvPr>
          <p:cNvSpPr txBox="1"/>
          <p:nvPr/>
        </p:nvSpPr>
        <p:spPr>
          <a:xfrm>
            <a:off x="278628" y="6473960"/>
            <a:ext cx="6107542" cy="457200"/>
          </a:xfrm>
          <a:prstGeom prst="rect">
            <a:avLst/>
          </a:prstGeom>
        </p:spPr>
        <p:txBody>
          <a:bodyPr vert="horz" wrap="none" lIns="91440" tIns="45720" rIns="91440" bIns="45720" rtlCol="0" anchor="ctr">
            <a:normAutofit/>
          </a:bodyPr>
          <a:lstStyle/>
          <a:p>
            <a:pPr algn="l"/>
            <a:r>
              <a:rPr lang="en-US" sz="1400" b="0" i="1" u="none" strike="noStrike" dirty="0">
                <a:solidFill>
                  <a:srgbClr val="000000"/>
                </a:solidFill>
                <a:effectLst/>
              </a:rPr>
              <a:t>Note: Respondents with a PHQ-9 score of 10 or higher.</a:t>
            </a:r>
            <a:endParaRPr lang="en-US" sz="1400" i="1" dirty="0"/>
          </a:p>
        </p:txBody>
      </p:sp>
    </p:spTree>
    <p:extLst>
      <p:ext uri="{BB962C8B-B14F-4D97-AF65-F5344CB8AC3E}">
        <p14:creationId xmlns:p14="http://schemas.microsoft.com/office/powerpoint/2010/main" val="279450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799C-C647-1F5E-A0F1-2E747A0A9A90}"/>
              </a:ext>
            </a:extLst>
          </p:cNvPr>
          <p:cNvSpPr>
            <a:spLocks noGrp="1"/>
          </p:cNvSpPr>
          <p:nvPr>
            <p:ph type="title"/>
          </p:nvPr>
        </p:nvSpPr>
        <p:spPr/>
        <p:txBody>
          <a:bodyPr>
            <a:normAutofit fontScale="90000"/>
          </a:bodyPr>
          <a:lstStyle/>
          <a:p>
            <a:r>
              <a:rPr lang="en-US" dirty="0"/>
              <a:t>Nepal-specific cutoffs for anxiety and depression</a:t>
            </a:r>
          </a:p>
        </p:txBody>
      </p:sp>
      <p:graphicFrame>
        <p:nvGraphicFramePr>
          <p:cNvPr id="4" name="Content Placeholder 3">
            <a:extLst>
              <a:ext uri="{FF2B5EF4-FFF2-40B4-BE49-F238E27FC236}">
                <a16:creationId xmlns:a16="http://schemas.microsoft.com/office/drawing/2014/main" id="{5EA88B9D-C140-410A-6E44-4FFF2AEF5C22}"/>
              </a:ext>
            </a:extLst>
          </p:cNvPr>
          <p:cNvGraphicFramePr>
            <a:graphicFrameLocks noGrp="1"/>
          </p:cNvGraphicFramePr>
          <p:nvPr>
            <p:ph idx="1"/>
            <p:extLst>
              <p:ext uri="{D42A27DB-BD31-4B8C-83A1-F6EECF244321}">
                <p14:modId xmlns:p14="http://schemas.microsoft.com/office/powerpoint/2010/main" val="3211232815"/>
              </p:ext>
            </p:extLst>
          </p:nvPr>
        </p:nvGraphicFramePr>
        <p:xfrm>
          <a:off x="1704698" y="3517791"/>
          <a:ext cx="5385892" cy="1668948"/>
        </p:xfrm>
        <a:graphic>
          <a:graphicData uri="http://schemas.openxmlformats.org/drawingml/2006/table">
            <a:tbl>
              <a:tblPr firstRow="1" firstCol="1" bandRow="1">
                <a:tableStyleId>{9D7B26C5-4107-4FEC-AEDC-1716B250A1EF}</a:tableStyleId>
              </a:tblPr>
              <a:tblGrid>
                <a:gridCol w="1132446">
                  <a:extLst>
                    <a:ext uri="{9D8B030D-6E8A-4147-A177-3AD203B41FA5}">
                      <a16:colId xmlns:a16="http://schemas.microsoft.com/office/drawing/2014/main" val="1111259710"/>
                    </a:ext>
                  </a:extLst>
                </a:gridCol>
                <a:gridCol w="2094608">
                  <a:extLst>
                    <a:ext uri="{9D8B030D-6E8A-4147-A177-3AD203B41FA5}">
                      <a16:colId xmlns:a16="http://schemas.microsoft.com/office/drawing/2014/main" val="2463563101"/>
                    </a:ext>
                  </a:extLst>
                </a:gridCol>
                <a:gridCol w="2158838">
                  <a:extLst>
                    <a:ext uri="{9D8B030D-6E8A-4147-A177-3AD203B41FA5}">
                      <a16:colId xmlns:a16="http://schemas.microsoft.com/office/drawing/2014/main" val="1051688780"/>
                    </a:ext>
                  </a:extLst>
                </a:gridCol>
              </a:tblGrid>
              <a:tr h="219829">
                <a:tc rowSpan="2">
                  <a:txBody>
                    <a:bodyPr/>
                    <a:lstStyle/>
                    <a:p>
                      <a:pPr marL="0" marR="0">
                        <a:lnSpc>
                          <a:spcPct val="95000"/>
                        </a:lnSpc>
                        <a:spcBef>
                          <a:spcPts val="100"/>
                        </a:spcBef>
                        <a:spcAft>
                          <a:spcPts val="100"/>
                        </a:spcAft>
                      </a:pPr>
                      <a:r>
                        <a:rPr lang="en-US" sz="1800" dirty="0">
                          <a:effectLst/>
                        </a:rPr>
                        <a:t>Tool</a:t>
                      </a:r>
                      <a:endParaRPr lang="fr-FR" sz="1800" dirty="0">
                        <a:effectLst/>
                        <a:latin typeface="Arial" panose="020B0604020202020204" pitchFamily="34" charset="0"/>
                        <a:ea typeface="Calibri" panose="020F0502020204030204" pitchFamily="34" charset="0"/>
                        <a:cs typeface="Arial" panose="020B0604020202020204" pitchFamily="34" charset="0"/>
                      </a:endParaRPr>
                    </a:p>
                  </a:txBody>
                  <a:tcPr marL="18415" marR="18415" marT="0" marB="0" anchor="ctr"/>
                </a:tc>
                <a:tc gridSpan="2">
                  <a:txBody>
                    <a:bodyPr/>
                    <a:lstStyle/>
                    <a:p>
                      <a:pPr marL="0" marR="0" algn="ctr">
                        <a:lnSpc>
                          <a:spcPct val="95000"/>
                        </a:lnSpc>
                        <a:spcBef>
                          <a:spcPts val="100"/>
                        </a:spcBef>
                        <a:spcAft>
                          <a:spcPts val="100"/>
                        </a:spcAft>
                      </a:pPr>
                      <a:r>
                        <a:rPr lang="en-US" sz="1800" dirty="0">
                          <a:effectLst/>
                        </a:rPr>
                        <a:t>Cutoff score</a:t>
                      </a:r>
                      <a:endParaRPr lang="fr-FR" sz="1800" dirty="0">
                        <a:effectLst/>
                        <a:latin typeface="Arial" panose="020B0604020202020204" pitchFamily="34" charset="0"/>
                        <a:ea typeface="Calibri" panose="020F0502020204030204" pitchFamily="34" charset="0"/>
                        <a:cs typeface="Arial" panose="020B0604020202020204" pitchFamily="34" charset="0"/>
                      </a:endParaRPr>
                    </a:p>
                  </a:txBody>
                  <a:tcPr marL="18415" marR="18415" marT="0" marB="0" anchor="b"/>
                </a:tc>
                <a:tc hMerge="1">
                  <a:txBody>
                    <a:bodyPr/>
                    <a:lstStyle/>
                    <a:p>
                      <a:endParaRPr lang="fr-FR"/>
                    </a:p>
                  </a:txBody>
                  <a:tcPr/>
                </a:tc>
                <a:extLst>
                  <a:ext uri="{0D108BD9-81ED-4DB2-BD59-A6C34878D82A}">
                    <a16:rowId xmlns:a16="http://schemas.microsoft.com/office/drawing/2014/main" val="2969690317"/>
                  </a:ext>
                </a:extLst>
              </a:tr>
              <a:tr h="765160">
                <a:tc vMerge="1">
                  <a:txBody>
                    <a:bodyPr/>
                    <a:lstStyle/>
                    <a:p>
                      <a:endParaRPr lang="fr-FR"/>
                    </a:p>
                  </a:txBody>
                  <a:tcPr/>
                </a:tc>
                <a:tc>
                  <a:txBody>
                    <a:bodyPr/>
                    <a:lstStyle/>
                    <a:p>
                      <a:pPr marL="0" marR="0" algn="ctr">
                        <a:lnSpc>
                          <a:spcPct val="95000"/>
                        </a:lnSpc>
                        <a:spcBef>
                          <a:spcPts val="100"/>
                        </a:spcBef>
                        <a:spcAft>
                          <a:spcPts val="100"/>
                        </a:spcAft>
                      </a:pPr>
                      <a:r>
                        <a:rPr lang="en-US" sz="1800" dirty="0">
                          <a:effectLst/>
                        </a:rPr>
                        <a:t>Adolescents</a:t>
                      </a:r>
                      <a:br>
                        <a:rPr lang="en-US" sz="1800" dirty="0">
                          <a:effectLst/>
                        </a:rPr>
                      </a:br>
                      <a:r>
                        <a:rPr lang="en-US" sz="1800" dirty="0">
                          <a:effectLst/>
                        </a:rPr>
                        <a:t>(up to 19 years)</a:t>
                      </a:r>
                      <a:endParaRPr lang="fr-FR" sz="1800" dirty="0">
                        <a:effectLst/>
                        <a:latin typeface="Arial" panose="020B0604020202020204" pitchFamily="34" charset="0"/>
                        <a:ea typeface="Calibri" panose="020F0502020204030204" pitchFamily="34" charset="0"/>
                        <a:cs typeface="Arial" panose="020B0604020202020204" pitchFamily="34" charset="0"/>
                      </a:endParaRPr>
                    </a:p>
                  </a:txBody>
                  <a:tcPr marL="18415" marR="18415" marT="0" marB="0" anchor="ctr"/>
                </a:tc>
                <a:tc>
                  <a:txBody>
                    <a:bodyPr/>
                    <a:lstStyle/>
                    <a:p>
                      <a:pPr marL="0" marR="0" algn="ctr">
                        <a:lnSpc>
                          <a:spcPct val="95000"/>
                        </a:lnSpc>
                        <a:spcBef>
                          <a:spcPts val="100"/>
                        </a:spcBef>
                        <a:spcAft>
                          <a:spcPts val="100"/>
                        </a:spcAft>
                      </a:pPr>
                      <a:r>
                        <a:rPr lang="en-US" sz="1800" dirty="0">
                          <a:effectLst/>
                        </a:rPr>
                        <a:t>Adults</a:t>
                      </a:r>
                      <a:br>
                        <a:rPr lang="en-US" sz="1800" dirty="0">
                          <a:effectLst/>
                        </a:rPr>
                      </a:br>
                      <a:r>
                        <a:rPr lang="en-US" sz="1800" dirty="0">
                          <a:effectLst/>
                        </a:rPr>
                        <a:t>(20 years and above)</a:t>
                      </a:r>
                      <a:endParaRPr lang="fr-FR" sz="1800" dirty="0">
                        <a:effectLst/>
                        <a:latin typeface="Arial" panose="020B0604020202020204" pitchFamily="34" charset="0"/>
                        <a:ea typeface="Calibri" panose="020F0502020204030204" pitchFamily="34" charset="0"/>
                        <a:cs typeface="Arial" panose="020B0604020202020204" pitchFamily="34" charset="0"/>
                      </a:endParaRPr>
                    </a:p>
                  </a:txBody>
                  <a:tcPr marL="18415" marR="18415" marT="0" marB="0" anchor="ctr"/>
                </a:tc>
                <a:extLst>
                  <a:ext uri="{0D108BD9-81ED-4DB2-BD59-A6C34878D82A}">
                    <a16:rowId xmlns:a16="http://schemas.microsoft.com/office/drawing/2014/main" val="2352967088"/>
                  </a:ext>
                </a:extLst>
              </a:tr>
              <a:tr h="219829">
                <a:tc>
                  <a:txBody>
                    <a:bodyPr/>
                    <a:lstStyle/>
                    <a:p>
                      <a:pPr marL="0" marR="0">
                        <a:lnSpc>
                          <a:spcPct val="95000"/>
                        </a:lnSpc>
                        <a:spcBef>
                          <a:spcPts val="400"/>
                        </a:spcBef>
                        <a:spcAft>
                          <a:spcPts val="0"/>
                        </a:spcAft>
                      </a:pPr>
                      <a:r>
                        <a:rPr lang="en-US" sz="1800" dirty="0">
                          <a:effectLst/>
                        </a:rPr>
                        <a:t>GAD-7</a:t>
                      </a:r>
                      <a:endParaRPr lang="fr-FR" sz="1800" dirty="0">
                        <a:effectLst/>
                        <a:latin typeface="Arial" panose="020B0604020202020204" pitchFamily="34" charset="0"/>
                        <a:ea typeface="Calibri" panose="020F0502020204030204" pitchFamily="34" charset="0"/>
                        <a:cs typeface="Arial" panose="020B0604020202020204" pitchFamily="34" charset="0"/>
                      </a:endParaRPr>
                    </a:p>
                  </a:txBody>
                  <a:tcPr marL="18415" marR="18415" marT="0" marB="0" anchor="b"/>
                </a:tc>
                <a:tc>
                  <a:txBody>
                    <a:bodyPr/>
                    <a:lstStyle/>
                    <a:p>
                      <a:pPr marL="0" marR="0" algn="ctr">
                        <a:lnSpc>
                          <a:spcPct val="95000"/>
                        </a:lnSpc>
                        <a:spcBef>
                          <a:spcPts val="400"/>
                        </a:spcBef>
                        <a:spcAft>
                          <a:spcPts val="0"/>
                        </a:spcAft>
                      </a:pPr>
                      <a:r>
                        <a:rPr lang="en-US" sz="1800">
                          <a:effectLst/>
                        </a:rPr>
                        <a:t>7 or more</a:t>
                      </a:r>
                      <a:endParaRPr lang="fr-FR" sz="1800">
                        <a:effectLst/>
                        <a:latin typeface="Arial" panose="020B0604020202020204" pitchFamily="34" charset="0"/>
                        <a:ea typeface="Calibri" panose="020F0502020204030204" pitchFamily="34" charset="0"/>
                        <a:cs typeface="Arial" panose="020B0604020202020204" pitchFamily="34" charset="0"/>
                      </a:endParaRPr>
                    </a:p>
                  </a:txBody>
                  <a:tcPr marL="18415" marR="18415" marT="0" marB="0" anchor="b"/>
                </a:tc>
                <a:tc>
                  <a:txBody>
                    <a:bodyPr/>
                    <a:lstStyle/>
                    <a:p>
                      <a:pPr marL="0" marR="0" algn="ctr">
                        <a:lnSpc>
                          <a:spcPct val="95000"/>
                        </a:lnSpc>
                        <a:spcBef>
                          <a:spcPts val="400"/>
                        </a:spcBef>
                        <a:spcAft>
                          <a:spcPts val="0"/>
                        </a:spcAft>
                      </a:pPr>
                      <a:r>
                        <a:rPr lang="en-US" sz="1800" dirty="0">
                          <a:effectLst/>
                        </a:rPr>
                        <a:t>9 or more</a:t>
                      </a:r>
                      <a:endParaRPr lang="fr-FR" sz="1800" dirty="0">
                        <a:effectLst/>
                        <a:latin typeface="Arial" panose="020B0604020202020204" pitchFamily="34" charset="0"/>
                        <a:ea typeface="Calibri" panose="020F0502020204030204" pitchFamily="34" charset="0"/>
                        <a:cs typeface="Arial" panose="020B0604020202020204" pitchFamily="34" charset="0"/>
                      </a:endParaRPr>
                    </a:p>
                  </a:txBody>
                  <a:tcPr marL="18415" marR="18415" marT="0" marB="0" anchor="b"/>
                </a:tc>
                <a:extLst>
                  <a:ext uri="{0D108BD9-81ED-4DB2-BD59-A6C34878D82A}">
                    <a16:rowId xmlns:a16="http://schemas.microsoft.com/office/drawing/2014/main" val="103391447"/>
                  </a:ext>
                </a:extLst>
              </a:tr>
              <a:tr h="382580">
                <a:tc>
                  <a:txBody>
                    <a:bodyPr/>
                    <a:lstStyle/>
                    <a:p>
                      <a:pPr marL="0" marR="0">
                        <a:lnSpc>
                          <a:spcPct val="95000"/>
                        </a:lnSpc>
                        <a:spcBef>
                          <a:spcPts val="0"/>
                        </a:spcBef>
                        <a:spcAft>
                          <a:spcPts val="400"/>
                        </a:spcAft>
                      </a:pPr>
                      <a:r>
                        <a:rPr lang="en-US" sz="1800" dirty="0">
                          <a:effectLst/>
                        </a:rPr>
                        <a:t>PHQ-9</a:t>
                      </a:r>
                      <a:endParaRPr lang="fr-FR" sz="1800" dirty="0">
                        <a:effectLst/>
                        <a:latin typeface="Arial" panose="020B0604020202020204" pitchFamily="34" charset="0"/>
                        <a:ea typeface="Calibri" panose="020F0502020204030204" pitchFamily="34" charset="0"/>
                        <a:cs typeface="Arial" panose="020B0604020202020204" pitchFamily="34" charset="0"/>
                      </a:endParaRPr>
                    </a:p>
                  </a:txBody>
                  <a:tcPr marL="18415" marR="18415" marT="0" marB="0" anchor="b"/>
                </a:tc>
                <a:tc>
                  <a:txBody>
                    <a:bodyPr/>
                    <a:lstStyle/>
                    <a:p>
                      <a:pPr marL="0" marR="0" algn="ctr">
                        <a:lnSpc>
                          <a:spcPct val="95000"/>
                        </a:lnSpc>
                        <a:spcBef>
                          <a:spcPts val="0"/>
                        </a:spcBef>
                        <a:spcAft>
                          <a:spcPts val="400"/>
                        </a:spcAft>
                      </a:pPr>
                      <a:r>
                        <a:rPr lang="en-US" sz="1800" dirty="0">
                          <a:effectLst/>
                        </a:rPr>
                        <a:t>11 or more</a:t>
                      </a:r>
                      <a:endParaRPr lang="fr-FR" sz="1800" dirty="0">
                        <a:effectLst/>
                        <a:latin typeface="Arial" panose="020B0604020202020204" pitchFamily="34" charset="0"/>
                        <a:ea typeface="Calibri" panose="020F0502020204030204" pitchFamily="34" charset="0"/>
                        <a:cs typeface="Arial" panose="020B0604020202020204" pitchFamily="34" charset="0"/>
                      </a:endParaRPr>
                    </a:p>
                  </a:txBody>
                  <a:tcPr marL="18415" marR="18415" marT="0" marB="0" anchor="b"/>
                </a:tc>
                <a:tc>
                  <a:txBody>
                    <a:bodyPr/>
                    <a:lstStyle/>
                    <a:p>
                      <a:pPr marL="0" marR="0" algn="ctr">
                        <a:lnSpc>
                          <a:spcPct val="95000"/>
                        </a:lnSpc>
                        <a:spcBef>
                          <a:spcPts val="0"/>
                        </a:spcBef>
                        <a:spcAft>
                          <a:spcPts val="400"/>
                        </a:spcAft>
                      </a:pPr>
                      <a:r>
                        <a:rPr lang="en-US" sz="1800" dirty="0">
                          <a:effectLst/>
                        </a:rPr>
                        <a:t>10 or more</a:t>
                      </a:r>
                      <a:endParaRPr lang="fr-FR" sz="1800" dirty="0">
                        <a:effectLst/>
                        <a:latin typeface="Arial" panose="020B0604020202020204" pitchFamily="34" charset="0"/>
                        <a:ea typeface="Calibri" panose="020F0502020204030204" pitchFamily="34" charset="0"/>
                        <a:cs typeface="Arial" panose="020B0604020202020204" pitchFamily="34" charset="0"/>
                      </a:endParaRPr>
                    </a:p>
                  </a:txBody>
                  <a:tcPr marL="18415" marR="18415" marT="0" marB="0" anchor="b"/>
                </a:tc>
                <a:extLst>
                  <a:ext uri="{0D108BD9-81ED-4DB2-BD59-A6C34878D82A}">
                    <a16:rowId xmlns:a16="http://schemas.microsoft.com/office/drawing/2014/main" val="1167131879"/>
                  </a:ext>
                </a:extLst>
              </a:tr>
            </a:tbl>
          </a:graphicData>
        </a:graphic>
      </p:graphicFrame>
      <p:sp>
        <p:nvSpPr>
          <p:cNvPr id="5" name="TextBox 4">
            <a:extLst>
              <a:ext uri="{FF2B5EF4-FFF2-40B4-BE49-F238E27FC236}">
                <a16:creationId xmlns:a16="http://schemas.microsoft.com/office/drawing/2014/main" id="{8CF5C114-F94F-6C29-50A6-E2D8A7927286}"/>
              </a:ext>
            </a:extLst>
          </p:cNvPr>
          <p:cNvSpPr txBox="1"/>
          <p:nvPr/>
        </p:nvSpPr>
        <p:spPr>
          <a:xfrm>
            <a:off x="844658" y="1410346"/>
            <a:ext cx="7105973" cy="2200759"/>
          </a:xfrm>
          <a:prstGeom prst="rect">
            <a:avLst/>
          </a:prstGeom>
        </p:spPr>
        <p:txBody>
          <a:bodyPr vert="horz" wrap="square" lIns="91440" tIns="45720" rIns="91440" bIns="45720" rtlCol="0" anchor="ctr">
            <a:normAutofit/>
          </a:bodyPr>
          <a:lstStyle/>
          <a:p>
            <a:endParaRPr lang="fr-FR" sz="1800" dirty="0"/>
          </a:p>
        </p:txBody>
      </p:sp>
      <p:sp>
        <p:nvSpPr>
          <p:cNvPr id="6" name="TextBox 5">
            <a:extLst>
              <a:ext uri="{FF2B5EF4-FFF2-40B4-BE49-F238E27FC236}">
                <a16:creationId xmlns:a16="http://schemas.microsoft.com/office/drawing/2014/main" id="{B5C413F4-6E3E-E0A7-5543-D25B3DAEA6F3}"/>
              </a:ext>
            </a:extLst>
          </p:cNvPr>
          <p:cNvSpPr txBox="1"/>
          <p:nvPr/>
        </p:nvSpPr>
        <p:spPr>
          <a:xfrm>
            <a:off x="774915" y="1217068"/>
            <a:ext cx="7392692" cy="1937289"/>
          </a:xfrm>
          <a:prstGeom prst="rect">
            <a:avLst/>
          </a:prstGeom>
        </p:spPr>
        <p:txBody>
          <a:bodyPr vert="horz" wrap="square" lIns="91440" tIns="45720" rIns="91440" bIns="45720" rtlCol="0" anchor="ctr">
            <a:normAutofit/>
          </a:bodyPr>
          <a:lstStyle/>
          <a:p>
            <a:pPr algn="ctr"/>
            <a:r>
              <a:rPr lang="en-US" sz="2400" dirty="0">
                <a:latin typeface="+mj-lt"/>
              </a:rPr>
              <a:t>A validation study </a:t>
            </a:r>
            <a:r>
              <a:rPr lang="en-US" sz="2400" dirty="0">
                <a:effectLst/>
                <a:latin typeface="+mj-lt"/>
                <a:ea typeface="Calibri" panose="020F0502020204030204" pitchFamily="34" charset="0"/>
              </a:rPr>
              <a:t>identified cutoffs specific to adolescents and adults</a:t>
            </a:r>
            <a:r>
              <a:rPr lang="en-US" sz="2400" dirty="0">
                <a:latin typeface="+mj-lt"/>
              </a:rPr>
              <a:t> in the context of Nepal. </a:t>
            </a:r>
            <a:endParaRPr lang="fr-FR" sz="2400" dirty="0">
              <a:latin typeface="+mj-lt"/>
            </a:endParaRPr>
          </a:p>
        </p:txBody>
      </p:sp>
    </p:spTree>
    <p:extLst>
      <p:ext uri="{BB962C8B-B14F-4D97-AF65-F5344CB8AC3E}">
        <p14:creationId xmlns:p14="http://schemas.microsoft.com/office/powerpoint/2010/main" val="615889357"/>
      </p:ext>
    </p:extLst>
  </p:cSld>
  <p:clrMapOvr>
    <a:masterClrMapping/>
  </p:clrMapOvr>
</p:sld>
</file>

<file path=ppt/theme/theme1.xml><?xml version="1.0" encoding="utf-8"?>
<a:theme xmlns:a="http://schemas.openxmlformats.org/drawingml/2006/main" name="3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VMX3MACP777Z-1177381151-29176</_dlc_DocId>
    <_dlc_DocIdUrl xmlns="d16efad5-0601-4cf0-b7c2-89968258c777">
      <Url>https://icfonline.sharepoint.com/sites/ihd-dhs/Dissemination/_layouts/15/DocIdRedir.aspx?ID=VMX3MACP777Z-1177381151-29176</Url>
      <Description>VMX3MACP777Z-1177381151-29176</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33EE3688-B329-4B48-8B1A-B2670008BB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fa6a9aea-fb0f-4ddd-aff8-712634b7d5fe"/>
    <ds:schemaRef ds:uri="http://purl.org/dc/terms/"/>
    <ds:schemaRef ds:uri="http://schemas.microsoft.com/office/infopath/2007/PartnerControls"/>
    <ds:schemaRef ds:uri="http://www.w3.org/XML/1998/namespace"/>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4050c418-ec1a-4a63-84af-e27a3374b796"/>
    <ds:schemaRef ds:uri="d16efad5-0601-4cf0-b7c2-89968258c777"/>
    <ds:schemaRef ds:uri="http://purl.org/dc/dcmitype/"/>
    <ds:schemaRef ds:uri="83c4e5ee-5eea-4e8c-8b50-726738bccb6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4593</TotalTime>
  <Words>1543</Words>
  <Application>Microsoft Office PowerPoint</Application>
  <PresentationFormat>On-screen Show (4:3)</PresentationFormat>
  <Paragraphs>95</Paragraphs>
  <Slides>13</Slides>
  <Notes>11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13</vt:i4>
      </vt:variant>
    </vt:vector>
  </HeadingPairs>
  <TitlesOfParts>
    <vt:vector size="21" baseType="lpstr">
      <vt:lpstr>Arial</vt:lpstr>
      <vt:lpstr>Calibri</vt:lpstr>
      <vt:lpstr>Source Sans Pro</vt:lpstr>
      <vt:lpstr>Source Sans Pro SemiBold</vt:lpstr>
      <vt:lpstr>Times New Roman</vt:lpstr>
      <vt:lpstr>3_Custom Design</vt:lpstr>
      <vt:lpstr>2_Custom Design</vt:lpstr>
      <vt:lpstr>1_Custom Design</vt:lpstr>
      <vt:lpstr>PowerPoint Presentation</vt:lpstr>
      <vt:lpstr>PowerPoint Presentation</vt:lpstr>
      <vt:lpstr>Assessing symptoms of anxiety</vt:lpstr>
      <vt:lpstr>Assessing symptoms of depression</vt:lpstr>
      <vt:lpstr>Assessing symptoms of anxiety and depression</vt:lpstr>
      <vt:lpstr>Prevalence of anxiety</vt:lpstr>
      <vt:lpstr>Symptoms of anxiety by education</vt:lpstr>
      <vt:lpstr>Prevalence of depression</vt:lpstr>
      <vt:lpstr>Nepal-specific cutoffs for anxiety and depression</vt:lpstr>
      <vt:lpstr>Symptoms of anxiety and depression according to cutoffs used in Nepal</vt:lpstr>
      <vt:lpstr>Care seeking for symptoms of anxiety and depression</vt:lpstr>
      <vt:lpstr>Treatment for symptoms of anxiety and depression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4</cp:revision>
  <dcterms:created xsi:type="dcterms:W3CDTF">2022-12-05T19:39:34Z</dcterms:created>
  <dcterms:modified xsi:type="dcterms:W3CDTF">2023-05-24T19:51:23Z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3e727764-84b3-4ca9-b1c2-6366ac4f5493</vt:lpwstr>
  </property>
  <property fmtid="{D5CDD505-2E9C-101B-9397-08002B2CF9AE}" pid="4" name="MediaServiceImageTags">
    <vt:lpwstr/>
  </property>
</Properties>
</file>