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5.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6.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7.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8.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9.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5"/>
    <p:sldMasterId id="2147483687" r:id="rId6"/>
    <p:sldMasterId id="2147483693" r:id="rId7"/>
  </p:sldMasterIdLst>
  <p:notesMasterIdLst>
    <p:notesMasterId r:id="rId34"/>
  </p:notesMasterIdLst>
  <p:handoutMasterIdLst>
    <p:handoutMasterId r:id="rId35"/>
  </p:handoutMasterIdLst>
  <p:sldIdLst>
    <p:sldId id="256" r:id="rId8"/>
    <p:sldId id="260" r:id="rId9"/>
    <p:sldId id="294" r:id="rId10"/>
    <p:sldId id="263" r:id="rId11"/>
    <p:sldId id="322" r:id="rId12"/>
    <p:sldId id="323" r:id="rId13"/>
    <p:sldId id="324" r:id="rId14"/>
    <p:sldId id="290" r:id="rId15"/>
    <p:sldId id="299" r:id="rId16"/>
    <p:sldId id="300" r:id="rId17"/>
    <p:sldId id="262" r:id="rId18"/>
    <p:sldId id="325" r:id="rId19"/>
    <p:sldId id="326" r:id="rId20"/>
    <p:sldId id="288" r:id="rId21"/>
    <p:sldId id="327" r:id="rId22"/>
    <p:sldId id="328" r:id="rId23"/>
    <p:sldId id="329" r:id="rId24"/>
    <p:sldId id="296" r:id="rId25"/>
    <p:sldId id="330" r:id="rId26"/>
    <p:sldId id="292" r:id="rId27"/>
    <p:sldId id="331" r:id="rId28"/>
    <p:sldId id="332" r:id="rId29"/>
    <p:sldId id="264" r:id="rId30"/>
    <p:sldId id="283" r:id="rId31"/>
    <p:sldId id="334" r:id="rId32"/>
    <p:sldId id="28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4E4"/>
    <a:srgbClr val="CFAFFF"/>
    <a:srgbClr val="F0E7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D60B19-3C0D-48E6-8F3D-ED7363E83C77}" v="78" dt="2023-05-22T16:37:43.6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1" autoAdjust="0"/>
    <p:restoredTop sz="77654" autoAdjust="0"/>
  </p:normalViewPr>
  <p:slideViewPr>
    <p:cSldViewPr snapToGrid="0">
      <p:cViewPr varScale="1">
        <p:scale>
          <a:sx n="116" d="100"/>
          <a:sy n="116" d="100"/>
        </p:scale>
        <p:origin x="2370" y="102"/>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21" Type="http://schemas.openxmlformats.org/officeDocument/2006/relationships/slide" Target="slides/slide14.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9999C488-9D3F-4753-A19C-7D7C7AF0CF44}"/>
    <pc:docChg chg="custSel modSld">
      <pc:chgData name="Balian, Sarah (CNTR)" userId="b3b060d9-4d34-479b-ad68-688eaebf93c5" providerId="ADAL" clId="{9999C488-9D3F-4753-A19C-7D7C7AF0CF44}" dt="2023-05-01T01:55:44.245" v="82" actId="20577"/>
      <pc:docMkLst>
        <pc:docMk/>
      </pc:docMkLst>
      <pc:sldChg chg="mod">
        <pc:chgData name="Balian, Sarah (CNTR)" userId="b3b060d9-4d34-479b-ad68-688eaebf93c5" providerId="ADAL" clId="{9999C488-9D3F-4753-A19C-7D7C7AF0CF44}" dt="2023-05-01T01:53:53.031" v="81" actId="27918"/>
        <pc:sldMkLst>
          <pc:docMk/>
          <pc:sldMk cId="2479953464" sldId="264"/>
        </pc:sldMkLst>
      </pc:sldChg>
      <pc:sldChg chg="modSp mod">
        <pc:chgData name="Balian, Sarah (CNTR)" userId="b3b060d9-4d34-479b-ad68-688eaebf93c5" providerId="ADAL" clId="{9999C488-9D3F-4753-A19C-7D7C7AF0CF44}" dt="2023-05-01T01:55:44.245" v="82" actId="20577"/>
        <pc:sldMkLst>
          <pc:docMk/>
          <pc:sldMk cId="3475639167" sldId="289"/>
        </pc:sldMkLst>
        <pc:spChg chg="mod">
          <ac:chgData name="Balian, Sarah (CNTR)" userId="b3b060d9-4d34-479b-ad68-688eaebf93c5" providerId="ADAL" clId="{9999C488-9D3F-4753-A19C-7D7C7AF0CF44}" dt="2023-05-01T01:55:44.245" v="82" actId="20577"/>
          <ac:spMkLst>
            <pc:docMk/>
            <pc:sldMk cId="3475639167" sldId="289"/>
            <ac:spMk id="3" creationId="{F2A31AE5-F919-CA50-BF07-AF012D87D146}"/>
          </ac:spMkLst>
        </pc:spChg>
      </pc:sldChg>
      <pc:sldChg chg="mod">
        <pc:chgData name="Balian, Sarah (CNTR)" userId="b3b060d9-4d34-479b-ad68-688eaebf93c5" providerId="ADAL" clId="{9999C488-9D3F-4753-A19C-7D7C7AF0CF44}" dt="2023-05-01T01:46:09.306" v="62" actId="27918"/>
        <pc:sldMkLst>
          <pc:docMk/>
          <pc:sldMk cId="61370533" sldId="290"/>
        </pc:sldMkLst>
      </pc:sldChg>
      <pc:sldChg chg="delSp modSp mod">
        <pc:chgData name="Balian, Sarah (CNTR)" userId="b3b060d9-4d34-479b-ad68-688eaebf93c5" providerId="ADAL" clId="{9999C488-9D3F-4753-A19C-7D7C7AF0CF44}" dt="2023-05-01T01:41:17.757" v="5" actId="113"/>
        <pc:sldMkLst>
          <pc:docMk/>
          <pc:sldMk cId="1925132525" sldId="294"/>
        </pc:sldMkLst>
        <pc:spChg chg="del">
          <ac:chgData name="Balian, Sarah (CNTR)" userId="b3b060d9-4d34-479b-ad68-688eaebf93c5" providerId="ADAL" clId="{9999C488-9D3F-4753-A19C-7D7C7AF0CF44}" dt="2023-05-01T01:41:05.391" v="3" actId="478"/>
          <ac:spMkLst>
            <pc:docMk/>
            <pc:sldMk cId="1925132525" sldId="294"/>
            <ac:spMk id="5" creationId="{B3616B7D-A375-398C-0366-AC966A1A5F0A}"/>
          </ac:spMkLst>
        </pc:spChg>
        <pc:spChg chg="del">
          <ac:chgData name="Balian, Sarah (CNTR)" userId="b3b060d9-4d34-479b-ad68-688eaebf93c5" providerId="ADAL" clId="{9999C488-9D3F-4753-A19C-7D7C7AF0CF44}" dt="2023-05-01T01:41:09.317" v="4" actId="478"/>
          <ac:spMkLst>
            <pc:docMk/>
            <pc:sldMk cId="1925132525" sldId="294"/>
            <ac:spMk id="6" creationId="{D8D5586F-4021-71BF-8F32-913C906417B3}"/>
          </ac:spMkLst>
        </pc:spChg>
        <pc:spChg chg="del">
          <ac:chgData name="Balian, Sarah (CNTR)" userId="b3b060d9-4d34-479b-ad68-688eaebf93c5" providerId="ADAL" clId="{9999C488-9D3F-4753-A19C-7D7C7AF0CF44}" dt="2023-05-01T01:41:03.531" v="2" actId="478"/>
          <ac:spMkLst>
            <pc:docMk/>
            <pc:sldMk cId="1925132525" sldId="294"/>
            <ac:spMk id="7" creationId="{70FEFE14-1C6A-1168-F512-D6AD8C8C65F7}"/>
          </ac:spMkLst>
        </pc:spChg>
        <pc:spChg chg="del mod">
          <ac:chgData name="Balian, Sarah (CNTR)" userId="b3b060d9-4d34-479b-ad68-688eaebf93c5" providerId="ADAL" clId="{9999C488-9D3F-4753-A19C-7D7C7AF0CF44}" dt="2023-05-01T01:41:01.621" v="1" actId="478"/>
          <ac:spMkLst>
            <pc:docMk/>
            <pc:sldMk cId="1925132525" sldId="294"/>
            <ac:spMk id="8" creationId="{ED718153-B8F8-D0AB-8876-5757C1746209}"/>
          </ac:spMkLst>
        </pc:spChg>
        <pc:graphicFrameChg chg="mod">
          <ac:chgData name="Balian, Sarah (CNTR)" userId="b3b060d9-4d34-479b-ad68-688eaebf93c5" providerId="ADAL" clId="{9999C488-9D3F-4753-A19C-7D7C7AF0CF44}" dt="2023-05-01T01:41:17.757" v="5" actId="113"/>
          <ac:graphicFrameMkLst>
            <pc:docMk/>
            <pc:sldMk cId="1925132525" sldId="294"/>
            <ac:graphicFrameMk id="9" creationId="{16BB2B36-D329-083C-5198-BEEC5AC12CFA}"/>
          </ac:graphicFrameMkLst>
        </pc:graphicFrameChg>
      </pc:sldChg>
      <pc:sldChg chg="modSp mod">
        <pc:chgData name="Balian, Sarah (CNTR)" userId="b3b060d9-4d34-479b-ad68-688eaebf93c5" providerId="ADAL" clId="{9999C488-9D3F-4753-A19C-7D7C7AF0CF44}" dt="2023-05-01T01:48:39.321" v="63" actId="1076"/>
        <pc:sldMkLst>
          <pc:docMk/>
          <pc:sldMk cId="3076330452" sldId="300"/>
        </pc:sldMkLst>
        <pc:graphicFrameChg chg="mod">
          <ac:chgData name="Balian, Sarah (CNTR)" userId="b3b060d9-4d34-479b-ad68-688eaebf93c5" providerId="ADAL" clId="{9999C488-9D3F-4753-A19C-7D7C7AF0CF44}" dt="2023-05-01T01:48:39.321" v="63" actId="1076"/>
          <ac:graphicFrameMkLst>
            <pc:docMk/>
            <pc:sldMk cId="3076330452" sldId="300"/>
            <ac:graphicFrameMk id="6" creationId="{AEE8E3CE-1065-09AC-E96E-1054FAD68202}"/>
          </ac:graphicFrameMkLst>
        </pc:graphicFrameChg>
      </pc:sldChg>
      <pc:sldChg chg="addSp delSp modSp mod">
        <pc:chgData name="Balian, Sarah (CNTR)" userId="b3b060d9-4d34-479b-ad68-688eaebf93c5" providerId="ADAL" clId="{9999C488-9D3F-4753-A19C-7D7C7AF0CF44}" dt="2023-05-01T01:44:52.123" v="57" actId="14100"/>
        <pc:sldMkLst>
          <pc:docMk/>
          <pc:sldMk cId="3332005300" sldId="322"/>
        </pc:sldMkLst>
        <pc:spChg chg="del">
          <ac:chgData name="Balian, Sarah (CNTR)" userId="b3b060d9-4d34-479b-ad68-688eaebf93c5" providerId="ADAL" clId="{9999C488-9D3F-4753-A19C-7D7C7AF0CF44}" dt="2023-05-01T01:42:38.598" v="10" actId="478"/>
          <ac:spMkLst>
            <pc:docMk/>
            <pc:sldMk cId="3332005300" sldId="322"/>
            <ac:spMk id="4" creationId="{FAA73026-B2B6-F53B-C335-B129531E9269}"/>
          </ac:spMkLst>
        </pc:spChg>
        <pc:spChg chg="mod">
          <ac:chgData name="Balian, Sarah (CNTR)" userId="b3b060d9-4d34-479b-ad68-688eaebf93c5" providerId="ADAL" clId="{9999C488-9D3F-4753-A19C-7D7C7AF0CF44}" dt="2023-05-01T01:44:14.891" v="23" actId="1076"/>
          <ac:spMkLst>
            <pc:docMk/>
            <pc:sldMk cId="3332005300" sldId="322"/>
            <ac:spMk id="5" creationId="{2DB53C78-DA00-2BC5-996C-8D5C0A276C42}"/>
          </ac:spMkLst>
        </pc:spChg>
        <pc:spChg chg="mod">
          <ac:chgData name="Balian, Sarah (CNTR)" userId="b3b060d9-4d34-479b-ad68-688eaebf93c5" providerId="ADAL" clId="{9999C488-9D3F-4753-A19C-7D7C7AF0CF44}" dt="2023-05-01T01:44:08.921" v="21" actId="1076"/>
          <ac:spMkLst>
            <pc:docMk/>
            <pc:sldMk cId="3332005300" sldId="322"/>
            <ac:spMk id="7" creationId="{AE94A95A-9616-9494-D0F4-AC2EDC79BC97}"/>
          </ac:spMkLst>
        </pc:spChg>
        <pc:spChg chg="add mod">
          <ac:chgData name="Balian, Sarah (CNTR)" userId="b3b060d9-4d34-479b-ad68-688eaebf93c5" providerId="ADAL" clId="{9999C488-9D3F-4753-A19C-7D7C7AF0CF44}" dt="2023-05-01T01:44:52.123" v="57" actId="14100"/>
          <ac:spMkLst>
            <pc:docMk/>
            <pc:sldMk cId="3332005300" sldId="322"/>
            <ac:spMk id="8" creationId="{851833C3-D50D-353E-C7C8-90D64074EAAA}"/>
          </ac:spMkLst>
        </pc:spChg>
        <pc:graphicFrameChg chg="mod">
          <ac:chgData name="Balian, Sarah (CNTR)" userId="b3b060d9-4d34-479b-ad68-688eaebf93c5" providerId="ADAL" clId="{9999C488-9D3F-4753-A19C-7D7C7AF0CF44}" dt="2023-05-01T01:44:12.353" v="22" actId="1076"/>
          <ac:graphicFrameMkLst>
            <pc:docMk/>
            <pc:sldMk cId="3332005300" sldId="322"/>
            <ac:graphicFrameMk id="6" creationId="{A9A8CC69-E7C7-8BF8-2D2D-ABB1A61EC758}"/>
          </ac:graphicFrameMkLst>
        </pc:graphicFrameChg>
      </pc:sldChg>
      <pc:sldChg chg="modSp">
        <pc:chgData name="Balian, Sarah (CNTR)" userId="b3b060d9-4d34-479b-ad68-688eaebf93c5" providerId="ADAL" clId="{9999C488-9D3F-4753-A19C-7D7C7AF0CF44}" dt="2023-05-01T01:45:14.766" v="59"/>
        <pc:sldMkLst>
          <pc:docMk/>
          <pc:sldMk cId="327494629" sldId="323"/>
        </pc:sldMkLst>
        <pc:graphicFrameChg chg="mod">
          <ac:chgData name="Balian, Sarah (CNTR)" userId="b3b060d9-4d34-479b-ad68-688eaebf93c5" providerId="ADAL" clId="{9999C488-9D3F-4753-A19C-7D7C7AF0CF44}" dt="2023-05-01T01:45:14.766" v="59"/>
          <ac:graphicFrameMkLst>
            <pc:docMk/>
            <pc:sldMk cId="327494629" sldId="323"/>
            <ac:graphicFrameMk id="6" creationId="{A9A8CC69-E7C7-8BF8-2D2D-ABB1A61EC758}"/>
          </ac:graphicFrameMkLst>
        </pc:graphicFrameChg>
      </pc:sldChg>
      <pc:sldChg chg="mod">
        <pc:chgData name="Balian, Sarah (CNTR)" userId="b3b060d9-4d34-479b-ad68-688eaebf93c5" providerId="ADAL" clId="{9999C488-9D3F-4753-A19C-7D7C7AF0CF44}" dt="2023-05-01T01:49:28.378" v="66" actId="27918"/>
        <pc:sldMkLst>
          <pc:docMk/>
          <pc:sldMk cId="661188151" sldId="325"/>
        </pc:sldMkLst>
      </pc:sldChg>
      <pc:sldChg chg="modSp mod">
        <pc:chgData name="Balian, Sarah (CNTR)" userId="b3b060d9-4d34-479b-ad68-688eaebf93c5" providerId="ADAL" clId="{9999C488-9D3F-4753-A19C-7D7C7AF0CF44}" dt="2023-05-01T01:51:06.112" v="78" actId="27918"/>
        <pc:sldMkLst>
          <pc:docMk/>
          <pc:sldMk cId="2410084660" sldId="327"/>
        </pc:sldMkLst>
        <pc:spChg chg="mod">
          <ac:chgData name="Balian, Sarah (CNTR)" userId="b3b060d9-4d34-479b-ad68-688eaebf93c5" providerId="ADAL" clId="{9999C488-9D3F-4753-A19C-7D7C7AF0CF44}" dt="2023-05-01T01:50:42.029" v="71" actId="1076"/>
          <ac:spMkLst>
            <pc:docMk/>
            <pc:sldMk cId="2410084660" sldId="327"/>
            <ac:spMk id="11" creationId="{B854967F-8043-B86D-C735-482989D83C1E}"/>
          </ac:spMkLst>
        </pc:spChg>
        <pc:spChg chg="mod">
          <ac:chgData name="Balian, Sarah (CNTR)" userId="b3b060d9-4d34-479b-ad68-688eaebf93c5" providerId="ADAL" clId="{9999C488-9D3F-4753-A19C-7D7C7AF0CF44}" dt="2023-05-01T01:50:38.579" v="70" actId="1076"/>
          <ac:spMkLst>
            <pc:docMk/>
            <pc:sldMk cId="2410084660" sldId="327"/>
            <ac:spMk id="12" creationId="{3862842A-EAC4-C115-2F36-83D77BEE1E0E}"/>
          </ac:spMkLst>
        </pc:spChg>
        <pc:graphicFrameChg chg="mod">
          <ac:chgData name="Balian, Sarah (CNTR)" userId="b3b060d9-4d34-479b-ad68-688eaebf93c5" providerId="ADAL" clId="{9999C488-9D3F-4753-A19C-7D7C7AF0CF44}" dt="2023-05-01T01:50:29.871" v="68" actId="1076"/>
          <ac:graphicFrameMkLst>
            <pc:docMk/>
            <pc:sldMk cId="2410084660" sldId="327"/>
            <ac:graphicFrameMk id="8" creationId="{A25666F9-CCA3-9D59-B863-99CA3EC76DEB}"/>
          </ac:graphicFrameMkLst>
        </pc:graphicFrameChg>
      </pc:sldChg>
    </pc:docChg>
  </pc:docChgLst>
  <pc:docChgLst>
    <pc:chgData name="Twesigye, Gloria" userId="6464a502-8a44-4d67-8fab-8f3aa9495827" providerId="ADAL" clId="{06D60B19-3C0D-48E6-8F3D-ED7363E83C77}"/>
    <pc:docChg chg="undo custSel modSld modMainMaster">
      <pc:chgData name="Twesigye, Gloria" userId="6464a502-8a44-4d67-8fab-8f3aa9495827" providerId="ADAL" clId="{06D60B19-3C0D-48E6-8F3D-ED7363E83C77}" dt="2023-05-22T17:07:25.163" v="1095" actId="478"/>
      <pc:docMkLst>
        <pc:docMk/>
      </pc:docMkLst>
      <pc:sldChg chg="modSp mod">
        <pc:chgData name="Twesigye, Gloria" userId="6464a502-8a44-4d67-8fab-8f3aa9495827" providerId="ADAL" clId="{06D60B19-3C0D-48E6-8F3D-ED7363E83C77}" dt="2023-05-22T13:25:32.328" v="15" actId="113"/>
        <pc:sldMkLst>
          <pc:docMk/>
          <pc:sldMk cId="109857222" sldId="256"/>
        </pc:sldMkLst>
        <pc:spChg chg="mod">
          <ac:chgData name="Twesigye, Gloria" userId="6464a502-8a44-4d67-8fab-8f3aa9495827" providerId="ADAL" clId="{06D60B19-3C0D-48E6-8F3D-ED7363E83C77}" dt="2023-05-22T13:25:32.328" v="15" actId="113"/>
          <ac:spMkLst>
            <pc:docMk/>
            <pc:sldMk cId="109857222" sldId="256"/>
            <ac:spMk id="3" creationId="{00000000-0000-0000-0000-000000000000}"/>
          </ac:spMkLst>
        </pc:spChg>
      </pc:sldChg>
      <pc:sldChg chg="addSp delSp modSp mod">
        <pc:chgData name="Twesigye, Gloria" userId="6464a502-8a44-4d67-8fab-8f3aa9495827" providerId="ADAL" clId="{06D60B19-3C0D-48E6-8F3D-ED7363E83C77}" dt="2023-05-22T13:25:50.473" v="17"/>
        <pc:sldMkLst>
          <pc:docMk/>
          <pc:sldMk cId="2163988523" sldId="260"/>
        </pc:sldMkLst>
        <pc:spChg chg="del">
          <ac:chgData name="Twesigye, Gloria" userId="6464a502-8a44-4d67-8fab-8f3aa9495827" providerId="ADAL" clId="{06D60B19-3C0D-48E6-8F3D-ED7363E83C77}" dt="2023-05-22T13:25:49.938" v="16" actId="478"/>
          <ac:spMkLst>
            <pc:docMk/>
            <pc:sldMk cId="2163988523" sldId="260"/>
            <ac:spMk id="6" creationId="{5D0F14F3-1A09-3E96-BCB2-D8B940E469DA}"/>
          </ac:spMkLst>
        </pc:spChg>
        <pc:spChg chg="del">
          <ac:chgData name="Twesigye, Gloria" userId="6464a502-8a44-4d67-8fab-8f3aa9495827" providerId="ADAL" clId="{06D60B19-3C0D-48E6-8F3D-ED7363E83C77}" dt="2023-05-22T13:25:49.938" v="16" actId="478"/>
          <ac:spMkLst>
            <pc:docMk/>
            <pc:sldMk cId="2163988523" sldId="260"/>
            <ac:spMk id="7" creationId="{CE64F085-394F-89FE-55C1-94E5F28AFADD}"/>
          </ac:spMkLst>
        </pc:spChg>
        <pc:spChg chg="del">
          <ac:chgData name="Twesigye, Gloria" userId="6464a502-8a44-4d67-8fab-8f3aa9495827" providerId="ADAL" clId="{06D60B19-3C0D-48E6-8F3D-ED7363E83C77}" dt="2023-05-22T13:25:49.938" v="16" actId="478"/>
          <ac:spMkLst>
            <pc:docMk/>
            <pc:sldMk cId="2163988523" sldId="260"/>
            <ac:spMk id="8" creationId="{E39DAA33-FEFE-A8BD-BBEA-A8F3D8B80ECE}"/>
          </ac:spMkLst>
        </pc:spChg>
        <pc:picChg chg="add mod">
          <ac:chgData name="Twesigye, Gloria" userId="6464a502-8a44-4d67-8fab-8f3aa9495827" providerId="ADAL" clId="{06D60B19-3C0D-48E6-8F3D-ED7363E83C77}" dt="2023-05-22T13:25:50.473" v="17"/>
          <ac:picMkLst>
            <pc:docMk/>
            <pc:sldMk cId="2163988523" sldId="260"/>
            <ac:picMk id="2" creationId="{818954C7-AC78-57C0-BAFC-4C68FC12B150}"/>
          </ac:picMkLst>
        </pc:picChg>
      </pc:sldChg>
      <pc:sldChg chg="addSp delSp modSp mod modNotesTx">
        <pc:chgData name="Twesigye, Gloria" userId="6464a502-8a44-4d67-8fab-8f3aa9495827" providerId="ADAL" clId="{06D60B19-3C0D-48E6-8F3D-ED7363E83C77}" dt="2023-05-22T16:50:37.696" v="639" actId="20577"/>
        <pc:sldMkLst>
          <pc:docMk/>
          <pc:sldMk cId="1428788921" sldId="262"/>
        </pc:sldMkLst>
        <pc:spChg chg="add del mod">
          <ac:chgData name="Twesigye, Gloria" userId="6464a502-8a44-4d67-8fab-8f3aa9495827" providerId="ADAL" clId="{06D60B19-3C0D-48E6-8F3D-ED7363E83C77}" dt="2023-05-22T16:19:17.868" v="161" actId="478"/>
          <ac:spMkLst>
            <pc:docMk/>
            <pc:sldMk cId="1428788921" sldId="262"/>
            <ac:spMk id="4" creationId="{A34CF815-CED5-0EA8-3E40-8260BB407961}"/>
          </ac:spMkLst>
        </pc:spChg>
        <pc:spChg chg="add del mod">
          <ac:chgData name="Twesigye, Gloria" userId="6464a502-8a44-4d67-8fab-8f3aa9495827" providerId="ADAL" clId="{06D60B19-3C0D-48E6-8F3D-ED7363E83C77}" dt="2023-05-22T16:46:09.824" v="633" actId="478"/>
          <ac:spMkLst>
            <pc:docMk/>
            <pc:sldMk cId="1428788921" sldId="262"/>
            <ac:spMk id="7" creationId="{E41020C5-DBDD-7FE6-C1A1-6156335509C7}"/>
          </ac:spMkLst>
        </pc:spChg>
      </pc:sldChg>
      <pc:sldChg chg="addSp delSp modSp mod modClrScheme chgLayout modNotesTx">
        <pc:chgData name="Twesigye, Gloria" userId="6464a502-8a44-4d67-8fab-8f3aa9495827" providerId="ADAL" clId="{06D60B19-3C0D-48E6-8F3D-ED7363E83C77}" dt="2023-05-22T16:35:42.501" v="311" actId="478"/>
        <pc:sldMkLst>
          <pc:docMk/>
          <pc:sldMk cId="1887431401" sldId="263"/>
        </pc:sldMkLst>
        <pc:spChg chg="mod ord">
          <ac:chgData name="Twesigye, Gloria" userId="6464a502-8a44-4d67-8fab-8f3aa9495827" providerId="ADAL" clId="{06D60B19-3C0D-48E6-8F3D-ED7363E83C77}" dt="2023-05-22T13:57:38.466" v="46" actId="700"/>
          <ac:spMkLst>
            <pc:docMk/>
            <pc:sldMk cId="1887431401" sldId="263"/>
            <ac:spMk id="2" creationId="{F6245169-1799-41CD-B28E-D2D20D16AD73}"/>
          </ac:spMkLst>
        </pc:spChg>
        <pc:spChg chg="mod ord">
          <ac:chgData name="Twesigye, Gloria" userId="6464a502-8a44-4d67-8fab-8f3aa9495827" providerId="ADAL" clId="{06D60B19-3C0D-48E6-8F3D-ED7363E83C77}" dt="2023-05-22T13:57:53.041" v="48" actId="1076"/>
          <ac:spMkLst>
            <pc:docMk/>
            <pc:sldMk cId="1887431401" sldId="263"/>
            <ac:spMk id="3" creationId="{E4FD1E92-5DBC-B105-F246-2355E4FF9A74}"/>
          </ac:spMkLst>
        </pc:spChg>
        <pc:spChg chg="add del mod">
          <ac:chgData name="Twesigye, Gloria" userId="6464a502-8a44-4d67-8fab-8f3aa9495827" providerId="ADAL" clId="{06D60B19-3C0D-48E6-8F3D-ED7363E83C77}" dt="2023-05-22T13:58:11.510" v="53" actId="478"/>
          <ac:spMkLst>
            <pc:docMk/>
            <pc:sldMk cId="1887431401" sldId="263"/>
            <ac:spMk id="4" creationId="{2DACF1DE-73EB-C822-DD40-38FBC236A696}"/>
          </ac:spMkLst>
        </pc:spChg>
        <pc:spChg chg="add del mod">
          <ac:chgData name="Twesigye, Gloria" userId="6464a502-8a44-4d67-8fab-8f3aa9495827" providerId="ADAL" clId="{06D60B19-3C0D-48E6-8F3D-ED7363E83C77}" dt="2023-05-22T16:35:42.501" v="311" actId="478"/>
          <ac:spMkLst>
            <pc:docMk/>
            <pc:sldMk cId="1887431401" sldId="263"/>
            <ac:spMk id="5" creationId="{DF7B3CFD-1407-72BD-3C1F-EBDDA4E42E23}"/>
          </ac:spMkLst>
        </pc:spChg>
        <pc:graphicFrameChg chg="mod">
          <ac:chgData name="Twesigye, Gloria" userId="6464a502-8a44-4d67-8fab-8f3aa9495827" providerId="ADAL" clId="{06D60B19-3C0D-48E6-8F3D-ED7363E83C77}" dt="2023-05-22T16:33:53.403" v="207"/>
          <ac:graphicFrameMkLst>
            <pc:docMk/>
            <pc:sldMk cId="1887431401" sldId="263"/>
            <ac:graphicFrameMk id="11" creationId="{77C748B8-A357-4913-EC73-5F373BAF98C1}"/>
          </ac:graphicFrameMkLst>
        </pc:graphicFrameChg>
      </pc:sldChg>
      <pc:sldChg chg="addSp delSp modSp mod modNotesTx">
        <pc:chgData name="Twesigye, Gloria" userId="6464a502-8a44-4d67-8fab-8f3aa9495827" providerId="ADAL" clId="{06D60B19-3C0D-48E6-8F3D-ED7363E83C77}" dt="2023-05-22T17:05:52.581" v="1085" actId="478"/>
        <pc:sldMkLst>
          <pc:docMk/>
          <pc:sldMk cId="2479953464" sldId="264"/>
        </pc:sldMkLst>
        <pc:spChg chg="add del mod">
          <ac:chgData name="Twesigye, Gloria" userId="6464a502-8a44-4d67-8fab-8f3aa9495827" providerId="ADAL" clId="{06D60B19-3C0D-48E6-8F3D-ED7363E83C77}" dt="2023-05-22T16:21:24.637" v="176" actId="478"/>
          <ac:spMkLst>
            <pc:docMk/>
            <pc:sldMk cId="2479953464" sldId="264"/>
            <ac:spMk id="4" creationId="{3F67BB6F-E72F-C02B-FDA3-C78459ECE096}"/>
          </ac:spMkLst>
        </pc:spChg>
        <pc:spChg chg="add del mod">
          <ac:chgData name="Twesigye, Gloria" userId="6464a502-8a44-4d67-8fab-8f3aa9495827" providerId="ADAL" clId="{06D60B19-3C0D-48E6-8F3D-ED7363E83C77}" dt="2023-05-22T17:05:52.581" v="1085" actId="478"/>
          <ac:spMkLst>
            <pc:docMk/>
            <pc:sldMk cId="2479953464" sldId="264"/>
            <ac:spMk id="5" creationId="{1CCE7E26-C686-3ED1-D338-EF637C1F84A9}"/>
          </ac:spMkLst>
        </pc:spChg>
        <pc:graphicFrameChg chg="mod">
          <ac:chgData name="Twesigye, Gloria" userId="6464a502-8a44-4d67-8fab-8f3aa9495827" providerId="ADAL" clId="{06D60B19-3C0D-48E6-8F3D-ED7363E83C77}" dt="2023-05-22T16:21:23.063" v="175" actId="207"/>
          <ac:graphicFrameMkLst>
            <pc:docMk/>
            <pc:sldMk cId="2479953464" sldId="264"/>
            <ac:graphicFrameMk id="9" creationId="{16BB2B36-D329-083C-5198-BEEC5AC12CFA}"/>
          </ac:graphicFrameMkLst>
        </pc:graphicFrameChg>
      </pc:sldChg>
      <pc:sldChg chg="addSp delSp modSp mod modNotesTx">
        <pc:chgData name="Twesigye, Gloria" userId="6464a502-8a44-4d67-8fab-8f3aa9495827" providerId="ADAL" clId="{06D60B19-3C0D-48E6-8F3D-ED7363E83C77}" dt="2023-05-22T17:06:46.457" v="1088" actId="478"/>
        <pc:sldMkLst>
          <pc:docMk/>
          <pc:sldMk cId="3502258445" sldId="283"/>
        </pc:sldMkLst>
        <pc:spChg chg="add del mod">
          <ac:chgData name="Twesigye, Gloria" userId="6464a502-8a44-4d67-8fab-8f3aa9495827" providerId="ADAL" clId="{06D60B19-3C0D-48E6-8F3D-ED7363E83C77}" dt="2023-05-22T16:21:39.937" v="179" actId="478"/>
          <ac:spMkLst>
            <pc:docMk/>
            <pc:sldMk cId="3502258445" sldId="283"/>
            <ac:spMk id="4" creationId="{42F8F889-EB1D-7932-F2CE-6AFE2DE973BA}"/>
          </ac:spMkLst>
        </pc:spChg>
        <pc:spChg chg="mod">
          <ac:chgData name="Twesigye, Gloria" userId="6464a502-8a44-4d67-8fab-8f3aa9495827" providerId="ADAL" clId="{06D60B19-3C0D-48E6-8F3D-ED7363E83C77}" dt="2023-05-22T16:21:37.788" v="178" actId="207"/>
          <ac:spMkLst>
            <pc:docMk/>
            <pc:sldMk cId="3502258445" sldId="283"/>
            <ac:spMk id="5" creationId="{07E7D4A9-A2D8-FCFA-930A-28EF4D10D77F}"/>
          </ac:spMkLst>
        </pc:spChg>
        <pc:spChg chg="add del mod">
          <ac:chgData name="Twesigye, Gloria" userId="6464a502-8a44-4d67-8fab-8f3aa9495827" providerId="ADAL" clId="{06D60B19-3C0D-48E6-8F3D-ED7363E83C77}" dt="2023-05-22T17:06:46.457" v="1088" actId="478"/>
          <ac:spMkLst>
            <pc:docMk/>
            <pc:sldMk cId="3502258445" sldId="283"/>
            <ac:spMk id="10" creationId="{B13BE699-EB5D-4EF5-F961-449D89A59497}"/>
          </ac:spMkLst>
        </pc:spChg>
        <pc:graphicFrameChg chg="mod">
          <ac:chgData name="Twesigye, Gloria" userId="6464a502-8a44-4d67-8fab-8f3aa9495827" providerId="ADAL" clId="{06D60B19-3C0D-48E6-8F3D-ED7363E83C77}" dt="2023-05-22T16:21:32.527" v="177" actId="207"/>
          <ac:graphicFrameMkLst>
            <pc:docMk/>
            <pc:sldMk cId="3502258445" sldId="283"/>
            <ac:graphicFrameMk id="9" creationId="{16BB2B36-D329-083C-5198-BEEC5AC12CFA}"/>
          </ac:graphicFrameMkLst>
        </pc:graphicFrameChg>
      </pc:sldChg>
      <pc:sldChg chg="addSp delSp modSp mod modNotesTx">
        <pc:chgData name="Twesigye, Gloria" userId="6464a502-8a44-4d67-8fab-8f3aa9495827" providerId="ADAL" clId="{06D60B19-3C0D-48E6-8F3D-ED7363E83C77}" dt="2023-05-22T16:59:51.164" v="776" actId="478"/>
        <pc:sldMkLst>
          <pc:docMk/>
          <pc:sldMk cId="2004344858" sldId="288"/>
        </pc:sldMkLst>
        <pc:spChg chg="add del mod">
          <ac:chgData name="Twesigye, Gloria" userId="6464a502-8a44-4d67-8fab-8f3aa9495827" providerId="ADAL" clId="{06D60B19-3C0D-48E6-8F3D-ED7363E83C77}" dt="2023-05-22T16:19:28.369" v="163" actId="478"/>
          <ac:spMkLst>
            <pc:docMk/>
            <pc:sldMk cId="2004344858" sldId="288"/>
            <ac:spMk id="3" creationId="{2069D672-7375-DEE0-422F-15158879AF6F}"/>
          </ac:spMkLst>
        </pc:spChg>
        <pc:spChg chg="add del mod">
          <ac:chgData name="Twesigye, Gloria" userId="6464a502-8a44-4d67-8fab-8f3aa9495827" providerId="ADAL" clId="{06D60B19-3C0D-48E6-8F3D-ED7363E83C77}" dt="2023-05-22T16:59:51.164" v="776" actId="478"/>
          <ac:spMkLst>
            <pc:docMk/>
            <pc:sldMk cId="2004344858" sldId="288"/>
            <ac:spMk id="4" creationId="{A5E9954D-6A74-DF7C-D12D-73FD4670FBB5}"/>
          </ac:spMkLst>
        </pc:spChg>
        <pc:graphicFrameChg chg="mod">
          <ac:chgData name="Twesigye, Gloria" userId="6464a502-8a44-4d67-8fab-8f3aa9495827" providerId="ADAL" clId="{06D60B19-3C0D-48E6-8F3D-ED7363E83C77}" dt="2023-05-22T16:19:52.495" v="165" actId="207"/>
          <ac:graphicFrameMkLst>
            <pc:docMk/>
            <pc:sldMk cId="2004344858" sldId="288"/>
            <ac:graphicFrameMk id="2" creationId="{B0A68F7A-A083-4E2B-B574-D05208620F48}"/>
          </ac:graphicFrameMkLst>
        </pc:graphicFrameChg>
      </pc:sldChg>
      <pc:sldChg chg="addSp delSp modSp mod">
        <pc:chgData name="Twesigye, Gloria" userId="6464a502-8a44-4d67-8fab-8f3aa9495827" providerId="ADAL" clId="{06D60B19-3C0D-48E6-8F3D-ED7363E83C77}" dt="2023-05-22T16:24:46.643" v="198" actId="478"/>
        <pc:sldMkLst>
          <pc:docMk/>
          <pc:sldMk cId="3475639167" sldId="289"/>
        </pc:sldMkLst>
        <pc:spChg chg="add del mod">
          <ac:chgData name="Twesigye, Gloria" userId="6464a502-8a44-4d67-8fab-8f3aa9495827" providerId="ADAL" clId="{06D60B19-3C0D-48E6-8F3D-ED7363E83C77}" dt="2023-05-22T16:24:46.643" v="198" actId="478"/>
          <ac:spMkLst>
            <pc:docMk/>
            <pc:sldMk cId="3475639167" sldId="289"/>
            <ac:spMk id="4" creationId="{E30225BF-B7F8-A077-461C-5FCC251D02BA}"/>
          </ac:spMkLst>
        </pc:spChg>
        <pc:spChg chg="add del mod">
          <ac:chgData name="Twesigye, Gloria" userId="6464a502-8a44-4d67-8fab-8f3aa9495827" providerId="ADAL" clId="{06D60B19-3C0D-48E6-8F3D-ED7363E83C77}" dt="2023-05-22T16:24:46.643" v="198" actId="478"/>
          <ac:spMkLst>
            <pc:docMk/>
            <pc:sldMk cId="3475639167" sldId="289"/>
            <ac:spMk id="5" creationId="{9E0E3492-910B-8855-4061-A9D81E8BC951}"/>
          </ac:spMkLst>
        </pc:spChg>
      </pc:sldChg>
      <pc:sldChg chg="addSp delSp modSp mod setBg chgLayout modNotesTx">
        <pc:chgData name="Twesigye, Gloria" userId="6464a502-8a44-4d67-8fab-8f3aa9495827" providerId="ADAL" clId="{06D60B19-3C0D-48E6-8F3D-ED7363E83C77}" dt="2023-05-22T16:40:44.050" v="347" actId="6549"/>
        <pc:sldMkLst>
          <pc:docMk/>
          <pc:sldMk cId="61370533" sldId="290"/>
        </pc:sldMkLst>
        <pc:spChg chg="mod ord">
          <ac:chgData name="Twesigye, Gloria" userId="6464a502-8a44-4d67-8fab-8f3aa9495827" providerId="ADAL" clId="{06D60B19-3C0D-48E6-8F3D-ED7363E83C77}" dt="2023-05-22T16:37:32.059" v="328"/>
          <ac:spMkLst>
            <pc:docMk/>
            <pc:sldMk cId="61370533" sldId="290"/>
            <ac:spMk id="2" creationId="{F6245169-1799-41CD-B28E-D2D20D16AD73}"/>
          </ac:spMkLst>
        </pc:spChg>
        <pc:spChg chg="mod ord">
          <ac:chgData name="Twesigye, Gloria" userId="6464a502-8a44-4d67-8fab-8f3aa9495827" providerId="ADAL" clId="{06D60B19-3C0D-48E6-8F3D-ED7363E83C77}" dt="2023-05-22T16:37:32.059" v="328"/>
          <ac:spMkLst>
            <pc:docMk/>
            <pc:sldMk cId="61370533" sldId="290"/>
            <ac:spMk id="3" creationId="{E4FD1E92-5DBC-B105-F246-2355E4FF9A74}"/>
          </ac:spMkLst>
        </pc:spChg>
        <pc:spChg chg="add del mod">
          <ac:chgData name="Twesigye, Gloria" userId="6464a502-8a44-4d67-8fab-8f3aa9495827" providerId="ADAL" clId="{06D60B19-3C0D-48E6-8F3D-ED7363E83C77}" dt="2023-05-22T14:00:03.891" v="71" actId="478"/>
          <ac:spMkLst>
            <pc:docMk/>
            <pc:sldMk cId="61370533" sldId="290"/>
            <ac:spMk id="4" creationId="{63BBFAFD-5D52-56D7-0192-F6220A4CDDCA}"/>
          </ac:spMkLst>
        </pc:spChg>
        <pc:spChg chg="add del mod">
          <ac:chgData name="Twesigye, Gloria" userId="6464a502-8a44-4d67-8fab-8f3aa9495827" providerId="ADAL" clId="{06D60B19-3C0D-48E6-8F3D-ED7363E83C77}" dt="2023-05-22T16:40:15.386" v="340" actId="478"/>
          <ac:spMkLst>
            <pc:docMk/>
            <pc:sldMk cId="61370533" sldId="290"/>
            <ac:spMk id="7" creationId="{B22622AE-DE7F-7559-E93E-D73B0842B0F0}"/>
          </ac:spMkLst>
        </pc:spChg>
        <pc:spChg chg="add del mod">
          <ac:chgData name="Twesigye, Gloria" userId="6464a502-8a44-4d67-8fab-8f3aa9495827" providerId="ADAL" clId="{06D60B19-3C0D-48E6-8F3D-ED7363E83C77}" dt="2023-05-22T16:37:32.059" v="328"/>
          <ac:spMkLst>
            <pc:docMk/>
            <pc:sldMk cId="61370533" sldId="290"/>
            <ac:spMk id="8" creationId="{B4126D06-8A28-5917-C3BA-8016A9AAD4E4}"/>
          </ac:spMkLst>
        </pc:spChg>
        <pc:spChg chg="add del mod">
          <ac:chgData name="Twesigye, Gloria" userId="6464a502-8a44-4d67-8fab-8f3aa9495827" providerId="ADAL" clId="{06D60B19-3C0D-48E6-8F3D-ED7363E83C77}" dt="2023-05-22T16:37:32.059" v="328"/>
          <ac:spMkLst>
            <pc:docMk/>
            <pc:sldMk cId="61370533" sldId="290"/>
            <ac:spMk id="10" creationId="{2BEFFCC3-A9C0-5ABC-02DF-35C65603C3E0}"/>
          </ac:spMkLst>
        </pc:spChg>
        <pc:graphicFrameChg chg="mod">
          <ac:chgData name="Twesigye, Gloria" userId="6464a502-8a44-4d67-8fab-8f3aa9495827" providerId="ADAL" clId="{06D60B19-3C0D-48E6-8F3D-ED7363E83C77}" dt="2023-05-22T16:37:15.492" v="326" actId="1076"/>
          <ac:graphicFrameMkLst>
            <pc:docMk/>
            <pc:sldMk cId="61370533" sldId="290"/>
            <ac:graphicFrameMk id="9" creationId="{16BB2B36-D329-083C-5198-BEEC5AC12CFA}"/>
          </ac:graphicFrameMkLst>
        </pc:graphicFrameChg>
      </pc:sldChg>
      <pc:sldChg chg="addSp delSp modSp mod modNotesTx">
        <pc:chgData name="Twesigye, Gloria" userId="6464a502-8a44-4d67-8fab-8f3aa9495827" providerId="ADAL" clId="{06D60B19-3C0D-48E6-8F3D-ED7363E83C77}" dt="2023-05-22T17:04:19.744" v="1074" actId="478"/>
        <pc:sldMkLst>
          <pc:docMk/>
          <pc:sldMk cId="4205298638" sldId="292"/>
        </pc:sldMkLst>
        <pc:spChg chg="add del mod">
          <ac:chgData name="Twesigye, Gloria" userId="6464a502-8a44-4d67-8fab-8f3aa9495827" providerId="ADAL" clId="{06D60B19-3C0D-48E6-8F3D-ED7363E83C77}" dt="2023-05-22T16:20:49.071" v="171" actId="478"/>
          <ac:spMkLst>
            <pc:docMk/>
            <pc:sldMk cId="4205298638" sldId="292"/>
            <ac:spMk id="4" creationId="{B0C3878D-86F4-DDE4-F934-5BD5C009A7DE}"/>
          </ac:spMkLst>
        </pc:spChg>
        <pc:spChg chg="add del mod">
          <ac:chgData name="Twesigye, Gloria" userId="6464a502-8a44-4d67-8fab-8f3aa9495827" providerId="ADAL" clId="{06D60B19-3C0D-48E6-8F3D-ED7363E83C77}" dt="2023-05-22T17:04:19.744" v="1074" actId="478"/>
          <ac:spMkLst>
            <pc:docMk/>
            <pc:sldMk cId="4205298638" sldId="292"/>
            <ac:spMk id="5" creationId="{561F6AD0-C524-E118-6492-85270C337D85}"/>
          </ac:spMkLst>
        </pc:spChg>
      </pc:sldChg>
      <pc:sldChg chg="addSp delSp modSp mod modNotesTx">
        <pc:chgData name="Twesigye, Gloria" userId="6464a502-8a44-4d67-8fab-8f3aa9495827" providerId="ADAL" clId="{06D60B19-3C0D-48E6-8F3D-ED7363E83C77}" dt="2023-05-22T16:33:41.148" v="206" actId="478"/>
        <pc:sldMkLst>
          <pc:docMk/>
          <pc:sldMk cId="1925132525" sldId="294"/>
        </pc:sldMkLst>
        <pc:spChg chg="add del">
          <ac:chgData name="Twesigye, Gloria" userId="6464a502-8a44-4d67-8fab-8f3aa9495827" providerId="ADAL" clId="{06D60B19-3C0D-48E6-8F3D-ED7363E83C77}" dt="2023-05-22T13:57:19.084" v="45" actId="478"/>
          <ac:spMkLst>
            <pc:docMk/>
            <pc:sldMk cId="1925132525" sldId="294"/>
            <ac:spMk id="5" creationId="{42CB376A-F8C3-B5B9-C65A-D0CC58F14FC6}"/>
          </ac:spMkLst>
        </pc:spChg>
        <pc:spChg chg="add del mod">
          <ac:chgData name="Twesigye, Gloria" userId="6464a502-8a44-4d67-8fab-8f3aa9495827" providerId="ADAL" clId="{06D60B19-3C0D-48E6-8F3D-ED7363E83C77}" dt="2023-05-22T16:33:41.148" v="206" actId="478"/>
          <ac:spMkLst>
            <pc:docMk/>
            <pc:sldMk cId="1925132525" sldId="294"/>
            <ac:spMk id="6" creationId="{69FDDB80-6F8A-A13A-0C0D-65289634EB91}"/>
          </ac:spMkLst>
        </pc:spChg>
      </pc:sldChg>
      <pc:sldChg chg="addSp delSp modSp mod modNotesTx">
        <pc:chgData name="Twesigye, Gloria" userId="6464a502-8a44-4d67-8fab-8f3aa9495827" providerId="ADAL" clId="{06D60B19-3C0D-48E6-8F3D-ED7363E83C77}" dt="2023-05-22T17:03:51.586" v="1070" actId="478"/>
        <pc:sldMkLst>
          <pc:docMk/>
          <pc:sldMk cId="476875324" sldId="296"/>
        </pc:sldMkLst>
        <pc:spChg chg="add del mod">
          <ac:chgData name="Twesigye, Gloria" userId="6464a502-8a44-4d67-8fab-8f3aa9495827" providerId="ADAL" clId="{06D60B19-3C0D-48E6-8F3D-ED7363E83C77}" dt="2023-05-22T16:20:42.871" v="170" actId="478"/>
          <ac:spMkLst>
            <pc:docMk/>
            <pc:sldMk cId="476875324" sldId="296"/>
            <ac:spMk id="4" creationId="{B9567ABE-ED81-EE07-8049-DB521A84972C}"/>
          </ac:spMkLst>
        </pc:spChg>
        <pc:spChg chg="add del mod">
          <ac:chgData name="Twesigye, Gloria" userId="6464a502-8a44-4d67-8fab-8f3aa9495827" providerId="ADAL" clId="{06D60B19-3C0D-48E6-8F3D-ED7363E83C77}" dt="2023-05-22T17:03:51.586" v="1070" actId="478"/>
          <ac:spMkLst>
            <pc:docMk/>
            <pc:sldMk cId="476875324" sldId="296"/>
            <ac:spMk id="5" creationId="{65F99CE4-FBF4-6281-34F7-9DBFC79EB31A}"/>
          </ac:spMkLst>
        </pc:spChg>
      </pc:sldChg>
      <pc:sldChg chg="addSp delSp modSp mod modClrScheme chgLayout modNotesTx">
        <pc:chgData name="Twesigye, Gloria" userId="6464a502-8a44-4d67-8fab-8f3aa9495827" providerId="ADAL" clId="{06D60B19-3C0D-48E6-8F3D-ED7363E83C77}" dt="2023-05-22T16:41:17.005" v="349" actId="478"/>
        <pc:sldMkLst>
          <pc:docMk/>
          <pc:sldMk cId="317324267" sldId="299"/>
        </pc:sldMkLst>
        <pc:spChg chg="mod ord">
          <ac:chgData name="Twesigye, Gloria" userId="6464a502-8a44-4d67-8fab-8f3aa9495827" providerId="ADAL" clId="{06D60B19-3C0D-48E6-8F3D-ED7363E83C77}" dt="2023-05-22T14:03:50.735" v="89" actId="700"/>
          <ac:spMkLst>
            <pc:docMk/>
            <pc:sldMk cId="317324267" sldId="299"/>
            <ac:spMk id="3" creationId="{E4FD1E92-5DBC-B105-F246-2355E4FF9A74}"/>
          </ac:spMkLst>
        </pc:spChg>
        <pc:spChg chg="add del mod">
          <ac:chgData name="Twesigye, Gloria" userId="6464a502-8a44-4d67-8fab-8f3aa9495827" providerId="ADAL" clId="{06D60B19-3C0D-48E6-8F3D-ED7363E83C77}" dt="2023-05-22T14:07:36.240" v="119" actId="478"/>
          <ac:spMkLst>
            <pc:docMk/>
            <pc:sldMk cId="317324267" sldId="299"/>
            <ac:spMk id="7" creationId="{E5FE6D08-8856-F923-59BA-AB4CD5CDBD5B}"/>
          </ac:spMkLst>
        </pc:spChg>
        <pc:spChg chg="add del mod">
          <ac:chgData name="Twesigye, Gloria" userId="6464a502-8a44-4d67-8fab-8f3aa9495827" providerId="ADAL" clId="{06D60B19-3C0D-48E6-8F3D-ED7363E83C77}" dt="2023-05-22T16:41:17.005" v="349" actId="478"/>
          <ac:spMkLst>
            <pc:docMk/>
            <pc:sldMk cId="317324267" sldId="299"/>
            <ac:spMk id="9" creationId="{1BE7BCD7-4194-FA91-A233-00AA852DF006}"/>
          </ac:spMkLst>
        </pc:spChg>
        <pc:spChg chg="add del mod ord">
          <ac:chgData name="Twesigye, Gloria" userId="6464a502-8a44-4d67-8fab-8f3aa9495827" providerId="ADAL" clId="{06D60B19-3C0D-48E6-8F3D-ED7363E83C77}" dt="2023-05-22T14:04:12.838" v="92" actId="478"/>
          <ac:spMkLst>
            <pc:docMk/>
            <pc:sldMk cId="317324267" sldId="299"/>
            <ac:spMk id="10" creationId="{95A7FCB4-B65E-97DC-F9FC-CF3362818C85}"/>
          </ac:spMkLst>
        </pc:spChg>
        <pc:spChg chg="mod">
          <ac:chgData name="Twesigye, Gloria" userId="6464a502-8a44-4d67-8fab-8f3aa9495827" providerId="ADAL" clId="{06D60B19-3C0D-48E6-8F3D-ED7363E83C77}" dt="2023-05-22T14:04:19.937" v="94" actId="1076"/>
          <ac:spMkLst>
            <pc:docMk/>
            <pc:sldMk cId="317324267" sldId="299"/>
            <ac:spMk id="58" creationId="{DB0E9556-57C4-FB9F-F4ED-4A86F430775C}"/>
          </ac:spMkLst>
        </pc:spChg>
        <pc:graphicFrameChg chg="mod">
          <ac:chgData name="Twesigye, Gloria" userId="6464a502-8a44-4d67-8fab-8f3aa9495827" providerId="ADAL" clId="{06D60B19-3C0D-48E6-8F3D-ED7363E83C77}" dt="2023-05-22T14:07:42.312" v="120" actId="1076"/>
          <ac:graphicFrameMkLst>
            <pc:docMk/>
            <pc:sldMk cId="317324267" sldId="299"/>
            <ac:graphicFrameMk id="6" creationId="{DE03BE78-2FF8-ADF6-B238-CD51490E0D7A}"/>
          </ac:graphicFrameMkLst>
        </pc:graphicFrameChg>
      </pc:sldChg>
      <pc:sldChg chg="addSp delSp modSp mod modClrScheme chgLayout modNotesTx">
        <pc:chgData name="Twesigye, Gloria" userId="6464a502-8a44-4d67-8fab-8f3aa9495827" providerId="ADAL" clId="{06D60B19-3C0D-48E6-8F3D-ED7363E83C77}" dt="2023-05-22T16:42:11.095" v="365" actId="478"/>
        <pc:sldMkLst>
          <pc:docMk/>
          <pc:sldMk cId="3076330452" sldId="300"/>
        </pc:sldMkLst>
        <pc:spChg chg="mod ord">
          <ac:chgData name="Twesigye, Gloria" userId="6464a502-8a44-4d67-8fab-8f3aa9495827" providerId="ADAL" clId="{06D60B19-3C0D-48E6-8F3D-ED7363E83C77}" dt="2023-05-22T14:07:50.177" v="121" actId="700"/>
          <ac:spMkLst>
            <pc:docMk/>
            <pc:sldMk cId="3076330452" sldId="300"/>
            <ac:spMk id="4" creationId="{740BF983-A84E-FC3A-3383-00EF6BAB949B}"/>
          </ac:spMkLst>
        </pc:spChg>
        <pc:spChg chg="add del mod">
          <ac:chgData name="Twesigye, Gloria" userId="6464a502-8a44-4d67-8fab-8f3aa9495827" providerId="ADAL" clId="{06D60B19-3C0D-48E6-8F3D-ED7363E83C77}" dt="2023-05-22T14:08:11.966" v="126" actId="1076"/>
          <ac:spMkLst>
            <pc:docMk/>
            <pc:sldMk cId="3076330452" sldId="300"/>
            <ac:spMk id="7" creationId="{4B2523A5-6730-B568-B91F-E3E845AB3BCC}"/>
          </ac:spMkLst>
        </pc:spChg>
        <pc:spChg chg="add del mod">
          <ac:chgData name="Twesigye, Gloria" userId="6464a502-8a44-4d67-8fab-8f3aa9495827" providerId="ADAL" clId="{06D60B19-3C0D-48E6-8F3D-ED7363E83C77}" dt="2023-05-22T16:19:11.286" v="160" actId="478"/>
          <ac:spMkLst>
            <pc:docMk/>
            <pc:sldMk cId="3076330452" sldId="300"/>
            <ac:spMk id="9" creationId="{60089380-CB94-3EEE-D56E-5B9132239C53}"/>
          </ac:spMkLst>
        </pc:spChg>
        <pc:spChg chg="add del mod">
          <ac:chgData name="Twesigye, Gloria" userId="6464a502-8a44-4d67-8fab-8f3aa9495827" providerId="ADAL" clId="{06D60B19-3C0D-48E6-8F3D-ED7363E83C77}" dt="2023-05-22T16:42:11.095" v="365" actId="478"/>
          <ac:spMkLst>
            <pc:docMk/>
            <pc:sldMk cId="3076330452" sldId="300"/>
            <ac:spMk id="10" creationId="{4068A4E0-2307-4C8E-6CBA-02C2EAB7E038}"/>
          </ac:spMkLst>
        </pc:spChg>
        <pc:spChg chg="add del mod ord">
          <ac:chgData name="Twesigye, Gloria" userId="6464a502-8a44-4d67-8fab-8f3aa9495827" providerId="ADAL" clId="{06D60B19-3C0D-48E6-8F3D-ED7363E83C77}" dt="2023-05-22T14:08:07.935" v="125" actId="478"/>
          <ac:spMkLst>
            <pc:docMk/>
            <pc:sldMk cId="3076330452" sldId="300"/>
            <ac:spMk id="11" creationId="{41C5FE8D-2723-D84B-7D5F-E4F76B12F370}"/>
          </ac:spMkLst>
        </pc:spChg>
        <pc:graphicFrameChg chg="mod">
          <ac:chgData name="Twesigye, Gloria" userId="6464a502-8a44-4d67-8fab-8f3aa9495827" providerId="ADAL" clId="{06D60B19-3C0D-48E6-8F3D-ED7363E83C77}" dt="2023-05-22T16:19:08.290" v="159" actId="1076"/>
          <ac:graphicFrameMkLst>
            <pc:docMk/>
            <pc:sldMk cId="3076330452" sldId="300"/>
            <ac:graphicFrameMk id="6" creationId="{AEE8E3CE-1065-09AC-E96E-1054FAD68202}"/>
          </ac:graphicFrameMkLst>
        </pc:graphicFrameChg>
      </pc:sldChg>
      <pc:sldChg chg="addSp delSp modSp mod modNotesTx">
        <pc:chgData name="Twesigye, Gloria" userId="6464a502-8a44-4d67-8fab-8f3aa9495827" providerId="ADAL" clId="{06D60B19-3C0D-48E6-8F3D-ED7363E83C77}" dt="2023-05-22T16:36:26.554" v="317" actId="478"/>
        <pc:sldMkLst>
          <pc:docMk/>
          <pc:sldMk cId="3332005300" sldId="322"/>
        </pc:sldMkLst>
        <pc:spChg chg="add del mod">
          <ac:chgData name="Twesigye, Gloria" userId="6464a502-8a44-4d67-8fab-8f3aa9495827" providerId="ADAL" clId="{06D60B19-3C0D-48E6-8F3D-ED7363E83C77}" dt="2023-05-22T13:58:41.555" v="58" actId="478"/>
          <ac:spMkLst>
            <pc:docMk/>
            <pc:sldMk cId="3332005300" sldId="322"/>
            <ac:spMk id="4" creationId="{A9003DBF-05DE-8E50-17A9-1693714B7E7A}"/>
          </ac:spMkLst>
        </pc:spChg>
        <pc:spChg chg="mod">
          <ac:chgData name="Twesigye, Gloria" userId="6464a502-8a44-4d67-8fab-8f3aa9495827" providerId="ADAL" clId="{06D60B19-3C0D-48E6-8F3D-ED7363E83C77}" dt="2023-05-22T13:58:31.487" v="56" actId="1076"/>
          <ac:spMkLst>
            <pc:docMk/>
            <pc:sldMk cId="3332005300" sldId="322"/>
            <ac:spMk id="7" creationId="{AE94A95A-9616-9494-D0F4-AC2EDC79BC97}"/>
          </ac:spMkLst>
        </pc:spChg>
        <pc:spChg chg="add del mod">
          <ac:chgData name="Twesigye, Gloria" userId="6464a502-8a44-4d67-8fab-8f3aa9495827" providerId="ADAL" clId="{06D60B19-3C0D-48E6-8F3D-ED7363E83C77}" dt="2023-05-22T16:36:26.554" v="317" actId="478"/>
          <ac:spMkLst>
            <pc:docMk/>
            <pc:sldMk cId="3332005300" sldId="322"/>
            <ac:spMk id="9" creationId="{057E2A12-D8E0-95B7-282B-46CC852E1746}"/>
          </ac:spMkLst>
        </pc:spChg>
        <pc:graphicFrameChg chg="mod">
          <ac:chgData name="Twesigye, Gloria" userId="6464a502-8a44-4d67-8fab-8f3aa9495827" providerId="ADAL" clId="{06D60B19-3C0D-48E6-8F3D-ED7363E83C77}" dt="2023-05-22T13:58:35.739" v="57" actId="1076"/>
          <ac:graphicFrameMkLst>
            <pc:docMk/>
            <pc:sldMk cId="3332005300" sldId="322"/>
            <ac:graphicFrameMk id="6" creationId="{A9A8CC69-E7C7-8BF8-2D2D-ABB1A61EC758}"/>
          </ac:graphicFrameMkLst>
        </pc:graphicFrameChg>
      </pc:sldChg>
      <pc:sldChg chg="addSp delSp modSp mod modClrScheme chgLayout modNotesTx">
        <pc:chgData name="Twesigye, Gloria" userId="6464a502-8a44-4d67-8fab-8f3aa9495827" providerId="ADAL" clId="{06D60B19-3C0D-48E6-8F3D-ED7363E83C77}" dt="2023-05-22T16:36:45.845" v="321" actId="478"/>
        <pc:sldMkLst>
          <pc:docMk/>
          <pc:sldMk cId="327494629" sldId="323"/>
        </pc:sldMkLst>
        <pc:spChg chg="mod ord">
          <ac:chgData name="Twesigye, Gloria" userId="6464a502-8a44-4d67-8fab-8f3aa9495827" providerId="ADAL" clId="{06D60B19-3C0D-48E6-8F3D-ED7363E83C77}" dt="2023-05-22T13:58:56.789" v="59" actId="700"/>
          <ac:spMkLst>
            <pc:docMk/>
            <pc:sldMk cId="327494629" sldId="323"/>
            <ac:spMk id="2" creationId="{F6245169-1799-41CD-B28E-D2D20D16AD73}"/>
          </ac:spMkLst>
        </pc:spChg>
        <pc:spChg chg="mod ord">
          <ac:chgData name="Twesigye, Gloria" userId="6464a502-8a44-4d67-8fab-8f3aa9495827" providerId="ADAL" clId="{06D60B19-3C0D-48E6-8F3D-ED7363E83C77}" dt="2023-05-22T13:59:09.602" v="64" actId="1076"/>
          <ac:spMkLst>
            <pc:docMk/>
            <pc:sldMk cId="327494629" sldId="323"/>
            <ac:spMk id="3" creationId="{E4FD1E92-5DBC-B105-F246-2355E4FF9A74}"/>
          </ac:spMkLst>
        </pc:spChg>
        <pc:spChg chg="add del mod">
          <ac:chgData name="Twesigye, Gloria" userId="6464a502-8a44-4d67-8fab-8f3aa9495827" providerId="ADAL" clId="{06D60B19-3C0D-48E6-8F3D-ED7363E83C77}" dt="2023-05-22T13:59:50.720" v="70" actId="478"/>
          <ac:spMkLst>
            <pc:docMk/>
            <pc:sldMk cId="327494629" sldId="323"/>
            <ac:spMk id="4" creationId="{9E4A889C-E1F0-3C48-2CD5-6D36BEF6063E}"/>
          </ac:spMkLst>
        </pc:spChg>
        <pc:spChg chg="add del mod">
          <ac:chgData name="Twesigye, Gloria" userId="6464a502-8a44-4d67-8fab-8f3aa9495827" providerId="ADAL" clId="{06D60B19-3C0D-48E6-8F3D-ED7363E83C77}" dt="2023-05-22T16:36:45.845" v="321" actId="478"/>
          <ac:spMkLst>
            <pc:docMk/>
            <pc:sldMk cId="327494629" sldId="323"/>
            <ac:spMk id="5" creationId="{2D740AFD-FEB2-91CD-94E1-048F16D151F8}"/>
          </ac:spMkLst>
        </pc:spChg>
        <pc:graphicFrameChg chg="mod">
          <ac:chgData name="Twesigye, Gloria" userId="6464a502-8a44-4d67-8fab-8f3aa9495827" providerId="ADAL" clId="{06D60B19-3C0D-48E6-8F3D-ED7363E83C77}" dt="2023-05-22T13:59:48.768" v="69"/>
          <ac:graphicFrameMkLst>
            <pc:docMk/>
            <pc:sldMk cId="327494629" sldId="323"/>
            <ac:graphicFrameMk id="6" creationId="{A9A8CC69-E7C7-8BF8-2D2D-ABB1A61EC758}"/>
          </ac:graphicFrameMkLst>
        </pc:graphicFrameChg>
      </pc:sldChg>
      <pc:sldChg chg="addSp delSp modSp mod">
        <pc:chgData name="Twesigye, Gloria" userId="6464a502-8a44-4d67-8fab-8f3aa9495827" providerId="ADAL" clId="{06D60B19-3C0D-48E6-8F3D-ED7363E83C77}" dt="2023-05-22T14:02:50.877" v="76" actId="478"/>
        <pc:sldMkLst>
          <pc:docMk/>
          <pc:sldMk cId="314515802" sldId="324"/>
        </pc:sldMkLst>
        <pc:spChg chg="add del mod">
          <ac:chgData name="Twesigye, Gloria" userId="6464a502-8a44-4d67-8fab-8f3aa9495827" providerId="ADAL" clId="{06D60B19-3C0D-48E6-8F3D-ED7363E83C77}" dt="2023-05-22T14:02:50.877" v="76" actId="478"/>
          <ac:spMkLst>
            <pc:docMk/>
            <pc:sldMk cId="314515802" sldId="324"/>
            <ac:spMk id="2" creationId="{D1D32713-8759-142B-CA0F-5FCAFD8B7A9F}"/>
          </ac:spMkLst>
        </pc:spChg>
        <pc:spChg chg="add del mod">
          <ac:chgData name="Twesigye, Gloria" userId="6464a502-8a44-4d67-8fab-8f3aa9495827" providerId="ADAL" clId="{06D60B19-3C0D-48E6-8F3D-ED7363E83C77}" dt="2023-05-22T14:02:50.877" v="76" actId="478"/>
          <ac:spMkLst>
            <pc:docMk/>
            <pc:sldMk cId="314515802" sldId="324"/>
            <ac:spMk id="4" creationId="{11C89085-28C1-ACBE-443C-395AABBD77B5}"/>
          </ac:spMkLst>
        </pc:spChg>
        <pc:spChg chg="del">
          <ac:chgData name="Twesigye, Gloria" userId="6464a502-8a44-4d67-8fab-8f3aa9495827" providerId="ADAL" clId="{06D60B19-3C0D-48E6-8F3D-ED7363E83C77}" dt="2023-05-22T14:02:47.516" v="74" actId="478"/>
          <ac:spMkLst>
            <pc:docMk/>
            <pc:sldMk cId="314515802" sldId="324"/>
            <ac:spMk id="6" creationId="{5D0F14F3-1A09-3E96-BCB2-D8B940E469DA}"/>
          </ac:spMkLst>
        </pc:spChg>
        <pc:spChg chg="del">
          <ac:chgData name="Twesigye, Gloria" userId="6464a502-8a44-4d67-8fab-8f3aa9495827" providerId="ADAL" clId="{06D60B19-3C0D-48E6-8F3D-ED7363E83C77}" dt="2023-05-22T14:02:47.516" v="74" actId="478"/>
          <ac:spMkLst>
            <pc:docMk/>
            <pc:sldMk cId="314515802" sldId="324"/>
            <ac:spMk id="7" creationId="{CE64F085-394F-89FE-55C1-94E5F28AFADD}"/>
          </ac:spMkLst>
        </pc:spChg>
        <pc:spChg chg="del">
          <ac:chgData name="Twesigye, Gloria" userId="6464a502-8a44-4d67-8fab-8f3aa9495827" providerId="ADAL" clId="{06D60B19-3C0D-48E6-8F3D-ED7363E83C77}" dt="2023-05-22T14:02:47.516" v="74" actId="478"/>
          <ac:spMkLst>
            <pc:docMk/>
            <pc:sldMk cId="314515802" sldId="324"/>
            <ac:spMk id="8" creationId="{E39DAA33-FEFE-A8BD-BBEA-A8F3D8B80ECE}"/>
          </ac:spMkLst>
        </pc:spChg>
        <pc:picChg chg="add mod">
          <ac:chgData name="Twesigye, Gloria" userId="6464a502-8a44-4d67-8fab-8f3aa9495827" providerId="ADAL" clId="{06D60B19-3C0D-48E6-8F3D-ED7363E83C77}" dt="2023-05-22T14:02:47.907" v="75"/>
          <ac:picMkLst>
            <pc:docMk/>
            <pc:sldMk cId="314515802" sldId="324"/>
            <ac:picMk id="5" creationId="{6C9D0F0D-1729-D476-A914-9A350A0F5B20}"/>
          </ac:picMkLst>
        </pc:picChg>
      </pc:sldChg>
      <pc:sldChg chg="addSp delSp modSp mod modNotesTx">
        <pc:chgData name="Twesigye, Gloria" userId="6464a502-8a44-4d67-8fab-8f3aa9495827" providerId="ADAL" clId="{06D60B19-3C0D-48E6-8F3D-ED7363E83C77}" dt="2023-05-22T16:52:27.502" v="717" actId="478"/>
        <pc:sldMkLst>
          <pc:docMk/>
          <pc:sldMk cId="661188151" sldId="325"/>
        </pc:sldMkLst>
        <pc:spChg chg="add del mod">
          <ac:chgData name="Twesigye, Gloria" userId="6464a502-8a44-4d67-8fab-8f3aa9495827" providerId="ADAL" clId="{06D60B19-3C0D-48E6-8F3D-ED7363E83C77}" dt="2023-05-22T16:19:21.083" v="162" actId="478"/>
          <ac:spMkLst>
            <pc:docMk/>
            <pc:sldMk cId="661188151" sldId="325"/>
            <ac:spMk id="4" creationId="{8721532E-8218-DE87-600F-84DE08AB7B2D}"/>
          </ac:spMkLst>
        </pc:spChg>
        <pc:spChg chg="add del mod">
          <ac:chgData name="Twesigye, Gloria" userId="6464a502-8a44-4d67-8fab-8f3aa9495827" providerId="ADAL" clId="{06D60B19-3C0D-48E6-8F3D-ED7363E83C77}" dt="2023-05-22T16:52:27.502" v="717" actId="478"/>
          <ac:spMkLst>
            <pc:docMk/>
            <pc:sldMk cId="661188151" sldId="325"/>
            <ac:spMk id="7" creationId="{08A26BE5-8C85-3432-B013-625416496577}"/>
          </ac:spMkLst>
        </pc:spChg>
      </pc:sldChg>
      <pc:sldChg chg="addSp delSp modSp mod">
        <pc:chgData name="Twesigye, Gloria" userId="6464a502-8a44-4d67-8fab-8f3aa9495827" providerId="ADAL" clId="{06D60B19-3C0D-48E6-8F3D-ED7363E83C77}" dt="2023-05-22T14:03:10.096" v="83" actId="1076"/>
        <pc:sldMkLst>
          <pc:docMk/>
          <pc:sldMk cId="1504281115" sldId="326"/>
        </pc:sldMkLst>
        <pc:spChg chg="add del mod">
          <ac:chgData name="Twesigye, Gloria" userId="6464a502-8a44-4d67-8fab-8f3aa9495827" providerId="ADAL" clId="{06D60B19-3C0D-48E6-8F3D-ED7363E83C77}" dt="2023-05-22T14:03:07.902" v="82" actId="478"/>
          <ac:spMkLst>
            <pc:docMk/>
            <pc:sldMk cId="1504281115" sldId="326"/>
            <ac:spMk id="2" creationId="{4A9F306E-5228-1DA1-E9B8-6A5C6A8AA9B0}"/>
          </ac:spMkLst>
        </pc:spChg>
        <pc:spChg chg="add del mod">
          <ac:chgData name="Twesigye, Gloria" userId="6464a502-8a44-4d67-8fab-8f3aa9495827" providerId="ADAL" clId="{06D60B19-3C0D-48E6-8F3D-ED7363E83C77}" dt="2023-05-22T14:03:05.487" v="80" actId="478"/>
          <ac:spMkLst>
            <pc:docMk/>
            <pc:sldMk cId="1504281115" sldId="326"/>
            <ac:spMk id="4" creationId="{E8B3F5D9-0170-840A-4648-94F6661D1A29}"/>
          </ac:spMkLst>
        </pc:spChg>
        <pc:spChg chg="del">
          <ac:chgData name="Twesigye, Gloria" userId="6464a502-8a44-4d67-8fab-8f3aa9495827" providerId="ADAL" clId="{06D60B19-3C0D-48E6-8F3D-ED7363E83C77}" dt="2023-05-22T14:02:57.866" v="77" actId="478"/>
          <ac:spMkLst>
            <pc:docMk/>
            <pc:sldMk cId="1504281115" sldId="326"/>
            <ac:spMk id="6" creationId="{5D0F14F3-1A09-3E96-BCB2-D8B940E469DA}"/>
          </ac:spMkLst>
        </pc:spChg>
        <pc:spChg chg="del">
          <ac:chgData name="Twesigye, Gloria" userId="6464a502-8a44-4d67-8fab-8f3aa9495827" providerId="ADAL" clId="{06D60B19-3C0D-48E6-8F3D-ED7363E83C77}" dt="2023-05-22T14:02:57.866" v="77" actId="478"/>
          <ac:spMkLst>
            <pc:docMk/>
            <pc:sldMk cId="1504281115" sldId="326"/>
            <ac:spMk id="7" creationId="{CE64F085-394F-89FE-55C1-94E5F28AFADD}"/>
          </ac:spMkLst>
        </pc:spChg>
        <pc:spChg chg="del">
          <ac:chgData name="Twesigye, Gloria" userId="6464a502-8a44-4d67-8fab-8f3aa9495827" providerId="ADAL" clId="{06D60B19-3C0D-48E6-8F3D-ED7363E83C77}" dt="2023-05-22T14:02:57.866" v="77" actId="478"/>
          <ac:spMkLst>
            <pc:docMk/>
            <pc:sldMk cId="1504281115" sldId="326"/>
            <ac:spMk id="8" creationId="{E39DAA33-FEFE-A8BD-BBEA-A8F3D8B80ECE}"/>
          </ac:spMkLst>
        </pc:spChg>
        <pc:picChg chg="add mod ord">
          <ac:chgData name="Twesigye, Gloria" userId="6464a502-8a44-4d67-8fab-8f3aa9495827" providerId="ADAL" clId="{06D60B19-3C0D-48E6-8F3D-ED7363E83C77}" dt="2023-05-22T14:03:10.096" v="83" actId="1076"/>
          <ac:picMkLst>
            <pc:docMk/>
            <pc:sldMk cId="1504281115" sldId="326"/>
            <ac:picMk id="5" creationId="{E7FFADBD-4DAC-76F8-89A6-FACF1CA9276D}"/>
          </ac:picMkLst>
        </pc:picChg>
      </pc:sldChg>
      <pc:sldChg chg="addSp delSp modSp mod modClrScheme chgLayout modNotesTx">
        <pc:chgData name="Twesigye, Gloria" userId="6464a502-8a44-4d67-8fab-8f3aa9495827" providerId="ADAL" clId="{06D60B19-3C0D-48E6-8F3D-ED7363E83C77}" dt="2023-05-22T17:01:05.630" v="924" actId="478"/>
        <pc:sldMkLst>
          <pc:docMk/>
          <pc:sldMk cId="2410084660" sldId="327"/>
        </pc:sldMkLst>
        <pc:spChg chg="mod ord">
          <ac:chgData name="Twesigye, Gloria" userId="6464a502-8a44-4d67-8fab-8f3aa9495827" providerId="ADAL" clId="{06D60B19-3C0D-48E6-8F3D-ED7363E83C77}" dt="2023-05-22T16:20:15.275" v="167" actId="700"/>
          <ac:spMkLst>
            <pc:docMk/>
            <pc:sldMk cId="2410084660" sldId="327"/>
            <ac:spMk id="2" creationId="{F6245169-1799-41CD-B28E-D2D20D16AD73}"/>
          </ac:spMkLst>
        </pc:spChg>
        <pc:spChg chg="mod ord">
          <ac:chgData name="Twesigye, Gloria" userId="6464a502-8a44-4d67-8fab-8f3aa9495827" providerId="ADAL" clId="{06D60B19-3C0D-48E6-8F3D-ED7363E83C77}" dt="2023-05-22T16:20:15.275" v="167" actId="700"/>
          <ac:spMkLst>
            <pc:docMk/>
            <pc:sldMk cId="2410084660" sldId="327"/>
            <ac:spMk id="3" creationId="{E4FD1E92-5DBC-B105-F246-2355E4FF9A74}"/>
          </ac:spMkLst>
        </pc:spChg>
        <pc:spChg chg="add del mod">
          <ac:chgData name="Twesigye, Gloria" userId="6464a502-8a44-4d67-8fab-8f3aa9495827" providerId="ADAL" clId="{06D60B19-3C0D-48E6-8F3D-ED7363E83C77}" dt="2023-05-22T16:20:09.265" v="166" actId="478"/>
          <ac:spMkLst>
            <pc:docMk/>
            <pc:sldMk cId="2410084660" sldId="327"/>
            <ac:spMk id="4" creationId="{CDC3A766-ABE1-F0B9-1F2B-31F33F76AC05}"/>
          </ac:spMkLst>
        </pc:spChg>
        <pc:spChg chg="add del mod">
          <ac:chgData name="Twesigye, Gloria" userId="6464a502-8a44-4d67-8fab-8f3aa9495827" providerId="ADAL" clId="{06D60B19-3C0D-48E6-8F3D-ED7363E83C77}" dt="2023-05-22T17:01:05.630" v="924" actId="478"/>
          <ac:spMkLst>
            <pc:docMk/>
            <pc:sldMk cId="2410084660" sldId="327"/>
            <ac:spMk id="5" creationId="{41D25369-BE16-796F-0913-C5CB78D05F92}"/>
          </ac:spMkLst>
        </pc:spChg>
      </pc:sldChg>
      <pc:sldChg chg="addSp delSp modSp mod modNotesTx">
        <pc:chgData name="Twesigye, Gloria" userId="6464a502-8a44-4d67-8fab-8f3aa9495827" providerId="ADAL" clId="{06D60B19-3C0D-48E6-8F3D-ED7363E83C77}" dt="2023-05-22T17:02:55.472" v="1064" actId="478"/>
        <pc:sldMkLst>
          <pc:docMk/>
          <pc:sldMk cId="3632646033" sldId="328"/>
        </pc:sldMkLst>
        <pc:spChg chg="add del mod">
          <ac:chgData name="Twesigye, Gloria" userId="6464a502-8a44-4d67-8fab-8f3aa9495827" providerId="ADAL" clId="{06D60B19-3C0D-48E6-8F3D-ED7363E83C77}" dt="2023-05-22T16:20:34.402" v="169" actId="478"/>
          <ac:spMkLst>
            <pc:docMk/>
            <pc:sldMk cId="3632646033" sldId="328"/>
            <ac:spMk id="3" creationId="{6A4F3B86-CE46-97DD-93C2-64E83E5D5128}"/>
          </ac:spMkLst>
        </pc:spChg>
        <pc:spChg chg="add del mod">
          <ac:chgData name="Twesigye, Gloria" userId="6464a502-8a44-4d67-8fab-8f3aa9495827" providerId="ADAL" clId="{06D60B19-3C0D-48E6-8F3D-ED7363E83C77}" dt="2023-05-22T17:02:55.472" v="1064" actId="478"/>
          <ac:spMkLst>
            <pc:docMk/>
            <pc:sldMk cId="3632646033" sldId="328"/>
            <ac:spMk id="4" creationId="{E5063190-8D67-00A2-7A9D-D765C67EE076}"/>
          </ac:spMkLst>
        </pc:spChg>
        <pc:graphicFrameChg chg="mod">
          <ac:chgData name="Twesigye, Gloria" userId="6464a502-8a44-4d67-8fab-8f3aa9495827" providerId="ADAL" clId="{06D60B19-3C0D-48E6-8F3D-ED7363E83C77}" dt="2023-05-22T16:20:32.312" v="168" actId="207"/>
          <ac:graphicFrameMkLst>
            <pc:docMk/>
            <pc:sldMk cId="3632646033" sldId="328"/>
            <ac:graphicFrameMk id="2" creationId="{B0A68F7A-A083-4E2B-B574-D05208620F48}"/>
          </ac:graphicFrameMkLst>
        </pc:graphicFrameChg>
      </pc:sldChg>
      <pc:sldChg chg="addSp delSp modSp mod">
        <pc:chgData name="Twesigye, Gloria" userId="6464a502-8a44-4d67-8fab-8f3aa9495827" providerId="ADAL" clId="{06D60B19-3C0D-48E6-8F3D-ED7363E83C77}" dt="2023-05-22T14:03:19.591" v="86"/>
        <pc:sldMkLst>
          <pc:docMk/>
          <pc:sldMk cId="3536622148" sldId="329"/>
        </pc:sldMkLst>
        <pc:spChg chg="add del mod">
          <ac:chgData name="Twesigye, Gloria" userId="6464a502-8a44-4d67-8fab-8f3aa9495827" providerId="ADAL" clId="{06D60B19-3C0D-48E6-8F3D-ED7363E83C77}" dt="2023-05-22T14:03:15.837" v="84" actId="478"/>
          <ac:spMkLst>
            <pc:docMk/>
            <pc:sldMk cId="3536622148" sldId="329"/>
            <ac:spMk id="2" creationId="{881A36C1-F3BE-E92E-67FC-56EEA048AF53}"/>
          </ac:spMkLst>
        </pc:spChg>
        <pc:spChg chg="add del mod">
          <ac:chgData name="Twesigye, Gloria" userId="6464a502-8a44-4d67-8fab-8f3aa9495827" providerId="ADAL" clId="{06D60B19-3C0D-48E6-8F3D-ED7363E83C77}" dt="2023-05-22T14:03:15.837" v="84" actId="478"/>
          <ac:spMkLst>
            <pc:docMk/>
            <pc:sldMk cId="3536622148" sldId="329"/>
            <ac:spMk id="4" creationId="{C94A9847-6466-7B4A-385A-9BF982A9A98F}"/>
          </ac:spMkLst>
        </pc:spChg>
        <pc:spChg chg="del">
          <ac:chgData name="Twesigye, Gloria" userId="6464a502-8a44-4d67-8fab-8f3aa9495827" providerId="ADAL" clId="{06D60B19-3C0D-48E6-8F3D-ED7363E83C77}" dt="2023-05-22T14:03:19.123" v="85" actId="478"/>
          <ac:spMkLst>
            <pc:docMk/>
            <pc:sldMk cId="3536622148" sldId="329"/>
            <ac:spMk id="6" creationId="{5D0F14F3-1A09-3E96-BCB2-D8B940E469DA}"/>
          </ac:spMkLst>
        </pc:spChg>
        <pc:spChg chg="del">
          <ac:chgData name="Twesigye, Gloria" userId="6464a502-8a44-4d67-8fab-8f3aa9495827" providerId="ADAL" clId="{06D60B19-3C0D-48E6-8F3D-ED7363E83C77}" dt="2023-05-22T14:03:19.123" v="85" actId="478"/>
          <ac:spMkLst>
            <pc:docMk/>
            <pc:sldMk cId="3536622148" sldId="329"/>
            <ac:spMk id="7" creationId="{CE64F085-394F-89FE-55C1-94E5F28AFADD}"/>
          </ac:spMkLst>
        </pc:spChg>
        <pc:spChg chg="del">
          <ac:chgData name="Twesigye, Gloria" userId="6464a502-8a44-4d67-8fab-8f3aa9495827" providerId="ADAL" clId="{06D60B19-3C0D-48E6-8F3D-ED7363E83C77}" dt="2023-05-22T14:03:19.123" v="85" actId="478"/>
          <ac:spMkLst>
            <pc:docMk/>
            <pc:sldMk cId="3536622148" sldId="329"/>
            <ac:spMk id="8" creationId="{E39DAA33-FEFE-A8BD-BBEA-A8F3D8B80ECE}"/>
          </ac:spMkLst>
        </pc:spChg>
        <pc:picChg chg="add mod">
          <ac:chgData name="Twesigye, Gloria" userId="6464a502-8a44-4d67-8fab-8f3aa9495827" providerId="ADAL" clId="{06D60B19-3C0D-48E6-8F3D-ED7363E83C77}" dt="2023-05-22T14:03:19.591" v="86"/>
          <ac:picMkLst>
            <pc:docMk/>
            <pc:sldMk cId="3536622148" sldId="329"/>
            <ac:picMk id="5" creationId="{DCB4A688-8DF4-921B-6956-604C8CD0FB0F}"/>
          </ac:picMkLst>
        </pc:picChg>
      </pc:sldChg>
      <pc:sldChg chg="addSp delSp modSp mod">
        <pc:chgData name="Twesigye, Gloria" userId="6464a502-8a44-4d67-8fab-8f3aa9495827" providerId="ADAL" clId="{06D60B19-3C0D-48E6-8F3D-ED7363E83C77}" dt="2023-05-22T14:03:26.980" v="88"/>
        <pc:sldMkLst>
          <pc:docMk/>
          <pc:sldMk cId="2812464284" sldId="330"/>
        </pc:sldMkLst>
        <pc:spChg chg="add del mod">
          <ac:chgData name="Twesigye, Gloria" userId="6464a502-8a44-4d67-8fab-8f3aa9495827" providerId="ADAL" clId="{06D60B19-3C0D-48E6-8F3D-ED7363E83C77}" dt="2023-05-22T14:03:26.637" v="87" actId="478"/>
          <ac:spMkLst>
            <pc:docMk/>
            <pc:sldMk cId="2812464284" sldId="330"/>
            <ac:spMk id="2" creationId="{0275B1BF-66D2-FB44-EB90-EE8F97A94102}"/>
          </ac:spMkLst>
        </pc:spChg>
        <pc:spChg chg="add del mod">
          <ac:chgData name="Twesigye, Gloria" userId="6464a502-8a44-4d67-8fab-8f3aa9495827" providerId="ADAL" clId="{06D60B19-3C0D-48E6-8F3D-ED7363E83C77}" dt="2023-05-22T14:03:26.637" v="87" actId="478"/>
          <ac:spMkLst>
            <pc:docMk/>
            <pc:sldMk cId="2812464284" sldId="330"/>
            <ac:spMk id="4" creationId="{9D9C81C1-A1DE-3A36-ED25-2E4DD049360E}"/>
          </ac:spMkLst>
        </pc:spChg>
        <pc:spChg chg="del">
          <ac:chgData name="Twesigye, Gloria" userId="6464a502-8a44-4d67-8fab-8f3aa9495827" providerId="ADAL" clId="{06D60B19-3C0D-48E6-8F3D-ED7363E83C77}" dt="2023-05-22T14:03:26.637" v="87" actId="478"/>
          <ac:spMkLst>
            <pc:docMk/>
            <pc:sldMk cId="2812464284" sldId="330"/>
            <ac:spMk id="6" creationId="{5D0F14F3-1A09-3E96-BCB2-D8B940E469DA}"/>
          </ac:spMkLst>
        </pc:spChg>
        <pc:spChg chg="del">
          <ac:chgData name="Twesigye, Gloria" userId="6464a502-8a44-4d67-8fab-8f3aa9495827" providerId="ADAL" clId="{06D60B19-3C0D-48E6-8F3D-ED7363E83C77}" dt="2023-05-22T14:03:26.637" v="87" actId="478"/>
          <ac:spMkLst>
            <pc:docMk/>
            <pc:sldMk cId="2812464284" sldId="330"/>
            <ac:spMk id="7" creationId="{CE64F085-394F-89FE-55C1-94E5F28AFADD}"/>
          </ac:spMkLst>
        </pc:spChg>
        <pc:spChg chg="del">
          <ac:chgData name="Twesigye, Gloria" userId="6464a502-8a44-4d67-8fab-8f3aa9495827" providerId="ADAL" clId="{06D60B19-3C0D-48E6-8F3D-ED7363E83C77}" dt="2023-05-22T14:03:26.637" v="87" actId="478"/>
          <ac:spMkLst>
            <pc:docMk/>
            <pc:sldMk cId="2812464284" sldId="330"/>
            <ac:spMk id="8" creationId="{E39DAA33-FEFE-A8BD-BBEA-A8F3D8B80ECE}"/>
          </ac:spMkLst>
        </pc:spChg>
        <pc:picChg chg="add mod">
          <ac:chgData name="Twesigye, Gloria" userId="6464a502-8a44-4d67-8fab-8f3aa9495827" providerId="ADAL" clId="{06D60B19-3C0D-48E6-8F3D-ED7363E83C77}" dt="2023-05-22T14:03:26.980" v="88"/>
          <ac:picMkLst>
            <pc:docMk/>
            <pc:sldMk cId="2812464284" sldId="330"/>
            <ac:picMk id="5" creationId="{7383E007-028A-9B97-EDDD-2E5A9689F636}"/>
          </ac:picMkLst>
        </pc:picChg>
      </pc:sldChg>
      <pc:sldChg chg="addSp delSp modSp mod modNotesTx">
        <pc:chgData name="Twesigye, Gloria" userId="6464a502-8a44-4d67-8fab-8f3aa9495827" providerId="ADAL" clId="{06D60B19-3C0D-48E6-8F3D-ED7363E83C77}" dt="2023-05-22T17:04:34.967" v="1078" actId="478"/>
        <pc:sldMkLst>
          <pc:docMk/>
          <pc:sldMk cId="1612805360" sldId="331"/>
        </pc:sldMkLst>
        <pc:spChg chg="add del mod">
          <ac:chgData name="Twesigye, Gloria" userId="6464a502-8a44-4d67-8fab-8f3aa9495827" providerId="ADAL" clId="{06D60B19-3C0D-48E6-8F3D-ED7363E83C77}" dt="2023-05-22T16:20:55.675" v="172" actId="478"/>
          <ac:spMkLst>
            <pc:docMk/>
            <pc:sldMk cId="1612805360" sldId="331"/>
            <ac:spMk id="4" creationId="{FD750B3B-FFE6-D3CC-CEC1-8F721055B727}"/>
          </ac:spMkLst>
        </pc:spChg>
        <pc:spChg chg="add del mod">
          <ac:chgData name="Twesigye, Gloria" userId="6464a502-8a44-4d67-8fab-8f3aa9495827" providerId="ADAL" clId="{06D60B19-3C0D-48E6-8F3D-ED7363E83C77}" dt="2023-05-22T17:04:34.967" v="1078" actId="478"/>
          <ac:spMkLst>
            <pc:docMk/>
            <pc:sldMk cId="1612805360" sldId="331"/>
            <ac:spMk id="5" creationId="{236EF643-7769-63C1-658D-FB1F10044A5C}"/>
          </ac:spMkLst>
        </pc:spChg>
      </pc:sldChg>
      <pc:sldChg chg="addSp delSp modSp mod modNotesTx">
        <pc:chgData name="Twesigye, Gloria" userId="6464a502-8a44-4d67-8fab-8f3aa9495827" providerId="ADAL" clId="{06D60B19-3C0D-48E6-8F3D-ED7363E83C77}" dt="2023-05-22T17:05:20.557" v="1081" actId="478"/>
        <pc:sldMkLst>
          <pc:docMk/>
          <pc:sldMk cId="1825204444" sldId="332"/>
        </pc:sldMkLst>
        <pc:spChg chg="add del mod">
          <ac:chgData name="Twesigye, Gloria" userId="6464a502-8a44-4d67-8fab-8f3aa9495827" providerId="ADAL" clId="{06D60B19-3C0D-48E6-8F3D-ED7363E83C77}" dt="2023-05-22T16:21:15.826" v="174" actId="478"/>
          <ac:spMkLst>
            <pc:docMk/>
            <pc:sldMk cId="1825204444" sldId="332"/>
            <ac:spMk id="7" creationId="{8CA4651C-B1AE-6C82-318F-D85CDB4C35BE}"/>
          </ac:spMkLst>
        </pc:spChg>
        <pc:spChg chg="add del mod">
          <ac:chgData name="Twesigye, Gloria" userId="6464a502-8a44-4d67-8fab-8f3aa9495827" providerId="ADAL" clId="{06D60B19-3C0D-48E6-8F3D-ED7363E83C77}" dt="2023-05-22T17:05:20.557" v="1081" actId="478"/>
          <ac:spMkLst>
            <pc:docMk/>
            <pc:sldMk cId="1825204444" sldId="332"/>
            <ac:spMk id="8" creationId="{844A4B38-F19A-5924-8C13-2B9BF6B6C51F}"/>
          </ac:spMkLst>
        </pc:spChg>
        <pc:graphicFrameChg chg="mod">
          <ac:chgData name="Twesigye, Gloria" userId="6464a502-8a44-4d67-8fab-8f3aa9495827" providerId="ADAL" clId="{06D60B19-3C0D-48E6-8F3D-ED7363E83C77}" dt="2023-05-22T16:21:08.147" v="173" actId="207"/>
          <ac:graphicFrameMkLst>
            <pc:docMk/>
            <pc:sldMk cId="1825204444" sldId="332"/>
            <ac:graphicFrameMk id="9" creationId="{16BB2B36-D329-083C-5198-BEEC5AC12CFA}"/>
          </ac:graphicFrameMkLst>
        </pc:graphicFrameChg>
      </pc:sldChg>
      <pc:sldChg chg="addSp delSp modSp mod modClrScheme chgLayout modNotesTx">
        <pc:chgData name="Twesigye, Gloria" userId="6464a502-8a44-4d67-8fab-8f3aa9495827" providerId="ADAL" clId="{06D60B19-3C0D-48E6-8F3D-ED7363E83C77}" dt="2023-05-22T17:07:25.163" v="1095" actId="478"/>
        <pc:sldMkLst>
          <pc:docMk/>
          <pc:sldMk cId="1283892089" sldId="334"/>
        </pc:sldMkLst>
        <pc:spChg chg="add del mod">
          <ac:chgData name="Twesigye, Gloria" userId="6464a502-8a44-4d67-8fab-8f3aa9495827" providerId="ADAL" clId="{06D60B19-3C0D-48E6-8F3D-ED7363E83C77}" dt="2023-05-22T16:24:41.083" v="197" actId="478"/>
          <ac:spMkLst>
            <pc:docMk/>
            <pc:sldMk cId="1283892089" sldId="334"/>
            <ac:spMk id="4" creationId="{74A32EF3-EC68-0BF1-50CF-16E132A34B13}"/>
          </ac:spMkLst>
        </pc:spChg>
        <pc:spChg chg="mod ord">
          <ac:chgData name="Twesigye, Gloria" userId="6464a502-8a44-4d67-8fab-8f3aa9495827" providerId="ADAL" clId="{06D60B19-3C0D-48E6-8F3D-ED7363E83C77}" dt="2023-05-22T17:07:04.173" v="1091" actId="255"/>
          <ac:spMkLst>
            <pc:docMk/>
            <pc:sldMk cId="1283892089" sldId="334"/>
            <ac:spMk id="5" creationId="{C5DF0382-C2EE-8050-EC32-C95DE214D571}"/>
          </ac:spMkLst>
        </pc:spChg>
        <pc:spChg chg="mod ord">
          <ac:chgData name="Twesigye, Gloria" userId="6464a502-8a44-4d67-8fab-8f3aa9495827" providerId="ADAL" clId="{06D60B19-3C0D-48E6-8F3D-ED7363E83C77}" dt="2023-05-22T17:07:12.489" v="1093" actId="1076"/>
          <ac:spMkLst>
            <pc:docMk/>
            <pc:sldMk cId="1283892089" sldId="334"/>
            <ac:spMk id="6" creationId="{356E46E2-C2D0-14CF-A944-2AEE69ECEE82}"/>
          </ac:spMkLst>
        </pc:spChg>
        <pc:spChg chg="add del mod">
          <ac:chgData name="Twesigye, Gloria" userId="6464a502-8a44-4d67-8fab-8f3aa9495827" providerId="ADAL" clId="{06D60B19-3C0D-48E6-8F3D-ED7363E83C77}" dt="2023-05-22T17:07:25.163" v="1095" actId="478"/>
          <ac:spMkLst>
            <pc:docMk/>
            <pc:sldMk cId="1283892089" sldId="334"/>
            <ac:spMk id="8" creationId="{100EB06C-B75A-9BC4-D348-B418D83A333A}"/>
          </ac:spMkLst>
        </pc:spChg>
        <pc:graphicFrameChg chg="mod">
          <ac:chgData name="Twesigye, Gloria" userId="6464a502-8a44-4d67-8fab-8f3aa9495827" providerId="ADAL" clId="{06D60B19-3C0D-48E6-8F3D-ED7363E83C77}" dt="2023-05-22T17:07:09.525" v="1092" actId="1076"/>
          <ac:graphicFrameMkLst>
            <pc:docMk/>
            <pc:sldMk cId="1283892089" sldId="334"/>
            <ac:graphicFrameMk id="7" creationId="{4FAB8DE1-4073-C36E-DA0D-1FF25F681762}"/>
          </ac:graphicFrameMkLst>
        </pc:graphicFrameChg>
      </pc:sldChg>
      <pc:sldMasterChg chg="setBg delSldLayout">
        <pc:chgData name="Twesigye, Gloria" userId="6464a502-8a44-4d67-8fab-8f3aa9495827" providerId="ADAL" clId="{06D60B19-3C0D-48E6-8F3D-ED7363E83C77}" dt="2023-05-22T13:24:23.035" v="10"/>
        <pc:sldMasterMkLst>
          <pc:docMk/>
          <pc:sldMasterMk cId="3984714580" sldId="2147483687"/>
        </pc:sldMasterMkLst>
        <pc:sldLayoutChg chg="del">
          <pc:chgData name="Twesigye, Gloria" userId="6464a502-8a44-4d67-8fab-8f3aa9495827" providerId="ADAL" clId="{06D60B19-3C0D-48E6-8F3D-ED7363E83C77}" dt="2023-05-22T13:23:34.607" v="0" actId="2696"/>
          <pc:sldLayoutMkLst>
            <pc:docMk/>
            <pc:sldMasterMk cId="3984714580" sldId="2147483687"/>
            <pc:sldLayoutMk cId="1622710034" sldId="2147483691"/>
          </pc:sldLayoutMkLst>
        </pc:sldLayoutChg>
        <pc:sldLayoutChg chg="del">
          <pc:chgData name="Twesigye, Gloria" userId="6464a502-8a44-4d67-8fab-8f3aa9495827" providerId="ADAL" clId="{06D60B19-3C0D-48E6-8F3D-ED7363E83C77}" dt="2023-05-22T13:23:37.602" v="1" actId="2696"/>
          <pc:sldLayoutMkLst>
            <pc:docMk/>
            <pc:sldMasterMk cId="3984714580" sldId="2147483687"/>
            <pc:sldLayoutMk cId="159174091" sldId="2147483692"/>
          </pc:sldLayoutMkLst>
        </pc:sldLayoutChg>
        <pc:sldLayoutChg chg="del">
          <pc:chgData name="Twesigye, Gloria" userId="6464a502-8a44-4d67-8fab-8f3aa9495827" providerId="ADAL" clId="{06D60B19-3C0D-48E6-8F3D-ED7363E83C77}" dt="2023-05-22T13:23:38.893" v="2" actId="2696"/>
          <pc:sldLayoutMkLst>
            <pc:docMk/>
            <pc:sldMasterMk cId="3984714580" sldId="2147483687"/>
            <pc:sldLayoutMk cId="2208407366" sldId="2147483693"/>
          </pc:sldLayoutMkLst>
        </pc:sldLayoutChg>
        <pc:sldLayoutChg chg="del">
          <pc:chgData name="Twesigye, Gloria" userId="6464a502-8a44-4d67-8fab-8f3aa9495827" providerId="ADAL" clId="{06D60B19-3C0D-48E6-8F3D-ED7363E83C77}" dt="2023-05-22T13:23:39.624" v="3" actId="2696"/>
          <pc:sldLayoutMkLst>
            <pc:docMk/>
            <pc:sldMasterMk cId="3984714580" sldId="2147483687"/>
            <pc:sldLayoutMk cId="1400920545" sldId="2147483694"/>
          </pc:sldLayoutMkLst>
        </pc:sldLayoutChg>
        <pc:sldLayoutChg chg="del">
          <pc:chgData name="Twesigye, Gloria" userId="6464a502-8a44-4d67-8fab-8f3aa9495827" providerId="ADAL" clId="{06D60B19-3C0D-48E6-8F3D-ED7363E83C77}" dt="2023-05-22T13:23:40.454" v="4" actId="2696"/>
          <pc:sldLayoutMkLst>
            <pc:docMk/>
            <pc:sldMasterMk cId="3984714580" sldId="2147483687"/>
            <pc:sldLayoutMk cId="2613048141" sldId="2147483695"/>
          </pc:sldLayoutMkLst>
        </pc:sldLayoutChg>
        <pc:sldLayoutChg chg="del">
          <pc:chgData name="Twesigye, Gloria" userId="6464a502-8a44-4d67-8fab-8f3aa9495827" providerId="ADAL" clId="{06D60B19-3C0D-48E6-8F3D-ED7363E83C77}" dt="2023-05-22T13:23:41.970" v="5" actId="2696"/>
          <pc:sldLayoutMkLst>
            <pc:docMk/>
            <pc:sldMasterMk cId="3984714580" sldId="2147483687"/>
            <pc:sldLayoutMk cId="3093831904" sldId="2147483696"/>
          </pc:sldLayoutMkLst>
        </pc:sldLayoutChg>
      </pc:sldMasterChg>
      <pc:sldMasterChg chg="delSldLayout">
        <pc:chgData name="Twesigye, Gloria" userId="6464a502-8a44-4d67-8fab-8f3aa9495827" providerId="ADAL" clId="{06D60B19-3C0D-48E6-8F3D-ED7363E83C77}" dt="2023-05-22T13:24:03.772" v="7" actId="2696"/>
        <pc:sldMasterMkLst>
          <pc:docMk/>
          <pc:sldMasterMk cId="1751702964" sldId="2147483691"/>
        </pc:sldMasterMkLst>
        <pc:sldLayoutChg chg="del">
          <pc:chgData name="Twesigye, Gloria" userId="6464a502-8a44-4d67-8fab-8f3aa9495827" providerId="ADAL" clId="{06D60B19-3C0D-48E6-8F3D-ED7363E83C77}" dt="2023-05-22T13:24:03.772" v="7" actId="2696"/>
          <pc:sldLayoutMkLst>
            <pc:docMk/>
            <pc:sldMasterMk cId="1751702964" sldId="2147483691"/>
            <pc:sldLayoutMk cId="3824787925" sldId="2147483686"/>
          </pc:sldLayoutMkLst>
        </pc:sldLayoutChg>
      </pc:sldMasterChg>
      <pc:sldMasterChg chg="modSldLayout">
        <pc:chgData name="Twesigye, Gloria" userId="6464a502-8a44-4d67-8fab-8f3aa9495827" providerId="ADAL" clId="{06D60B19-3C0D-48E6-8F3D-ED7363E83C77}" dt="2023-05-22T14:03:58.839" v="90" actId="1076"/>
        <pc:sldMasterMkLst>
          <pc:docMk/>
          <pc:sldMasterMk cId="1773428273" sldId="2147483693"/>
        </pc:sldMasterMkLst>
        <pc:sldLayoutChg chg="modSp mod">
          <pc:chgData name="Twesigye, Gloria" userId="6464a502-8a44-4d67-8fab-8f3aa9495827" providerId="ADAL" clId="{06D60B19-3C0D-48E6-8F3D-ED7363E83C77}" dt="2023-05-22T14:03:58.839" v="90" actId="1076"/>
          <pc:sldLayoutMkLst>
            <pc:docMk/>
            <pc:sldMasterMk cId="1773428273" sldId="2147483693"/>
            <pc:sldLayoutMk cId="1470502925" sldId="2147483695"/>
          </pc:sldLayoutMkLst>
          <pc:spChg chg="mod">
            <ac:chgData name="Twesigye, Gloria" userId="6464a502-8a44-4d67-8fab-8f3aa9495827" providerId="ADAL" clId="{06D60B19-3C0D-48E6-8F3D-ED7363E83C77}" dt="2023-05-22T14:03:58.839" v="90" actId="1076"/>
            <ac:spMkLst>
              <pc:docMk/>
              <pc:sldMasterMk cId="1773428273" sldId="2147483693"/>
              <pc:sldLayoutMk cId="1470502925" sldId="2147483695"/>
              <ac:spMk id="3" creationId="{D1377EC6-E606-BCCD-FC01-0168607C70E3}"/>
            </ac:spMkLst>
          </pc:spChg>
        </pc:sldLayoutChg>
      </pc:sldMasterChg>
    </pc:docChg>
  </pc:docChgLst>
  <pc:docChgLst>
    <pc:chgData name="Jennifer Boyle" userId="7862b27c-d6c2-475e-af14-938dabba8693" providerId="ADAL" clId="{E12FA8BB-C2CB-4548-8156-90A32CC9D6D1}"/>
    <pc:docChg chg="undo custSel modSld">
      <pc:chgData name="Jennifer Boyle" userId="7862b27c-d6c2-475e-af14-938dabba8693" providerId="ADAL" clId="{E12FA8BB-C2CB-4548-8156-90A32CC9D6D1}" dt="2023-04-14T18:41:39.054" v="316"/>
      <pc:docMkLst>
        <pc:docMk/>
      </pc:docMkLst>
      <pc:sldChg chg="mod">
        <pc:chgData name="Jennifer Boyle" userId="7862b27c-d6c2-475e-af14-938dabba8693" providerId="ADAL" clId="{E12FA8BB-C2CB-4548-8156-90A32CC9D6D1}" dt="2023-04-14T17:57:19.434" v="83" actId="27918"/>
        <pc:sldMkLst>
          <pc:docMk/>
          <pc:sldMk cId="1428788921" sldId="262"/>
        </pc:sldMkLst>
      </pc:sldChg>
      <pc:sldChg chg="mod">
        <pc:chgData name="Jennifer Boyle" userId="7862b27c-d6c2-475e-af14-938dabba8693" providerId="ADAL" clId="{E12FA8BB-C2CB-4548-8156-90A32CC9D6D1}" dt="2023-04-14T18:28:56.624" v="169" actId="27918"/>
        <pc:sldMkLst>
          <pc:docMk/>
          <pc:sldMk cId="2479953464" sldId="264"/>
        </pc:sldMkLst>
      </pc:sldChg>
      <pc:sldChg chg="mod">
        <pc:chgData name="Jennifer Boyle" userId="7862b27c-d6c2-475e-af14-938dabba8693" providerId="ADAL" clId="{E12FA8BB-C2CB-4548-8156-90A32CC9D6D1}" dt="2023-04-14T18:29:50.736" v="177" actId="27918"/>
        <pc:sldMkLst>
          <pc:docMk/>
          <pc:sldMk cId="3502258445" sldId="283"/>
        </pc:sldMkLst>
      </pc:sldChg>
      <pc:sldChg chg="mod">
        <pc:chgData name="Jennifer Boyle" userId="7862b27c-d6c2-475e-af14-938dabba8693" providerId="ADAL" clId="{E12FA8BB-C2CB-4548-8156-90A32CC9D6D1}" dt="2023-04-14T18:20:09.507" v="122" actId="27918"/>
        <pc:sldMkLst>
          <pc:docMk/>
          <pc:sldMk cId="2004344858" sldId="288"/>
        </pc:sldMkLst>
      </pc:sldChg>
      <pc:sldChg chg="modSp mod">
        <pc:chgData name="Jennifer Boyle" userId="7862b27c-d6c2-475e-af14-938dabba8693" providerId="ADAL" clId="{E12FA8BB-C2CB-4548-8156-90A32CC9D6D1}" dt="2023-04-14T18:36:58.971" v="245" actId="20577"/>
        <pc:sldMkLst>
          <pc:docMk/>
          <pc:sldMk cId="3475639167" sldId="289"/>
        </pc:sldMkLst>
        <pc:spChg chg="mod">
          <ac:chgData name="Jennifer Boyle" userId="7862b27c-d6c2-475e-af14-938dabba8693" providerId="ADAL" clId="{E12FA8BB-C2CB-4548-8156-90A32CC9D6D1}" dt="2023-04-14T18:36:58.971" v="245" actId="20577"/>
          <ac:spMkLst>
            <pc:docMk/>
            <pc:sldMk cId="3475639167" sldId="289"/>
            <ac:spMk id="3" creationId="{F2A31AE5-F919-CA50-BF07-AF012D87D146}"/>
          </ac:spMkLst>
        </pc:spChg>
      </pc:sldChg>
      <pc:sldChg chg="mod">
        <pc:chgData name="Jennifer Boyle" userId="7862b27c-d6c2-475e-af14-938dabba8693" providerId="ADAL" clId="{E12FA8BB-C2CB-4548-8156-90A32CC9D6D1}" dt="2023-04-14T17:47:42.382" v="32" actId="27918"/>
        <pc:sldMkLst>
          <pc:docMk/>
          <pc:sldMk cId="61370533" sldId="290"/>
        </pc:sldMkLst>
      </pc:sldChg>
      <pc:sldChg chg="mod">
        <pc:chgData name="Jennifer Boyle" userId="7862b27c-d6c2-475e-af14-938dabba8693" providerId="ADAL" clId="{E12FA8BB-C2CB-4548-8156-90A32CC9D6D1}" dt="2023-04-14T18:25:43.658" v="149" actId="27918"/>
        <pc:sldMkLst>
          <pc:docMk/>
          <pc:sldMk cId="4205298638" sldId="292"/>
        </pc:sldMkLst>
      </pc:sldChg>
      <pc:sldChg chg="modSp mod">
        <pc:chgData name="Jennifer Boyle" userId="7862b27c-d6c2-475e-af14-938dabba8693" providerId="ADAL" clId="{E12FA8BB-C2CB-4548-8156-90A32CC9D6D1}" dt="2023-04-14T18:33:44.594" v="214" actId="20577"/>
        <pc:sldMkLst>
          <pc:docMk/>
          <pc:sldMk cId="1925132525" sldId="294"/>
        </pc:sldMkLst>
        <pc:spChg chg="mod">
          <ac:chgData name="Jennifer Boyle" userId="7862b27c-d6c2-475e-af14-938dabba8693" providerId="ADAL" clId="{E12FA8BB-C2CB-4548-8156-90A32CC9D6D1}" dt="2023-04-14T18:33:13.436" v="202" actId="1076"/>
          <ac:spMkLst>
            <pc:docMk/>
            <pc:sldMk cId="1925132525" sldId="294"/>
            <ac:spMk id="5" creationId="{B3616B7D-A375-398C-0366-AC966A1A5F0A}"/>
          </ac:spMkLst>
        </pc:spChg>
        <pc:spChg chg="mod">
          <ac:chgData name="Jennifer Boyle" userId="7862b27c-d6c2-475e-af14-938dabba8693" providerId="ADAL" clId="{E12FA8BB-C2CB-4548-8156-90A32CC9D6D1}" dt="2023-04-14T18:33:26.750" v="206" actId="1076"/>
          <ac:spMkLst>
            <pc:docMk/>
            <pc:sldMk cId="1925132525" sldId="294"/>
            <ac:spMk id="6" creationId="{D8D5586F-4021-71BF-8F32-913C906417B3}"/>
          </ac:spMkLst>
        </pc:spChg>
        <pc:spChg chg="mod">
          <ac:chgData name="Jennifer Boyle" userId="7862b27c-d6c2-475e-af14-938dabba8693" providerId="ADAL" clId="{E12FA8BB-C2CB-4548-8156-90A32CC9D6D1}" dt="2023-04-14T18:33:35.666" v="210" actId="20577"/>
          <ac:spMkLst>
            <pc:docMk/>
            <pc:sldMk cId="1925132525" sldId="294"/>
            <ac:spMk id="7" creationId="{70FEFE14-1C6A-1168-F512-D6AD8C8C65F7}"/>
          </ac:spMkLst>
        </pc:spChg>
        <pc:spChg chg="mod">
          <ac:chgData name="Jennifer Boyle" userId="7862b27c-d6c2-475e-af14-938dabba8693" providerId="ADAL" clId="{E12FA8BB-C2CB-4548-8156-90A32CC9D6D1}" dt="2023-04-14T18:33:44.594" v="214" actId="20577"/>
          <ac:spMkLst>
            <pc:docMk/>
            <pc:sldMk cId="1925132525" sldId="294"/>
            <ac:spMk id="8" creationId="{ED718153-B8F8-D0AB-8876-5757C1746209}"/>
          </ac:spMkLst>
        </pc:spChg>
        <pc:graphicFrameChg chg="mod">
          <ac:chgData name="Jennifer Boyle" userId="7862b27c-d6c2-475e-af14-938dabba8693" providerId="ADAL" clId="{E12FA8BB-C2CB-4548-8156-90A32CC9D6D1}" dt="2023-04-14T18:33:17.582" v="204" actId="1076"/>
          <ac:graphicFrameMkLst>
            <pc:docMk/>
            <pc:sldMk cId="1925132525" sldId="294"/>
            <ac:graphicFrameMk id="9" creationId="{16BB2B36-D329-083C-5198-BEEC5AC12CFA}"/>
          </ac:graphicFrameMkLst>
        </pc:graphicFrameChg>
      </pc:sldChg>
      <pc:sldChg chg="mod">
        <pc:chgData name="Jennifer Boyle" userId="7862b27c-d6c2-475e-af14-938dabba8693" providerId="ADAL" clId="{E12FA8BB-C2CB-4548-8156-90A32CC9D6D1}" dt="2023-04-14T18:24:07.390" v="143" actId="27918"/>
        <pc:sldMkLst>
          <pc:docMk/>
          <pc:sldMk cId="476875324" sldId="296"/>
        </pc:sldMkLst>
      </pc:sldChg>
      <pc:sldChg chg="addSp delSp modSp mod">
        <pc:chgData name="Jennifer Boyle" userId="7862b27c-d6c2-475e-af14-938dabba8693" providerId="ADAL" clId="{E12FA8BB-C2CB-4548-8156-90A32CC9D6D1}" dt="2023-04-14T17:50:29.203" v="48" actId="27918"/>
        <pc:sldMkLst>
          <pc:docMk/>
          <pc:sldMk cId="317324267" sldId="299"/>
        </pc:sldMkLst>
        <pc:spChg chg="del">
          <ac:chgData name="Jennifer Boyle" userId="7862b27c-d6c2-475e-af14-938dabba8693" providerId="ADAL" clId="{E12FA8BB-C2CB-4548-8156-90A32CC9D6D1}" dt="2023-04-14T17:48:23.545" v="34" actId="478"/>
          <ac:spMkLst>
            <pc:docMk/>
            <pc:sldMk cId="317324267" sldId="299"/>
            <ac:spMk id="41" creationId="{D668D04A-DECC-8646-63D2-86090C0B6EC2}"/>
          </ac:spMkLst>
        </pc:spChg>
        <pc:spChg chg="del">
          <ac:chgData name="Jennifer Boyle" userId="7862b27c-d6c2-475e-af14-938dabba8693" providerId="ADAL" clId="{E12FA8BB-C2CB-4548-8156-90A32CC9D6D1}" dt="2023-04-14T17:48:23.545" v="34" actId="478"/>
          <ac:spMkLst>
            <pc:docMk/>
            <pc:sldMk cId="317324267" sldId="299"/>
            <ac:spMk id="42" creationId="{CF8A5421-9323-A745-9033-6B0858E056E5}"/>
          </ac:spMkLst>
        </pc:spChg>
        <pc:spChg chg="del">
          <ac:chgData name="Jennifer Boyle" userId="7862b27c-d6c2-475e-af14-938dabba8693" providerId="ADAL" clId="{E12FA8BB-C2CB-4548-8156-90A32CC9D6D1}" dt="2023-04-14T17:48:23.545" v="34" actId="478"/>
          <ac:spMkLst>
            <pc:docMk/>
            <pc:sldMk cId="317324267" sldId="299"/>
            <ac:spMk id="43" creationId="{B7FC13D1-752F-56B6-5609-2A21E3445535}"/>
          </ac:spMkLst>
        </pc:spChg>
        <pc:spChg chg="del mod">
          <ac:chgData name="Jennifer Boyle" userId="7862b27c-d6c2-475e-af14-938dabba8693" providerId="ADAL" clId="{E12FA8BB-C2CB-4548-8156-90A32CC9D6D1}" dt="2023-04-14T17:48:27.963" v="36" actId="478"/>
          <ac:spMkLst>
            <pc:docMk/>
            <pc:sldMk cId="317324267" sldId="299"/>
            <ac:spMk id="44" creationId="{4BC63EFC-51D8-5205-E29F-01514C838175}"/>
          </ac:spMkLst>
        </pc:spChg>
        <pc:spChg chg="del">
          <ac:chgData name="Jennifer Boyle" userId="7862b27c-d6c2-475e-af14-938dabba8693" providerId="ADAL" clId="{E12FA8BB-C2CB-4548-8156-90A32CC9D6D1}" dt="2023-04-14T17:48:23.545" v="34" actId="478"/>
          <ac:spMkLst>
            <pc:docMk/>
            <pc:sldMk cId="317324267" sldId="299"/>
            <ac:spMk id="45" creationId="{BBE6A571-B611-7C03-DEE0-82AB9841B25B}"/>
          </ac:spMkLst>
        </pc:spChg>
        <pc:spChg chg="del">
          <ac:chgData name="Jennifer Boyle" userId="7862b27c-d6c2-475e-af14-938dabba8693" providerId="ADAL" clId="{E12FA8BB-C2CB-4548-8156-90A32CC9D6D1}" dt="2023-04-14T17:48:23.545" v="34" actId="478"/>
          <ac:spMkLst>
            <pc:docMk/>
            <pc:sldMk cId="317324267" sldId="299"/>
            <ac:spMk id="46" creationId="{42DF423A-99C8-4EB4-85E6-B227F5AC86CF}"/>
          </ac:spMkLst>
        </pc:spChg>
        <pc:spChg chg="del">
          <ac:chgData name="Jennifer Boyle" userId="7862b27c-d6c2-475e-af14-938dabba8693" providerId="ADAL" clId="{E12FA8BB-C2CB-4548-8156-90A32CC9D6D1}" dt="2023-04-14T17:48:23.545" v="34" actId="478"/>
          <ac:spMkLst>
            <pc:docMk/>
            <pc:sldMk cId="317324267" sldId="299"/>
            <ac:spMk id="47" creationId="{1A54FE55-9EA8-7040-3CAE-58A0BC0B5A7A}"/>
          </ac:spMkLst>
        </pc:spChg>
        <pc:spChg chg="del">
          <ac:chgData name="Jennifer Boyle" userId="7862b27c-d6c2-475e-af14-938dabba8693" providerId="ADAL" clId="{E12FA8BB-C2CB-4548-8156-90A32CC9D6D1}" dt="2023-04-14T17:48:23.545" v="34" actId="478"/>
          <ac:spMkLst>
            <pc:docMk/>
            <pc:sldMk cId="317324267" sldId="299"/>
            <ac:spMk id="48" creationId="{C745E97A-7FD6-1663-C9EC-826AD8D437D1}"/>
          </ac:spMkLst>
        </pc:spChg>
        <pc:spChg chg="del">
          <ac:chgData name="Jennifer Boyle" userId="7862b27c-d6c2-475e-af14-938dabba8693" providerId="ADAL" clId="{E12FA8BB-C2CB-4548-8156-90A32CC9D6D1}" dt="2023-04-14T17:48:23.545" v="34" actId="478"/>
          <ac:spMkLst>
            <pc:docMk/>
            <pc:sldMk cId="317324267" sldId="299"/>
            <ac:spMk id="49" creationId="{5A089B96-6EB7-40E6-B695-CA14F03E510E}"/>
          </ac:spMkLst>
        </pc:spChg>
        <pc:spChg chg="del">
          <ac:chgData name="Jennifer Boyle" userId="7862b27c-d6c2-475e-af14-938dabba8693" providerId="ADAL" clId="{E12FA8BB-C2CB-4548-8156-90A32CC9D6D1}" dt="2023-04-14T17:48:23.545" v="34" actId="478"/>
          <ac:spMkLst>
            <pc:docMk/>
            <pc:sldMk cId="317324267" sldId="299"/>
            <ac:spMk id="50" creationId="{B4A38A1D-ED77-E4A3-DF60-1B2D80DD4252}"/>
          </ac:spMkLst>
        </pc:spChg>
        <pc:spChg chg="del">
          <ac:chgData name="Jennifer Boyle" userId="7862b27c-d6c2-475e-af14-938dabba8693" providerId="ADAL" clId="{E12FA8BB-C2CB-4548-8156-90A32CC9D6D1}" dt="2023-04-14T17:48:23.545" v="34" actId="478"/>
          <ac:spMkLst>
            <pc:docMk/>
            <pc:sldMk cId="317324267" sldId="299"/>
            <ac:spMk id="51" creationId="{3D949BF7-3246-03FC-D71D-FF2B194A5867}"/>
          </ac:spMkLst>
        </pc:spChg>
        <pc:spChg chg="del">
          <ac:chgData name="Jennifer Boyle" userId="7862b27c-d6c2-475e-af14-938dabba8693" providerId="ADAL" clId="{E12FA8BB-C2CB-4548-8156-90A32CC9D6D1}" dt="2023-04-14T17:48:23.545" v="34" actId="478"/>
          <ac:spMkLst>
            <pc:docMk/>
            <pc:sldMk cId="317324267" sldId="299"/>
            <ac:spMk id="52" creationId="{D73A6417-5A8E-992C-44F0-86E234C17E10}"/>
          </ac:spMkLst>
        </pc:spChg>
        <pc:spChg chg="del">
          <ac:chgData name="Jennifer Boyle" userId="7862b27c-d6c2-475e-af14-938dabba8693" providerId="ADAL" clId="{E12FA8BB-C2CB-4548-8156-90A32CC9D6D1}" dt="2023-04-14T17:48:23.545" v="34" actId="478"/>
          <ac:spMkLst>
            <pc:docMk/>
            <pc:sldMk cId="317324267" sldId="299"/>
            <ac:spMk id="53" creationId="{34E58A3B-6C41-24E5-AFB9-0CC8E52DFFBF}"/>
          </ac:spMkLst>
        </pc:spChg>
        <pc:spChg chg="del">
          <ac:chgData name="Jennifer Boyle" userId="7862b27c-d6c2-475e-af14-938dabba8693" providerId="ADAL" clId="{E12FA8BB-C2CB-4548-8156-90A32CC9D6D1}" dt="2023-04-14T17:48:23.545" v="34" actId="478"/>
          <ac:spMkLst>
            <pc:docMk/>
            <pc:sldMk cId="317324267" sldId="299"/>
            <ac:spMk id="54" creationId="{3C62B939-790C-DB0F-0CF6-1E2C6F585ED4}"/>
          </ac:spMkLst>
        </pc:spChg>
        <pc:spChg chg="del">
          <ac:chgData name="Jennifer Boyle" userId="7862b27c-d6c2-475e-af14-938dabba8693" providerId="ADAL" clId="{E12FA8BB-C2CB-4548-8156-90A32CC9D6D1}" dt="2023-04-14T17:48:23.545" v="34" actId="478"/>
          <ac:spMkLst>
            <pc:docMk/>
            <pc:sldMk cId="317324267" sldId="299"/>
            <ac:spMk id="55" creationId="{16C6B6BA-7222-2A46-CA43-30A3DC2F40E5}"/>
          </ac:spMkLst>
        </pc:spChg>
        <pc:spChg chg="del">
          <ac:chgData name="Jennifer Boyle" userId="7862b27c-d6c2-475e-af14-938dabba8693" providerId="ADAL" clId="{E12FA8BB-C2CB-4548-8156-90A32CC9D6D1}" dt="2023-04-14T17:48:23.545" v="34" actId="478"/>
          <ac:spMkLst>
            <pc:docMk/>
            <pc:sldMk cId="317324267" sldId="299"/>
            <ac:spMk id="59" creationId="{4D135624-874F-7303-6186-F1323F30C5AA}"/>
          </ac:spMkLst>
        </pc:spChg>
        <pc:spChg chg="del">
          <ac:chgData name="Jennifer Boyle" userId="7862b27c-d6c2-475e-af14-938dabba8693" providerId="ADAL" clId="{E12FA8BB-C2CB-4548-8156-90A32CC9D6D1}" dt="2023-04-14T17:48:23.545" v="34" actId="478"/>
          <ac:spMkLst>
            <pc:docMk/>
            <pc:sldMk cId="317324267" sldId="299"/>
            <ac:spMk id="60" creationId="{283A431F-66DE-56D0-6F8C-E197CA434994}"/>
          </ac:spMkLst>
        </pc:spChg>
        <pc:spChg chg="del">
          <ac:chgData name="Jennifer Boyle" userId="7862b27c-d6c2-475e-af14-938dabba8693" providerId="ADAL" clId="{E12FA8BB-C2CB-4548-8156-90A32CC9D6D1}" dt="2023-04-14T17:48:23.545" v="34" actId="478"/>
          <ac:spMkLst>
            <pc:docMk/>
            <pc:sldMk cId="317324267" sldId="299"/>
            <ac:spMk id="61" creationId="{13D1EBF7-3808-CC4B-C914-B34A82C02B00}"/>
          </ac:spMkLst>
        </pc:spChg>
        <pc:spChg chg="del">
          <ac:chgData name="Jennifer Boyle" userId="7862b27c-d6c2-475e-af14-938dabba8693" providerId="ADAL" clId="{E12FA8BB-C2CB-4548-8156-90A32CC9D6D1}" dt="2023-04-14T17:48:23.545" v="34" actId="478"/>
          <ac:spMkLst>
            <pc:docMk/>
            <pc:sldMk cId="317324267" sldId="299"/>
            <ac:spMk id="1033" creationId="{3CD9B410-05B2-6138-6911-D2332C745AC9}"/>
          </ac:spMkLst>
        </pc:spChg>
        <pc:spChg chg="del">
          <ac:chgData name="Jennifer Boyle" userId="7862b27c-d6c2-475e-af14-938dabba8693" providerId="ADAL" clId="{E12FA8BB-C2CB-4548-8156-90A32CC9D6D1}" dt="2023-04-14T17:48:23.545" v="34" actId="478"/>
          <ac:spMkLst>
            <pc:docMk/>
            <pc:sldMk cId="317324267" sldId="299"/>
            <ac:spMk id="1034" creationId="{7DB997D1-C003-D6C6-1F18-F0F31FEDDA4D}"/>
          </ac:spMkLst>
        </pc:spChg>
        <pc:spChg chg="del">
          <ac:chgData name="Jennifer Boyle" userId="7862b27c-d6c2-475e-af14-938dabba8693" providerId="ADAL" clId="{E12FA8BB-C2CB-4548-8156-90A32CC9D6D1}" dt="2023-04-14T17:48:23.545" v="34" actId="478"/>
          <ac:spMkLst>
            <pc:docMk/>
            <pc:sldMk cId="317324267" sldId="299"/>
            <ac:spMk id="1035" creationId="{505D2889-80F3-69CB-1B35-181142E76EFB}"/>
          </ac:spMkLst>
        </pc:spChg>
        <pc:spChg chg="del">
          <ac:chgData name="Jennifer Boyle" userId="7862b27c-d6c2-475e-af14-938dabba8693" providerId="ADAL" clId="{E12FA8BB-C2CB-4548-8156-90A32CC9D6D1}" dt="2023-04-14T17:48:23.545" v="34" actId="478"/>
          <ac:spMkLst>
            <pc:docMk/>
            <pc:sldMk cId="317324267" sldId="299"/>
            <ac:spMk id="1036" creationId="{857DBFB8-A839-2B3D-F992-3D5B522A6EDA}"/>
          </ac:spMkLst>
        </pc:spChg>
        <pc:spChg chg="del">
          <ac:chgData name="Jennifer Boyle" userId="7862b27c-d6c2-475e-af14-938dabba8693" providerId="ADAL" clId="{E12FA8BB-C2CB-4548-8156-90A32CC9D6D1}" dt="2023-04-14T17:48:23.545" v="34" actId="478"/>
          <ac:spMkLst>
            <pc:docMk/>
            <pc:sldMk cId="317324267" sldId="299"/>
            <ac:spMk id="1037" creationId="{A619D19B-59AC-7D09-4061-FA84E7FB471A}"/>
          </ac:spMkLst>
        </pc:spChg>
        <pc:spChg chg="del">
          <ac:chgData name="Jennifer Boyle" userId="7862b27c-d6c2-475e-af14-938dabba8693" providerId="ADAL" clId="{E12FA8BB-C2CB-4548-8156-90A32CC9D6D1}" dt="2023-04-14T17:48:23.545" v="34" actId="478"/>
          <ac:spMkLst>
            <pc:docMk/>
            <pc:sldMk cId="317324267" sldId="299"/>
            <ac:spMk id="1038" creationId="{5909F8BF-9101-628B-51F4-11674CFA84EF}"/>
          </ac:spMkLst>
        </pc:spChg>
        <pc:spChg chg="del">
          <ac:chgData name="Jennifer Boyle" userId="7862b27c-d6c2-475e-af14-938dabba8693" providerId="ADAL" clId="{E12FA8BB-C2CB-4548-8156-90A32CC9D6D1}" dt="2023-04-14T17:48:23.545" v="34" actId="478"/>
          <ac:spMkLst>
            <pc:docMk/>
            <pc:sldMk cId="317324267" sldId="299"/>
            <ac:spMk id="1041" creationId="{EDDDA1C2-40F2-C465-D3BB-2E406CC881AB}"/>
          </ac:spMkLst>
        </pc:spChg>
        <pc:spChg chg="del">
          <ac:chgData name="Jennifer Boyle" userId="7862b27c-d6c2-475e-af14-938dabba8693" providerId="ADAL" clId="{E12FA8BB-C2CB-4548-8156-90A32CC9D6D1}" dt="2023-04-14T17:48:31.352" v="37" actId="478"/>
          <ac:spMkLst>
            <pc:docMk/>
            <pc:sldMk cId="317324267" sldId="299"/>
            <ac:spMk id="1046" creationId="{8A57591F-F75D-FBB3-BD7E-757A1AFC2F44}"/>
          </ac:spMkLst>
        </pc:spChg>
        <pc:grpChg chg="del">
          <ac:chgData name="Jennifer Boyle" userId="7862b27c-d6c2-475e-af14-938dabba8693" providerId="ADAL" clId="{E12FA8BB-C2CB-4548-8156-90A32CC9D6D1}" dt="2023-04-14T17:48:17.686" v="33" actId="478"/>
          <ac:grpSpMkLst>
            <pc:docMk/>
            <pc:sldMk cId="317324267" sldId="299"/>
            <ac:grpSpMk id="12" creationId="{5E9238D3-4F99-E415-7A54-9FE1BC3F8A71}"/>
          </ac:grpSpMkLst>
        </pc:grpChg>
        <pc:graphicFrameChg chg="add mod">
          <ac:chgData name="Jennifer Boyle" userId="7862b27c-d6c2-475e-af14-938dabba8693" providerId="ADAL" clId="{E12FA8BB-C2CB-4548-8156-90A32CC9D6D1}" dt="2023-04-14T17:48:45.025" v="38"/>
          <ac:graphicFrameMkLst>
            <pc:docMk/>
            <pc:sldMk cId="317324267" sldId="299"/>
            <ac:graphicFrameMk id="6" creationId="{DE03BE78-2FF8-ADF6-B238-CD51490E0D7A}"/>
          </ac:graphicFrameMkLst>
        </pc:graphicFrameChg>
        <pc:cxnChg chg="del">
          <ac:chgData name="Jennifer Boyle" userId="7862b27c-d6c2-475e-af14-938dabba8693" providerId="ADAL" clId="{E12FA8BB-C2CB-4548-8156-90A32CC9D6D1}" dt="2023-04-14T17:48:23.545" v="34" actId="478"/>
          <ac:cxnSpMkLst>
            <pc:docMk/>
            <pc:sldMk cId="317324267" sldId="299"/>
            <ac:cxnSpMk id="1028" creationId="{251E71C6-C5DE-756D-28C9-B37F00509337}"/>
          </ac:cxnSpMkLst>
        </pc:cxnChg>
        <pc:cxnChg chg="del">
          <ac:chgData name="Jennifer Boyle" userId="7862b27c-d6c2-475e-af14-938dabba8693" providerId="ADAL" clId="{E12FA8BB-C2CB-4548-8156-90A32CC9D6D1}" dt="2023-04-14T17:48:23.545" v="34" actId="478"/>
          <ac:cxnSpMkLst>
            <pc:docMk/>
            <pc:sldMk cId="317324267" sldId="299"/>
            <ac:cxnSpMk id="1039" creationId="{27A9561D-6FFC-F4BF-D6C2-12FEB0D3D959}"/>
          </ac:cxnSpMkLst>
        </pc:cxnChg>
        <pc:cxnChg chg="del">
          <ac:chgData name="Jennifer Boyle" userId="7862b27c-d6c2-475e-af14-938dabba8693" providerId="ADAL" clId="{E12FA8BB-C2CB-4548-8156-90A32CC9D6D1}" dt="2023-04-14T17:48:23.545" v="34" actId="478"/>
          <ac:cxnSpMkLst>
            <pc:docMk/>
            <pc:sldMk cId="317324267" sldId="299"/>
            <ac:cxnSpMk id="1044" creationId="{449259B2-AC01-86E5-AAE4-014A1E3AD19E}"/>
          </ac:cxnSpMkLst>
        </pc:cxnChg>
      </pc:sldChg>
      <pc:sldChg chg="addSp delSp modSp mod">
        <pc:chgData name="Jennifer Boyle" userId="7862b27c-d6c2-475e-af14-938dabba8693" providerId="ADAL" clId="{E12FA8BB-C2CB-4548-8156-90A32CC9D6D1}" dt="2023-04-14T17:52:27.688" v="71" actId="27918"/>
        <pc:sldMkLst>
          <pc:docMk/>
          <pc:sldMk cId="3076330452" sldId="300"/>
        </pc:sldMkLst>
        <pc:spChg chg="mod">
          <ac:chgData name="Jennifer Boyle" userId="7862b27c-d6c2-475e-af14-938dabba8693" providerId="ADAL" clId="{E12FA8BB-C2CB-4548-8156-90A32CC9D6D1}" dt="2023-04-14T17:50:53.594" v="54" actId="1076"/>
          <ac:spMkLst>
            <pc:docMk/>
            <pc:sldMk cId="3076330452" sldId="300"/>
            <ac:spMk id="4" creationId="{740BF983-A84E-FC3A-3383-00EF6BAB949B}"/>
          </ac:spMkLst>
        </pc:spChg>
        <pc:spChg chg="del">
          <ac:chgData name="Jennifer Boyle" userId="7862b27c-d6c2-475e-af14-938dabba8693" providerId="ADAL" clId="{E12FA8BB-C2CB-4548-8156-90A32CC9D6D1}" dt="2023-04-14T17:51:03.040" v="57" actId="478"/>
          <ac:spMkLst>
            <pc:docMk/>
            <pc:sldMk cId="3076330452" sldId="300"/>
            <ac:spMk id="41" creationId="{D668D04A-DECC-8646-63D2-86090C0B6EC2}"/>
          </ac:spMkLst>
        </pc:spChg>
        <pc:spChg chg="del">
          <ac:chgData name="Jennifer Boyle" userId="7862b27c-d6c2-475e-af14-938dabba8693" providerId="ADAL" clId="{E12FA8BB-C2CB-4548-8156-90A32CC9D6D1}" dt="2023-04-14T17:50:46.164" v="52" actId="478"/>
          <ac:spMkLst>
            <pc:docMk/>
            <pc:sldMk cId="3076330452" sldId="300"/>
            <ac:spMk id="42" creationId="{CF8A5421-9323-A745-9033-6B0858E056E5}"/>
          </ac:spMkLst>
        </pc:spChg>
        <pc:spChg chg="del">
          <ac:chgData name="Jennifer Boyle" userId="7862b27c-d6c2-475e-af14-938dabba8693" providerId="ADAL" clId="{E12FA8BB-C2CB-4548-8156-90A32CC9D6D1}" dt="2023-04-14T17:50:58.054" v="56" actId="478"/>
          <ac:spMkLst>
            <pc:docMk/>
            <pc:sldMk cId="3076330452" sldId="300"/>
            <ac:spMk id="43" creationId="{B7FC13D1-752F-56B6-5609-2A21E3445535}"/>
          </ac:spMkLst>
        </pc:spChg>
        <pc:spChg chg="del">
          <ac:chgData name="Jennifer Boyle" userId="7862b27c-d6c2-475e-af14-938dabba8693" providerId="ADAL" clId="{E12FA8BB-C2CB-4548-8156-90A32CC9D6D1}" dt="2023-04-14T17:50:56.250" v="55" actId="478"/>
          <ac:spMkLst>
            <pc:docMk/>
            <pc:sldMk cId="3076330452" sldId="300"/>
            <ac:spMk id="44" creationId="{4BC63EFC-51D8-5205-E29F-01514C838175}"/>
          </ac:spMkLst>
        </pc:spChg>
        <pc:spChg chg="del">
          <ac:chgData name="Jennifer Boyle" userId="7862b27c-d6c2-475e-af14-938dabba8693" providerId="ADAL" clId="{E12FA8BB-C2CB-4548-8156-90A32CC9D6D1}" dt="2023-04-14T17:50:46.164" v="52" actId="478"/>
          <ac:spMkLst>
            <pc:docMk/>
            <pc:sldMk cId="3076330452" sldId="300"/>
            <ac:spMk id="45" creationId="{BBE6A571-B611-7C03-DEE0-82AB9841B25B}"/>
          </ac:spMkLst>
        </pc:spChg>
        <pc:spChg chg="del">
          <ac:chgData name="Jennifer Boyle" userId="7862b27c-d6c2-475e-af14-938dabba8693" providerId="ADAL" clId="{E12FA8BB-C2CB-4548-8156-90A32CC9D6D1}" dt="2023-04-14T17:50:46.164" v="52" actId="478"/>
          <ac:spMkLst>
            <pc:docMk/>
            <pc:sldMk cId="3076330452" sldId="300"/>
            <ac:spMk id="46" creationId="{42DF423A-99C8-4EB4-85E6-B227F5AC86CF}"/>
          </ac:spMkLst>
        </pc:spChg>
        <pc:spChg chg="del">
          <ac:chgData name="Jennifer Boyle" userId="7862b27c-d6c2-475e-af14-938dabba8693" providerId="ADAL" clId="{E12FA8BB-C2CB-4548-8156-90A32CC9D6D1}" dt="2023-04-14T17:50:46.164" v="52" actId="478"/>
          <ac:spMkLst>
            <pc:docMk/>
            <pc:sldMk cId="3076330452" sldId="300"/>
            <ac:spMk id="47" creationId="{1A54FE55-9EA8-7040-3CAE-58A0BC0B5A7A}"/>
          </ac:spMkLst>
        </pc:spChg>
        <pc:spChg chg="del">
          <ac:chgData name="Jennifer Boyle" userId="7862b27c-d6c2-475e-af14-938dabba8693" providerId="ADAL" clId="{E12FA8BB-C2CB-4548-8156-90A32CC9D6D1}" dt="2023-04-14T17:50:46.164" v="52" actId="478"/>
          <ac:spMkLst>
            <pc:docMk/>
            <pc:sldMk cId="3076330452" sldId="300"/>
            <ac:spMk id="48" creationId="{C745E97A-7FD6-1663-C9EC-826AD8D437D1}"/>
          </ac:spMkLst>
        </pc:spChg>
        <pc:spChg chg="del">
          <ac:chgData name="Jennifer Boyle" userId="7862b27c-d6c2-475e-af14-938dabba8693" providerId="ADAL" clId="{E12FA8BB-C2CB-4548-8156-90A32CC9D6D1}" dt="2023-04-14T17:50:46.164" v="52" actId="478"/>
          <ac:spMkLst>
            <pc:docMk/>
            <pc:sldMk cId="3076330452" sldId="300"/>
            <ac:spMk id="49" creationId="{5A089B96-6EB7-40E6-B695-CA14F03E510E}"/>
          </ac:spMkLst>
        </pc:spChg>
        <pc:spChg chg="del">
          <ac:chgData name="Jennifer Boyle" userId="7862b27c-d6c2-475e-af14-938dabba8693" providerId="ADAL" clId="{E12FA8BB-C2CB-4548-8156-90A32CC9D6D1}" dt="2023-04-14T17:50:46.164" v="52" actId="478"/>
          <ac:spMkLst>
            <pc:docMk/>
            <pc:sldMk cId="3076330452" sldId="300"/>
            <ac:spMk id="50" creationId="{B4A38A1D-ED77-E4A3-DF60-1B2D80DD4252}"/>
          </ac:spMkLst>
        </pc:spChg>
        <pc:spChg chg="del">
          <ac:chgData name="Jennifer Boyle" userId="7862b27c-d6c2-475e-af14-938dabba8693" providerId="ADAL" clId="{E12FA8BB-C2CB-4548-8156-90A32CC9D6D1}" dt="2023-04-14T17:50:46.164" v="52" actId="478"/>
          <ac:spMkLst>
            <pc:docMk/>
            <pc:sldMk cId="3076330452" sldId="300"/>
            <ac:spMk id="51" creationId="{3D949BF7-3246-03FC-D71D-FF2B194A5867}"/>
          </ac:spMkLst>
        </pc:spChg>
        <pc:spChg chg="del">
          <ac:chgData name="Jennifer Boyle" userId="7862b27c-d6c2-475e-af14-938dabba8693" providerId="ADAL" clId="{E12FA8BB-C2CB-4548-8156-90A32CC9D6D1}" dt="2023-04-14T17:50:46.164" v="52" actId="478"/>
          <ac:spMkLst>
            <pc:docMk/>
            <pc:sldMk cId="3076330452" sldId="300"/>
            <ac:spMk id="52" creationId="{D73A6417-5A8E-992C-44F0-86E234C17E10}"/>
          </ac:spMkLst>
        </pc:spChg>
        <pc:spChg chg="del">
          <ac:chgData name="Jennifer Boyle" userId="7862b27c-d6c2-475e-af14-938dabba8693" providerId="ADAL" clId="{E12FA8BB-C2CB-4548-8156-90A32CC9D6D1}" dt="2023-04-14T17:50:46.164" v="52" actId="478"/>
          <ac:spMkLst>
            <pc:docMk/>
            <pc:sldMk cId="3076330452" sldId="300"/>
            <ac:spMk id="53" creationId="{34E58A3B-6C41-24E5-AFB9-0CC8E52DFFBF}"/>
          </ac:spMkLst>
        </pc:spChg>
        <pc:spChg chg="del">
          <ac:chgData name="Jennifer Boyle" userId="7862b27c-d6c2-475e-af14-938dabba8693" providerId="ADAL" clId="{E12FA8BB-C2CB-4548-8156-90A32CC9D6D1}" dt="2023-04-14T17:50:46.164" v="52" actId="478"/>
          <ac:spMkLst>
            <pc:docMk/>
            <pc:sldMk cId="3076330452" sldId="300"/>
            <ac:spMk id="54" creationId="{3C62B939-790C-DB0F-0CF6-1E2C6F585ED4}"/>
          </ac:spMkLst>
        </pc:spChg>
        <pc:spChg chg="del">
          <ac:chgData name="Jennifer Boyle" userId="7862b27c-d6c2-475e-af14-938dabba8693" providerId="ADAL" clId="{E12FA8BB-C2CB-4548-8156-90A32CC9D6D1}" dt="2023-04-14T17:50:46.164" v="52" actId="478"/>
          <ac:spMkLst>
            <pc:docMk/>
            <pc:sldMk cId="3076330452" sldId="300"/>
            <ac:spMk id="55" creationId="{16C6B6BA-7222-2A46-CA43-30A3DC2F40E5}"/>
          </ac:spMkLst>
        </pc:spChg>
        <pc:spChg chg="del">
          <ac:chgData name="Jennifer Boyle" userId="7862b27c-d6c2-475e-af14-938dabba8693" providerId="ADAL" clId="{E12FA8BB-C2CB-4548-8156-90A32CC9D6D1}" dt="2023-04-14T17:50:46.164" v="52" actId="478"/>
          <ac:spMkLst>
            <pc:docMk/>
            <pc:sldMk cId="3076330452" sldId="300"/>
            <ac:spMk id="59" creationId="{4D135624-874F-7303-6186-F1323F30C5AA}"/>
          </ac:spMkLst>
        </pc:spChg>
        <pc:spChg chg="del">
          <ac:chgData name="Jennifer Boyle" userId="7862b27c-d6c2-475e-af14-938dabba8693" providerId="ADAL" clId="{E12FA8BB-C2CB-4548-8156-90A32CC9D6D1}" dt="2023-04-14T17:50:46.164" v="52" actId="478"/>
          <ac:spMkLst>
            <pc:docMk/>
            <pc:sldMk cId="3076330452" sldId="300"/>
            <ac:spMk id="60" creationId="{283A431F-66DE-56D0-6F8C-E197CA434994}"/>
          </ac:spMkLst>
        </pc:spChg>
        <pc:spChg chg="del">
          <ac:chgData name="Jennifer Boyle" userId="7862b27c-d6c2-475e-af14-938dabba8693" providerId="ADAL" clId="{E12FA8BB-C2CB-4548-8156-90A32CC9D6D1}" dt="2023-04-14T17:50:46.164" v="52" actId="478"/>
          <ac:spMkLst>
            <pc:docMk/>
            <pc:sldMk cId="3076330452" sldId="300"/>
            <ac:spMk id="61" creationId="{13D1EBF7-3808-CC4B-C914-B34A82C02B00}"/>
          </ac:spMkLst>
        </pc:spChg>
        <pc:spChg chg="del">
          <ac:chgData name="Jennifer Boyle" userId="7862b27c-d6c2-475e-af14-938dabba8693" providerId="ADAL" clId="{E12FA8BB-C2CB-4548-8156-90A32CC9D6D1}" dt="2023-04-14T17:50:46.164" v="52" actId="478"/>
          <ac:spMkLst>
            <pc:docMk/>
            <pc:sldMk cId="3076330452" sldId="300"/>
            <ac:spMk id="1033" creationId="{3CD9B410-05B2-6138-6911-D2332C745AC9}"/>
          </ac:spMkLst>
        </pc:spChg>
        <pc:spChg chg="del">
          <ac:chgData name="Jennifer Boyle" userId="7862b27c-d6c2-475e-af14-938dabba8693" providerId="ADAL" clId="{E12FA8BB-C2CB-4548-8156-90A32CC9D6D1}" dt="2023-04-14T17:51:09.202" v="59" actId="478"/>
          <ac:spMkLst>
            <pc:docMk/>
            <pc:sldMk cId="3076330452" sldId="300"/>
            <ac:spMk id="1034" creationId="{7DB997D1-C003-D6C6-1F18-F0F31FEDDA4D}"/>
          </ac:spMkLst>
        </pc:spChg>
        <pc:spChg chg="del">
          <ac:chgData name="Jennifer Boyle" userId="7862b27c-d6c2-475e-af14-938dabba8693" providerId="ADAL" clId="{E12FA8BB-C2CB-4548-8156-90A32CC9D6D1}" dt="2023-04-14T17:50:46.164" v="52" actId="478"/>
          <ac:spMkLst>
            <pc:docMk/>
            <pc:sldMk cId="3076330452" sldId="300"/>
            <ac:spMk id="1035" creationId="{505D2889-80F3-69CB-1B35-181142E76EFB}"/>
          </ac:spMkLst>
        </pc:spChg>
        <pc:spChg chg="del">
          <ac:chgData name="Jennifer Boyle" userId="7862b27c-d6c2-475e-af14-938dabba8693" providerId="ADAL" clId="{E12FA8BB-C2CB-4548-8156-90A32CC9D6D1}" dt="2023-04-14T17:50:46.164" v="52" actId="478"/>
          <ac:spMkLst>
            <pc:docMk/>
            <pc:sldMk cId="3076330452" sldId="300"/>
            <ac:spMk id="1036" creationId="{857DBFB8-A839-2B3D-F992-3D5B522A6EDA}"/>
          </ac:spMkLst>
        </pc:spChg>
        <pc:spChg chg="del">
          <ac:chgData name="Jennifer Boyle" userId="7862b27c-d6c2-475e-af14-938dabba8693" providerId="ADAL" clId="{E12FA8BB-C2CB-4548-8156-90A32CC9D6D1}" dt="2023-04-14T17:51:12.138" v="60" actId="478"/>
          <ac:spMkLst>
            <pc:docMk/>
            <pc:sldMk cId="3076330452" sldId="300"/>
            <ac:spMk id="1037" creationId="{A619D19B-59AC-7D09-4061-FA84E7FB471A}"/>
          </ac:spMkLst>
        </pc:spChg>
        <pc:spChg chg="del">
          <ac:chgData name="Jennifer Boyle" userId="7862b27c-d6c2-475e-af14-938dabba8693" providerId="ADAL" clId="{E12FA8BB-C2CB-4548-8156-90A32CC9D6D1}" dt="2023-04-14T17:50:46.164" v="52" actId="478"/>
          <ac:spMkLst>
            <pc:docMk/>
            <pc:sldMk cId="3076330452" sldId="300"/>
            <ac:spMk id="1038" creationId="{5909F8BF-9101-628B-51F4-11674CFA84EF}"/>
          </ac:spMkLst>
        </pc:spChg>
        <pc:spChg chg="del">
          <ac:chgData name="Jennifer Boyle" userId="7862b27c-d6c2-475e-af14-938dabba8693" providerId="ADAL" clId="{E12FA8BB-C2CB-4548-8156-90A32CC9D6D1}" dt="2023-04-14T17:50:46.164" v="52" actId="478"/>
          <ac:spMkLst>
            <pc:docMk/>
            <pc:sldMk cId="3076330452" sldId="300"/>
            <ac:spMk id="1041" creationId="{EDDDA1C2-40F2-C465-D3BB-2E406CC881AB}"/>
          </ac:spMkLst>
        </pc:spChg>
        <pc:spChg chg="del">
          <ac:chgData name="Jennifer Boyle" userId="7862b27c-d6c2-475e-af14-938dabba8693" providerId="ADAL" clId="{E12FA8BB-C2CB-4548-8156-90A32CC9D6D1}" dt="2023-04-14T17:51:06.138" v="58" actId="478"/>
          <ac:spMkLst>
            <pc:docMk/>
            <pc:sldMk cId="3076330452" sldId="300"/>
            <ac:spMk id="1046" creationId="{8A57591F-F75D-FBB3-BD7E-757A1AFC2F44}"/>
          </ac:spMkLst>
        </pc:spChg>
        <pc:grpChg chg="del">
          <ac:chgData name="Jennifer Boyle" userId="7862b27c-d6c2-475e-af14-938dabba8693" providerId="ADAL" clId="{E12FA8BB-C2CB-4548-8156-90A32CC9D6D1}" dt="2023-04-14T17:50:39.113" v="49" actId="478"/>
          <ac:grpSpMkLst>
            <pc:docMk/>
            <pc:sldMk cId="3076330452" sldId="300"/>
            <ac:grpSpMk id="12" creationId="{5E9238D3-4F99-E415-7A54-9FE1BC3F8A71}"/>
          </ac:grpSpMkLst>
        </pc:grpChg>
        <pc:graphicFrameChg chg="add mod">
          <ac:chgData name="Jennifer Boyle" userId="7862b27c-d6c2-475e-af14-938dabba8693" providerId="ADAL" clId="{E12FA8BB-C2CB-4548-8156-90A32CC9D6D1}" dt="2023-04-14T17:51:15.169" v="61"/>
          <ac:graphicFrameMkLst>
            <pc:docMk/>
            <pc:sldMk cId="3076330452" sldId="300"/>
            <ac:graphicFrameMk id="6" creationId="{AEE8E3CE-1065-09AC-E96E-1054FAD68202}"/>
          </ac:graphicFrameMkLst>
        </pc:graphicFrameChg>
        <pc:cxnChg chg="del">
          <ac:chgData name="Jennifer Boyle" userId="7862b27c-d6c2-475e-af14-938dabba8693" providerId="ADAL" clId="{E12FA8BB-C2CB-4548-8156-90A32CC9D6D1}" dt="2023-04-14T17:50:46.164" v="52" actId="478"/>
          <ac:cxnSpMkLst>
            <pc:docMk/>
            <pc:sldMk cId="3076330452" sldId="300"/>
            <ac:cxnSpMk id="1028" creationId="{251E71C6-C5DE-756D-28C9-B37F00509337}"/>
          </ac:cxnSpMkLst>
        </pc:cxnChg>
        <pc:cxnChg chg="del">
          <ac:chgData name="Jennifer Boyle" userId="7862b27c-d6c2-475e-af14-938dabba8693" providerId="ADAL" clId="{E12FA8BB-C2CB-4548-8156-90A32CC9D6D1}" dt="2023-04-14T17:50:46.164" v="52" actId="478"/>
          <ac:cxnSpMkLst>
            <pc:docMk/>
            <pc:sldMk cId="3076330452" sldId="300"/>
            <ac:cxnSpMk id="1039" creationId="{27A9561D-6FFC-F4BF-D6C2-12FEB0D3D959}"/>
          </ac:cxnSpMkLst>
        </pc:cxnChg>
        <pc:cxnChg chg="del">
          <ac:chgData name="Jennifer Boyle" userId="7862b27c-d6c2-475e-af14-938dabba8693" providerId="ADAL" clId="{E12FA8BB-C2CB-4548-8156-90A32CC9D6D1}" dt="2023-04-14T17:50:46.164" v="52" actId="478"/>
          <ac:cxnSpMkLst>
            <pc:docMk/>
            <pc:sldMk cId="3076330452" sldId="300"/>
            <ac:cxnSpMk id="1044" creationId="{449259B2-AC01-86E5-AAE4-014A1E3AD19E}"/>
          </ac:cxnSpMkLst>
        </pc:cxnChg>
      </pc:sldChg>
      <pc:sldChg chg="addSp delSp modSp mod addCm delCm modCm">
        <pc:chgData name="Jennifer Boyle" userId="7862b27c-d6c2-475e-af14-938dabba8693" providerId="ADAL" clId="{E12FA8BB-C2CB-4548-8156-90A32CC9D6D1}" dt="2023-04-14T18:41:39.054" v="316"/>
        <pc:sldMkLst>
          <pc:docMk/>
          <pc:sldMk cId="3332005300" sldId="322"/>
        </pc:sldMkLst>
        <pc:spChg chg="mod">
          <ac:chgData name="Jennifer Boyle" userId="7862b27c-d6c2-475e-af14-938dabba8693" providerId="ADAL" clId="{E12FA8BB-C2CB-4548-8156-90A32CC9D6D1}" dt="2023-04-14T18:39:04.691" v="250" actId="20577"/>
          <ac:spMkLst>
            <pc:docMk/>
            <pc:sldMk cId="3332005300" sldId="322"/>
            <ac:spMk id="4" creationId="{FAA73026-B2B6-F53B-C335-B129531E9269}"/>
          </ac:spMkLst>
        </pc:spChg>
        <pc:spChg chg="add mod">
          <ac:chgData name="Jennifer Boyle" userId="7862b27c-d6c2-475e-af14-938dabba8693" providerId="ADAL" clId="{E12FA8BB-C2CB-4548-8156-90A32CC9D6D1}" dt="2023-04-14T18:41:29.501" v="315" actId="20577"/>
          <ac:spMkLst>
            <pc:docMk/>
            <pc:sldMk cId="3332005300" sldId="322"/>
            <ac:spMk id="7" creationId="{AE94A95A-9616-9494-D0F4-AC2EDC79BC97}"/>
          </ac:spMkLst>
        </pc:spChg>
        <pc:graphicFrameChg chg="mod">
          <ac:chgData name="Jennifer Boyle" userId="7862b27c-d6c2-475e-af14-938dabba8693" providerId="ADAL" clId="{E12FA8BB-C2CB-4548-8156-90A32CC9D6D1}" dt="2023-04-14T18:39:46.569" v="264" actId="20577"/>
          <ac:graphicFrameMkLst>
            <pc:docMk/>
            <pc:sldMk cId="3332005300" sldId="322"/>
            <ac:graphicFrameMk id="6" creationId="{A9A8CC69-E7C7-8BF8-2D2D-ABB1A61EC758}"/>
          </ac:graphicFrameMkLst>
        </pc:graphicFrameChg>
        <pc:picChg chg="del mod">
          <ac:chgData name="Jennifer Boyle" userId="7862b27c-d6c2-475e-af14-938dabba8693" providerId="ADAL" clId="{E12FA8BB-C2CB-4548-8156-90A32CC9D6D1}" dt="2023-04-14T18:41:11.833" v="310" actId="478"/>
          <ac:picMkLst>
            <pc:docMk/>
            <pc:sldMk cId="3332005300" sldId="322"/>
            <ac:picMk id="8" creationId="{9048B3A0-9FDC-33FD-7900-2518F4D78512}"/>
          </ac:picMkLst>
        </pc:picChg>
        <pc:extLst>
          <p:ext xmlns:p="http://schemas.openxmlformats.org/presentationml/2006/main" uri="{D6D511B9-2390-475A-947B-AFAB55BFBCF1}">
            <pc226:cmChg xmlns:pc226="http://schemas.microsoft.com/office/powerpoint/2022/06/main/command" chg="add del mod">
              <pc226:chgData name="Jennifer Boyle" userId="7862b27c-d6c2-475e-af14-938dabba8693" providerId="ADAL" clId="{E12FA8BB-C2CB-4548-8156-90A32CC9D6D1}" dt="2023-04-14T18:41:39.054" v="316"/>
              <pc2:cmMkLst xmlns:pc2="http://schemas.microsoft.com/office/powerpoint/2019/9/main/command">
                <pc:docMk/>
                <pc:sldMk cId="3332005300" sldId="322"/>
                <pc2:cmMk id="{B0161474-1FE3-9F41-B918-F57A8F86EF41}"/>
              </pc2:cmMkLst>
            </pc226:cmChg>
          </p:ext>
        </pc:extLst>
      </pc:sldChg>
      <pc:sldChg chg="mod addCm delCm">
        <pc:chgData name="Jennifer Boyle" userId="7862b27c-d6c2-475e-af14-938dabba8693" providerId="ADAL" clId="{E12FA8BB-C2CB-4548-8156-90A32CC9D6D1}" dt="2023-04-14T17:38:19.260" v="17"/>
        <pc:sldMkLst>
          <pc:docMk/>
          <pc:sldMk cId="327494629" sldId="323"/>
        </pc:sldMkLst>
        <pc:extLst>
          <p:ext xmlns:p="http://schemas.openxmlformats.org/presentationml/2006/main" uri="{D6D511B9-2390-475A-947B-AFAB55BFBCF1}">
            <pc226:cmChg xmlns:pc226="http://schemas.microsoft.com/office/powerpoint/2022/06/main/command" chg="add del">
              <pc226:chgData name="Jennifer Boyle" userId="7862b27c-d6c2-475e-af14-938dabba8693" providerId="ADAL" clId="{E12FA8BB-C2CB-4548-8156-90A32CC9D6D1}" dt="2023-04-14T17:38:19.260" v="17"/>
              <pc2:cmMkLst xmlns:pc2="http://schemas.microsoft.com/office/powerpoint/2019/9/main/command">
                <pc:docMk/>
                <pc:sldMk cId="327494629" sldId="323"/>
                <pc2:cmMk id="{CDA415D3-07D8-564E-BA05-6C4B690FE202}"/>
              </pc2:cmMkLst>
            </pc226:cmChg>
          </p:ext>
        </pc:extLst>
      </pc:sldChg>
      <pc:sldChg chg="mod">
        <pc:chgData name="Jennifer Boyle" userId="7862b27c-d6c2-475e-af14-938dabba8693" providerId="ADAL" clId="{E12FA8BB-C2CB-4548-8156-90A32CC9D6D1}" dt="2023-04-14T18:00:15.189" v="93" actId="27918"/>
        <pc:sldMkLst>
          <pc:docMk/>
          <pc:sldMk cId="661188151" sldId="325"/>
        </pc:sldMkLst>
      </pc:sldChg>
      <pc:sldChg chg="modSp mod">
        <pc:chgData name="Jennifer Boyle" userId="7862b27c-d6c2-475e-af14-938dabba8693" providerId="ADAL" clId="{E12FA8BB-C2CB-4548-8156-90A32CC9D6D1}" dt="2023-04-14T18:37:45.555" v="248"/>
        <pc:sldMkLst>
          <pc:docMk/>
          <pc:sldMk cId="2410084660" sldId="327"/>
        </pc:sldMkLst>
        <pc:graphicFrameChg chg="mod">
          <ac:chgData name="Jennifer Boyle" userId="7862b27c-d6c2-475e-af14-938dabba8693" providerId="ADAL" clId="{E12FA8BB-C2CB-4548-8156-90A32CC9D6D1}" dt="2023-04-14T18:37:45.555" v="248"/>
          <ac:graphicFrameMkLst>
            <pc:docMk/>
            <pc:sldMk cId="2410084660" sldId="327"/>
            <ac:graphicFrameMk id="8" creationId="{A25666F9-CCA3-9D59-B863-99CA3EC76DEB}"/>
          </ac:graphicFrameMkLst>
        </pc:graphicFrameChg>
      </pc:sldChg>
      <pc:sldChg chg="mod">
        <pc:chgData name="Jennifer Boyle" userId="7862b27c-d6c2-475e-af14-938dabba8693" providerId="ADAL" clId="{E12FA8BB-C2CB-4548-8156-90A32CC9D6D1}" dt="2023-04-14T18:21:47.851" v="130" actId="27918"/>
        <pc:sldMkLst>
          <pc:docMk/>
          <pc:sldMk cId="3632646033" sldId="328"/>
        </pc:sldMkLst>
      </pc:sldChg>
      <pc:sldChg chg="mod">
        <pc:chgData name="Jennifer Boyle" userId="7862b27c-d6c2-475e-af14-938dabba8693" providerId="ADAL" clId="{E12FA8BB-C2CB-4548-8156-90A32CC9D6D1}" dt="2023-04-14T18:26:32.444" v="153" actId="27918"/>
        <pc:sldMkLst>
          <pc:docMk/>
          <pc:sldMk cId="1612805360" sldId="331"/>
        </pc:sldMkLst>
      </pc:sldChg>
      <pc:sldChg chg="mod">
        <pc:chgData name="Jennifer Boyle" userId="7862b27c-d6c2-475e-af14-938dabba8693" providerId="ADAL" clId="{E12FA8BB-C2CB-4548-8156-90A32CC9D6D1}" dt="2023-04-14T18:27:52.659" v="163" actId="27918"/>
        <pc:sldMkLst>
          <pc:docMk/>
          <pc:sldMk cId="1825204444" sldId="332"/>
        </pc:sldMkLst>
      </pc:sldChg>
      <pc:sldChg chg="addSp delSp modSp mod">
        <pc:chgData name="Jennifer Boyle" userId="7862b27c-d6c2-475e-af14-938dabba8693" providerId="ADAL" clId="{E12FA8BB-C2CB-4548-8156-90A32CC9D6D1}" dt="2023-04-14T18:31:44.537" v="191" actId="27918"/>
        <pc:sldMkLst>
          <pc:docMk/>
          <pc:sldMk cId="1283892089" sldId="334"/>
        </pc:sldMkLst>
        <pc:grpChg chg="del">
          <ac:chgData name="Jennifer Boyle" userId="7862b27c-d6c2-475e-af14-938dabba8693" providerId="ADAL" clId="{E12FA8BB-C2CB-4548-8156-90A32CC9D6D1}" dt="2023-04-14T18:30:17.547" v="178" actId="478"/>
          <ac:grpSpMkLst>
            <pc:docMk/>
            <pc:sldMk cId="1283892089" sldId="334"/>
            <ac:grpSpMk id="4" creationId="{0DD0D150-7BFB-3504-14A1-9EA0D2B3F991}"/>
          </ac:grpSpMkLst>
        </pc:grpChg>
        <pc:graphicFrameChg chg="add mod">
          <ac:chgData name="Jennifer Boyle" userId="7862b27c-d6c2-475e-af14-938dabba8693" providerId="ADAL" clId="{E12FA8BB-C2CB-4548-8156-90A32CC9D6D1}" dt="2023-04-14T18:30:37.113" v="181" actId="14100"/>
          <ac:graphicFrameMkLst>
            <pc:docMk/>
            <pc:sldMk cId="1283892089" sldId="334"/>
            <ac:graphicFrameMk id="7" creationId="{4FAB8DE1-4073-C36E-DA0D-1FF25F681762}"/>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76</c:v>
                </c:pt>
                <c:pt idx="1">
                  <c:v>55</c:v>
                </c:pt>
                <c:pt idx="2">
                  <c:v>62</c:v>
                </c:pt>
                <c:pt idx="3">
                  <c:v>72</c:v>
                </c:pt>
                <c:pt idx="4">
                  <c:v>81</c:v>
                </c:pt>
                <c:pt idx="5">
                  <c:v>84</c:v>
                </c:pt>
                <c:pt idx="6">
                  <c:v>85</c:v>
                </c:pt>
                <c:pt idx="7">
                  <c:v>83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Sheet1!$C$2:$C$9</c:f>
              <c:numCache>
                <c:formatCode>0</c:formatCode>
                <c:ptCount val="8"/>
                <c:pt idx="0">
                  <c:v>98</c:v>
                </c:pt>
                <c:pt idx="1">
                  <c:v>92</c:v>
                </c:pt>
                <c:pt idx="2">
                  <c:v>97</c:v>
                </c:pt>
                <c:pt idx="3">
                  <c:v>98</c:v>
                </c:pt>
                <c:pt idx="4">
                  <c:v>98</c:v>
                </c:pt>
                <c:pt idx="5">
                  <c:v>99</c:v>
                </c:pt>
                <c:pt idx="6">
                  <c:v>98</c:v>
                </c:pt>
                <c:pt idx="7">
                  <c:v>97</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4302610590521252E-2"/>
          <c:w val="0.99392242559276067"/>
          <c:h val="0.64113180856268459"/>
        </c:manualLayout>
      </c:layout>
      <c:barChart>
        <c:barDir val="col"/>
        <c:grouping val="clustered"/>
        <c:varyColors val="0"/>
        <c:ser>
          <c:idx val="0"/>
          <c:order val="0"/>
          <c:tx>
            <c:strRef>
              <c:f>Sheet1!$A$2</c:f>
              <c:strCache>
                <c:ptCount val="1"/>
                <c:pt idx="0">
                  <c:v>Woman's own health care</c:v>
                </c:pt>
              </c:strCache>
            </c:strRef>
          </c:tx>
          <c:spPr>
            <a:solidFill>
              <a:schemeClr val="accent3"/>
            </a:solidFill>
            <a:ln>
              <a:noFill/>
            </a:ln>
            <a:effectLst/>
          </c:spPr>
          <c:invertIfNegative val="0"/>
          <c:dPt>
            <c:idx val="0"/>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0-9C46-41D7-9AB9-64DBB2633E82}"/>
              </c:ext>
            </c:extLst>
          </c:dPt>
          <c:dPt>
            <c:idx val="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Woman's own health care</c:v>
                </c:pt>
                <c:pt idx="1">
                  <c:v>Making major household purchases</c:v>
                </c:pt>
                <c:pt idx="2">
                  <c:v>Visits to her family or relatives</c:v>
                </c:pt>
                <c:pt idx="3">
                  <c:v>All three decisions</c:v>
                </c:pt>
                <c:pt idx="4">
                  <c:v>None of the three decisions</c:v>
                </c:pt>
              </c:strCache>
            </c:strRef>
          </c:cat>
          <c:val>
            <c:numRef>
              <c:f>Sheet1!$B$2:$B$6</c:f>
              <c:numCache>
                <c:formatCode>General</c:formatCode>
                <c:ptCount val="5"/>
                <c:pt idx="0">
                  <c:v>72</c:v>
                </c:pt>
                <c:pt idx="1">
                  <c:v>60</c:v>
                </c:pt>
                <c:pt idx="2">
                  <c:v>68</c:v>
                </c:pt>
                <c:pt idx="3">
                  <c:v>48</c:v>
                </c:pt>
                <c:pt idx="4">
                  <c:v>16</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6.2968519458883918E-2"/>
          <c:w val="0.9608888888888889"/>
          <c:h val="0.8296395795983651"/>
        </c:manualLayout>
      </c:layout>
      <c:lineChart>
        <c:grouping val="standard"/>
        <c:varyColors val="0"/>
        <c:ser>
          <c:idx val="0"/>
          <c:order val="0"/>
          <c:tx>
            <c:strRef>
              <c:f>Sheet1!$B$1</c:f>
              <c:strCache>
                <c:ptCount val="1"/>
                <c:pt idx="0">
                  <c:v>All 3 decisions</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2001 NDHS</c:v>
                </c:pt>
                <c:pt idx="1">
                  <c:v>2006 NDHS</c:v>
                </c:pt>
                <c:pt idx="2">
                  <c:v>2011 NDHS</c:v>
                </c:pt>
                <c:pt idx="3">
                  <c:v>2016 NDHS</c:v>
                </c:pt>
                <c:pt idx="4">
                  <c:v>2022 NDHS</c:v>
                </c:pt>
              </c:strCache>
            </c:strRef>
          </c:cat>
          <c:val>
            <c:numRef>
              <c:f>Sheet1!$B$2:$B$6</c:f>
              <c:numCache>
                <c:formatCode>0</c:formatCode>
                <c:ptCount val="5"/>
                <c:pt idx="0" formatCode="General">
                  <c:v>17</c:v>
                </c:pt>
                <c:pt idx="1">
                  <c:v>38</c:v>
                </c:pt>
                <c:pt idx="2" formatCode="General">
                  <c:v>46</c:v>
                </c:pt>
                <c:pt idx="3" formatCode="General">
                  <c:v>38</c:v>
                </c:pt>
                <c:pt idx="4" formatCode="General">
                  <c:v>48</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None of the 3 decisions</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1"/>
              <c:layout>
                <c:manualLayout>
                  <c:x val="-2.9276490528966203E-2"/>
                  <c:y val="4.39381415470170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990-D344-960A-378710AA280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2001 NDHS</c:v>
                </c:pt>
                <c:pt idx="1">
                  <c:v>2006 NDHS</c:v>
                </c:pt>
                <c:pt idx="2">
                  <c:v>2011 NDHS</c:v>
                </c:pt>
                <c:pt idx="3">
                  <c:v>2016 NDHS</c:v>
                </c:pt>
                <c:pt idx="4">
                  <c:v>2022 NDHS</c:v>
                </c:pt>
              </c:strCache>
            </c:strRef>
          </c:cat>
          <c:val>
            <c:numRef>
              <c:f>Sheet1!$C$2:$C$6</c:f>
              <c:numCache>
                <c:formatCode>General</c:formatCode>
                <c:ptCount val="5"/>
                <c:pt idx="0">
                  <c:v>54</c:v>
                </c:pt>
                <c:pt idx="1">
                  <c:v>35</c:v>
                </c:pt>
                <c:pt idx="2">
                  <c:v>24</c:v>
                </c:pt>
                <c:pt idx="3">
                  <c:v>28</c:v>
                </c:pt>
                <c:pt idx="4">
                  <c:v>16</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4302610590521252E-2"/>
          <c:w val="0.99392242559276067"/>
          <c:h val="0.64113180856268459"/>
        </c:manualLayout>
      </c:layout>
      <c:barChart>
        <c:barDir val="col"/>
        <c:grouping val="clustered"/>
        <c:varyColors val="0"/>
        <c:ser>
          <c:idx val="0"/>
          <c:order val="0"/>
          <c:tx>
            <c:strRef>
              <c:f>Sheet1!$A$2</c:f>
              <c:strCache>
                <c:ptCount val="1"/>
                <c:pt idx="0">
                  <c:v>Man's own health care</c:v>
                </c:pt>
              </c:strCache>
            </c:strRef>
          </c:tx>
          <c:spPr>
            <a:solidFill>
              <a:schemeClr val="accent3"/>
            </a:solidFill>
            <a:ln>
              <a:noFill/>
            </a:ln>
            <a:effectLst/>
          </c:spPr>
          <c:invertIfNegative val="0"/>
          <c:dPt>
            <c:idx val="0"/>
            <c:invertIfNegative val="0"/>
            <c:bubble3D val="0"/>
            <c:spPr>
              <a:solidFill>
                <a:schemeClr val="accent2">
                  <a:lumMod val="40000"/>
                  <a:lumOff val="60000"/>
                </a:schemeClr>
              </a:solidFill>
              <a:ln>
                <a:noFill/>
              </a:ln>
              <a:effectLst/>
            </c:spPr>
            <c:extLst>
              <c:ext xmlns:c16="http://schemas.microsoft.com/office/drawing/2014/chart" uri="{C3380CC4-5D6E-409C-BE32-E72D297353CC}">
                <c16:uniqueId val="{00000000-1A7D-4055-9BBC-D35139A1F47D}"/>
              </c:ext>
            </c:extLst>
          </c:dPt>
          <c:dPt>
            <c:idx val="1"/>
            <c:invertIfNegative val="0"/>
            <c:bubble3D val="0"/>
            <c:spPr>
              <a:solidFill>
                <a:schemeClr val="accent2">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Man's own health care</c:v>
                </c:pt>
                <c:pt idx="1">
                  <c:v>Making major household purchases</c:v>
                </c:pt>
                <c:pt idx="2">
                  <c:v>Both decisions</c:v>
                </c:pt>
                <c:pt idx="3">
                  <c:v>Neither of the two decisions</c:v>
                </c:pt>
              </c:strCache>
            </c:strRef>
          </c:cat>
          <c:val>
            <c:numRef>
              <c:f>Sheet1!$B$2:$B$5</c:f>
              <c:numCache>
                <c:formatCode>General</c:formatCode>
                <c:ptCount val="4"/>
                <c:pt idx="0">
                  <c:v>90</c:v>
                </c:pt>
                <c:pt idx="1">
                  <c:v>67</c:v>
                </c:pt>
                <c:pt idx="2">
                  <c:v>66</c:v>
                </c:pt>
                <c:pt idx="3">
                  <c:v>9</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244862849154216"/>
          <c:y val="2.9520441796550272E-2"/>
          <c:w val="0.58556445888264452"/>
          <c:h val="0.94095911640689944"/>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At least one specified reason</c:v>
                </c:pt>
                <c:pt idx="1">
                  <c:v>Neglects the children</c:v>
                </c:pt>
                <c:pt idx="2">
                  <c:v>Goes out without telling him</c:v>
                </c:pt>
                <c:pt idx="3">
                  <c:v>Argues with him</c:v>
                </c:pt>
                <c:pt idx="4">
                  <c:v>Refuses to have sexual intercourse with him</c:v>
                </c:pt>
                <c:pt idx="5">
                  <c:v>Burns the food</c:v>
                </c:pt>
              </c:strCache>
            </c:strRef>
          </c:cat>
          <c:val>
            <c:numRef>
              <c:f>Sheet1!$B$2:$B$7</c:f>
              <c:numCache>
                <c:formatCode>General</c:formatCode>
                <c:ptCount val="6"/>
                <c:pt idx="0">
                  <c:v>17</c:v>
                </c:pt>
                <c:pt idx="1">
                  <c:v>13</c:v>
                </c:pt>
                <c:pt idx="2">
                  <c:v>5</c:v>
                </c:pt>
                <c:pt idx="3">
                  <c:v>6</c:v>
                </c:pt>
                <c:pt idx="4">
                  <c:v>2</c:v>
                </c:pt>
                <c:pt idx="5">
                  <c:v>2</c:v>
                </c:pt>
              </c:numCache>
            </c:numRef>
          </c:val>
          <c:extLst>
            <c:ext xmlns:c16="http://schemas.microsoft.com/office/drawing/2014/chart" uri="{C3380CC4-5D6E-409C-BE32-E72D297353CC}">
              <c16:uniqueId val="{00000000-1322-4B7E-B274-23205EEF543E}"/>
            </c:ext>
          </c:extLst>
        </c:ser>
        <c:ser>
          <c:idx val="1"/>
          <c:order val="1"/>
          <c:tx>
            <c:strRef>
              <c:f>Sheet1!$C$1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At least one specified reason</c:v>
                </c:pt>
                <c:pt idx="1">
                  <c:v>Neglects the children</c:v>
                </c:pt>
                <c:pt idx="2">
                  <c:v>Goes out without telling him</c:v>
                </c:pt>
                <c:pt idx="3">
                  <c:v>Argues with him</c:v>
                </c:pt>
                <c:pt idx="4">
                  <c:v>Refuses to have sexual intercourse with him</c:v>
                </c:pt>
                <c:pt idx="5">
                  <c:v>Burns the food</c:v>
                </c:pt>
              </c:strCache>
            </c:strRef>
          </c:cat>
          <c:val>
            <c:numRef>
              <c:f>Sheet1!$C$2:$C$7</c:f>
              <c:numCache>
                <c:formatCode>General</c:formatCode>
                <c:ptCount val="6"/>
                <c:pt idx="0">
                  <c:v>19</c:v>
                </c:pt>
                <c:pt idx="1">
                  <c:v>15</c:v>
                </c:pt>
                <c:pt idx="2">
                  <c:v>6</c:v>
                </c:pt>
                <c:pt idx="3">
                  <c:v>5</c:v>
                </c:pt>
                <c:pt idx="4">
                  <c:v>2</c:v>
                </c:pt>
                <c:pt idx="5">
                  <c:v>1</c:v>
                </c:pt>
              </c:numCache>
            </c:numRef>
          </c:val>
          <c:extLst>
            <c:ext xmlns:c16="http://schemas.microsoft.com/office/drawing/2014/chart" uri="{C3380CC4-5D6E-409C-BE32-E72D297353CC}">
              <c16:uniqueId val="{00000001-1322-4B7E-B274-23205EEF543E}"/>
            </c:ext>
          </c:extLst>
        </c:ser>
        <c:dLbls>
          <c:dLblPos val="outEnd"/>
          <c:showLegendKey val="0"/>
          <c:showVal val="1"/>
          <c:showCatName val="0"/>
          <c:showSerName val="0"/>
          <c:showPercent val="0"/>
          <c:showBubbleSize val="0"/>
        </c:dLbls>
        <c:gapWidth val="100"/>
        <c:overlap val="-5"/>
        <c:axId val="1019810304"/>
        <c:axId val="1019811136"/>
      </c:barChart>
      <c:catAx>
        <c:axId val="1019810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019811136"/>
        <c:crosses val="autoZero"/>
        <c:auto val="1"/>
        <c:lblAlgn val="ctr"/>
        <c:lblOffset val="100"/>
        <c:noMultiLvlLbl val="0"/>
      </c:catAx>
      <c:valAx>
        <c:axId val="1019811136"/>
        <c:scaling>
          <c:orientation val="minMax"/>
          <c:max val="100"/>
        </c:scaling>
        <c:delete val="1"/>
        <c:axPos val="b"/>
        <c:numFmt formatCode="General" sourceLinked="1"/>
        <c:majorTickMark val="out"/>
        <c:minorTickMark val="none"/>
        <c:tickLblPos val="nextTo"/>
        <c:crossAx val="10198103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Refusing to have sexual intercourse with her husband/partner if she knows he has sex with other women</c:v>
                </c:pt>
                <c:pt idx="1">
                  <c:v>Asking that they use a condom if she knows that her husband/partner 
has an STI</c:v>
                </c:pt>
              </c:strCache>
            </c:strRef>
          </c:cat>
          <c:val>
            <c:numRef>
              <c:f>Sheet1!$B$2:$C$2</c:f>
              <c:numCache>
                <c:formatCode>General</c:formatCode>
                <c:ptCount val="2"/>
                <c:pt idx="0">
                  <c:v>84</c:v>
                </c:pt>
                <c:pt idx="1">
                  <c:v>90</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Refusing to have sexual intercourse with her husband/partner if she knows he has sex with other women</c:v>
                </c:pt>
                <c:pt idx="1">
                  <c:v>Asking that they use a condom if she knows that her husband/partner 
has an STI</c:v>
                </c:pt>
              </c:strCache>
            </c:strRef>
          </c:cat>
          <c:val>
            <c:numRef>
              <c:f>Sheet1!$B$3:$C$3</c:f>
              <c:numCache>
                <c:formatCode>General</c:formatCode>
                <c:ptCount val="2"/>
                <c:pt idx="0">
                  <c:v>73</c:v>
                </c:pt>
                <c:pt idx="1">
                  <c:v>94</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6656732185526699E-2"/>
          <c:w val="0.95416666666666672"/>
          <c:h val="0.79736268233078589"/>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Say no to their husband/partner if they do not want to have sexual intercourse</c:v>
                </c:pt>
                <c:pt idx="1">
                  <c:v>Ask their husband/partner to use a condom</c:v>
                </c:pt>
              </c:strCache>
            </c:strRef>
          </c:cat>
          <c:val>
            <c:numRef>
              <c:f>Sheet1!$B$2:$C$2</c:f>
              <c:numCache>
                <c:formatCode>General</c:formatCode>
                <c:ptCount val="2"/>
                <c:pt idx="0">
                  <c:v>91</c:v>
                </c:pt>
                <c:pt idx="1">
                  <c:v>78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5.5444007168635172E-2"/>
          <c:w val="0.95416666666666672"/>
          <c:h val="0.81856559685234997"/>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63</c:v>
                </c:pt>
                <c:pt idx="1">
                  <c:v>37</c:v>
                </c:pt>
                <c:pt idx="2">
                  <c:v>53</c:v>
                </c:pt>
                <c:pt idx="3">
                  <c:v>64</c:v>
                </c:pt>
                <c:pt idx="4">
                  <c:v>70</c:v>
                </c:pt>
                <c:pt idx="5">
                  <c:v>69</c:v>
                </c:pt>
                <c:pt idx="6">
                  <c:v>66</c:v>
                </c:pt>
                <c:pt idx="7">
                  <c:v>61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7.889316949568155E-2"/>
          <c:w val="0.95416666666666672"/>
          <c:h val="0.75901217884096672"/>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Basic</c:v>
                </c:pt>
                <c:pt idx="2">
                  <c:v>Secondary</c:v>
                </c:pt>
                <c:pt idx="3">
                  <c:v>More than secondary</c:v>
                </c:pt>
              </c:strCache>
            </c:strRef>
          </c:cat>
          <c:val>
            <c:numRef>
              <c:f>Sheet1!$B$2:$B$5</c:f>
              <c:numCache>
                <c:formatCode>General</c:formatCode>
                <c:ptCount val="4"/>
                <c:pt idx="0">
                  <c:v>55</c:v>
                </c:pt>
                <c:pt idx="1">
                  <c:v>61</c:v>
                </c:pt>
                <c:pt idx="2">
                  <c:v>70</c:v>
                </c:pt>
                <c:pt idx="3">
                  <c:v>83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Lowest</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62</c:v>
                </c:pt>
                <c:pt idx="1">
                  <c:v>57</c:v>
                </c:pt>
                <c:pt idx="2" formatCode="General">
                  <c:v>60</c:v>
                </c:pt>
                <c:pt idx="3" formatCode="General">
                  <c:v>63</c:v>
                </c:pt>
                <c:pt idx="4" formatCode="General">
                  <c:v>72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tx>
            <c:strRef>
              <c:f>Sheet1!$A$3</c:f>
              <c:strCache>
                <c:ptCount val="1"/>
                <c:pt idx="0">
                  <c:v>Madhesh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41F7-7B42-B477-6DA24E40227B}"/>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41F7-7B42-B477-6DA24E40227B}"/>
              </c:ext>
            </c:extLst>
          </c:dPt>
          <c:dPt>
            <c:idx val="3"/>
            <c:invertIfNegative val="0"/>
            <c:bubble3D val="0"/>
            <c:spPr>
              <a:solidFill>
                <a:schemeClr val="accent3"/>
              </a:solidFill>
              <a:ln>
                <a:no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Madhesh Province</c:v>
                </c:pt>
                <c:pt idx="2">
                  <c:v>Karnali Province</c:v>
                </c:pt>
                <c:pt idx="3">
                  <c:v>Koshi Province</c:v>
                </c:pt>
                <c:pt idx="4">
                  <c:v>Lumbini Province</c:v>
                </c:pt>
                <c:pt idx="5">
                  <c:v>Sudurpashchim Province</c:v>
                </c:pt>
                <c:pt idx="6">
                  <c:v>Bagmati Province</c:v>
                </c:pt>
                <c:pt idx="7">
                  <c:v>Gandaki Province</c:v>
                </c:pt>
              </c:strCache>
            </c:strRef>
          </c:cat>
          <c:val>
            <c:numRef>
              <c:f>Sheet1!$B$2:$B$9</c:f>
              <c:numCache>
                <c:formatCode>General</c:formatCode>
                <c:ptCount val="8"/>
                <c:pt idx="0">
                  <c:v>63</c:v>
                </c:pt>
                <c:pt idx="1">
                  <c:v>43</c:v>
                </c:pt>
                <c:pt idx="2">
                  <c:v>64</c:v>
                </c:pt>
                <c:pt idx="3">
                  <c:v>66</c:v>
                </c:pt>
                <c:pt idx="4">
                  <c:v>66</c:v>
                </c:pt>
                <c:pt idx="5">
                  <c:v>68</c:v>
                </c:pt>
                <c:pt idx="6">
                  <c:v>70</c:v>
                </c:pt>
                <c:pt idx="7">
                  <c:v>74</c:v>
                </c:pt>
              </c:numCache>
            </c:numRef>
          </c:val>
          <c:extLst>
            <c:ext xmlns:c16="http://schemas.microsoft.com/office/drawing/2014/chart" uri="{C3380CC4-5D6E-409C-BE32-E72D297353CC}">
              <c16:uniqueId val="{00000006-41F7-7B42-B477-6DA24E40227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7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Cash only</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40</c:v>
                </c:pt>
                <c:pt idx="1">
                  <c:v>78</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Cash and in-kind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8</c:v>
                </c:pt>
                <c:pt idx="1">
                  <c:v>10</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In-kind only</c:v>
                </c:pt>
              </c:strCache>
            </c:strRef>
          </c:tx>
          <c:spPr>
            <a:solidFill>
              <a:schemeClr val="accent3"/>
            </a:solidFill>
            <a:ln>
              <a:noFill/>
            </a:ln>
            <a:effectLst/>
          </c:spPr>
          <c:invertIfNegative val="0"/>
          <c:dLbls>
            <c:dLbl>
              <c:idx val="1"/>
              <c:layout>
                <c:manualLayout>
                  <c:x val="0.10144927536231885"/>
                  <c:y val="1.4861996996004217E-2"/>
                </c:manualLayout>
              </c:layout>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4DAA-4AE7-9B41-6A7EDCD9A8B8}"/>
                </c:ext>
              </c:extLst>
            </c:dLbl>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7</c:v>
                </c:pt>
                <c:pt idx="1">
                  <c:v>2</c:v>
                </c:pt>
              </c:numCache>
            </c:numRef>
          </c:val>
          <c:extLst>
            <c:ext xmlns:c16="http://schemas.microsoft.com/office/drawing/2014/chart" uri="{C3380CC4-5D6E-409C-BE32-E72D297353CC}">
              <c16:uniqueId val="{00000002-1C93-4E1D-B405-BA49DC4B4080}"/>
            </c:ext>
          </c:extLst>
        </c:ser>
        <c:ser>
          <c:idx val="3"/>
          <c:order val="3"/>
          <c:tx>
            <c:strRef>
              <c:f>Sheet1!$E$1</c:f>
              <c:strCache>
                <c:ptCount val="1"/>
                <c:pt idx="0">
                  <c:v>Not paid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46</c:v>
                </c:pt>
                <c:pt idx="1">
                  <c:v>10</c:v>
                </c:pt>
              </c:numCache>
            </c:numRef>
          </c:val>
          <c:extLst>
            <c:ext xmlns:c16="http://schemas.microsoft.com/office/drawing/2014/chart" uri="{C3380CC4-5D6E-409C-BE32-E72D297353CC}">
              <c16:uniqueId val="{00000003-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3.803261185457004E-3"/>
                  <c:y val="-0.19033476529244259"/>
                </c:manualLayout>
              </c:layout>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delete val="1"/>
              <c:extLst>
                <c:ext xmlns:c15="http://schemas.microsoft.com/office/drawing/2012/chart" uri="{CE6537A1-D6FC-4f65-9D91-7224C49458BB}"/>
                <c:ext xmlns:c16="http://schemas.microsoft.com/office/drawing/2014/chart" uri="{C3380CC4-5D6E-409C-BE32-E72D297353CC}">
                  <c16:uniqueId val="{00000001-AFA1-4794-A37B-898FEAB5CD79}"/>
                </c:ext>
              </c:extLst>
            </c:dLbl>
            <c:dLbl>
              <c:idx val="2"/>
              <c:layout>
                <c:manualLayout>
                  <c:x val="-2.7265311518922135E-2"/>
                  <c:y val="-7.3482987738646255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908B-4CA9-A2FA-30018FEB18CC}"/>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howLeaderLines val="0"/>
            <c:extLst>
              <c:ext xmlns:c15="http://schemas.microsoft.com/office/drawing/2012/chart" uri="{CE6537A1-D6FC-4f65-9D91-7224C49458BB}"/>
            </c:extLst>
          </c:dLbls>
          <c:cat>
            <c:strRef>
              <c:f>Sheet1!$A$2:$A$5</c:f>
              <c:strCache>
                <c:ptCount val="4"/>
                <c:pt idx="0">
                  <c:v>Mainly wife</c:v>
                </c:pt>
                <c:pt idx="1">
                  <c:v>Wife and husband/ partner jointly</c:v>
                </c:pt>
                <c:pt idx="2">
                  <c:v>Mainly husband/ partner</c:v>
                </c:pt>
                <c:pt idx="3">
                  <c:v>Other</c:v>
                </c:pt>
              </c:strCache>
            </c:strRef>
          </c:cat>
          <c:val>
            <c:numRef>
              <c:f>Sheet1!$B$2:$B$5</c:f>
              <c:numCache>
                <c:formatCode>General</c:formatCode>
                <c:ptCount val="4"/>
                <c:pt idx="0">
                  <c:v>44</c:v>
                </c:pt>
                <c:pt idx="1">
                  <c:v>49</c:v>
                </c:pt>
                <c:pt idx="2">
                  <c:v>5</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0"/>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686731118714087"/>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1779174644159682"/>
                  <c:y val="-9.552269769353465E-2"/>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5250832143052887"/>
                  <c:y val="-0.21624223268193868"/>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154454184361926"/>
                      <c:h val="0.133326418177726"/>
                    </c:manualLayout>
                  </c15:layout>
                </c:ext>
                <c:ext xmlns:c16="http://schemas.microsoft.com/office/drawing/2014/chart" uri="{C3380CC4-5D6E-409C-BE32-E72D297353CC}">
                  <c16:uniqueId val="{00000001-AFA1-4794-A37B-898FEAB5CD79}"/>
                </c:ext>
              </c:extLst>
            </c:dLbl>
            <c:dLbl>
              <c:idx val="2"/>
              <c:layout>
                <c:manualLayout>
                  <c:x val="-0.21450900830976805"/>
                  <c:y val="0.20505729467369921"/>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181755340489867"/>
                    </c:manualLayout>
                  </c15:layout>
                </c:ext>
                <c:ext xmlns:c16="http://schemas.microsoft.com/office/drawing/2014/chart" uri="{C3380CC4-5D6E-409C-BE32-E72D297353CC}">
                  <c16:uniqueId val="{00000001-908B-4CA9-A2FA-30018FEB18CC}"/>
                </c:ext>
              </c:extLst>
            </c:dLbl>
            <c:dLbl>
              <c:idx val="3"/>
              <c:layout>
                <c:manualLayout>
                  <c:x val="1.8604630172931597E-3"/>
                  <c:y val="-4.9011165366814038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223837490208984"/>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Sheet1!$A$2:$A$5</c:f>
              <c:strCache>
                <c:ptCount val="4"/>
                <c:pt idx="0">
                  <c:v>More</c:v>
                </c:pt>
                <c:pt idx="1">
                  <c:v>Less</c:v>
                </c:pt>
                <c:pt idx="2">
                  <c:v>About the same</c:v>
                </c:pt>
                <c:pt idx="3">
                  <c:v>Husband/partner has no earnings</c:v>
                </c:pt>
              </c:strCache>
            </c:strRef>
          </c:cat>
          <c:val>
            <c:numRef>
              <c:f>Sheet1!$B$2:$B$5</c:f>
              <c:numCache>
                <c:formatCode>General</c:formatCode>
                <c:ptCount val="4"/>
                <c:pt idx="0">
                  <c:v>8</c:v>
                </c:pt>
                <c:pt idx="1">
                  <c:v>71</c:v>
                </c:pt>
                <c:pt idx="2">
                  <c:v>18</c:v>
                </c:pt>
                <c:pt idx="3">
                  <c:v>3</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0"/>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8.9523679796748898E-2"/>
          <c:w val="0.99925520170099058"/>
          <c:h val="0.6673183501452008"/>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Own a house 
(alone and/or jointly)</c:v>
                </c:pt>
                <c:pt idx="1">
                  <c:v>Own land 
(alone and/or jointly)</c:v>
                </c:pt>
                <c:pt idx="2">
                  <c:v>Have and use a bank account</c:v>
                </c:pt>
                <c:pt idx="3">
                  <c:v>Own any 
mobile phone</c:v>
                </c:pt>
                <c:pt idx="4">
                  <c:v>Own a smart phone</c:v>
                </c:pt>
              </c:strCache>
            </c:strRef>
          </c:cat>
          <c:val>
            <c:numRef>
              <c:f>Sheet1!$B$2:$F$2</c:f>
              <c:numCache>
                <c:formatCode>General</c:formatCode>
                <c:ptCount val="5"/>
                <c:pt idx="0" formatCode="0">
                  <c:v>8</c:v>
                </c:pt>
                <c:pt idx="1">
                  <c:v>11</c:v>
                </c:pt>
                <c:pt idx="2">
                  <c:v>49</c:v>
                </c:pt>
                <c:pt idx="3">
                  <c:v>80</c:v>
                </c:pt>
                <c:pt idx="4">
                  <c:v>60</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Own a house 
(alone and/or jointly)</c:v>
                </c:pt>
                <c:pt idx="1">
                  <c:v>Own land 
(alone and/or jointly)</c:v>
                </c:pt>
                <c:pt idx="2">
                  <c:v>Have and use a bank account</c:v>
                </c:pt>
                <c:pt idx="3">
                  <c:v>Own any 
mobile phone</c:v>
                </c:pt>
                <c:pt idx="4">
                  <c:v>Own a smart phone</c:v>
                </c:pt>
              </c:strCache>
            </c:strRef>
          </c:cat>
          <c:val>
            <c:numRef>
              <c:f>Sheet1!$B$3:$F$3</c:f>
              <c:numCache>
                <c:formatCode>0</c:formatCode>
                <c:ptCount val="5"/>
                <c:pt idx="0">
                  <c:v>15</c:v>
                </c:pt>
                <c:pt idx="1">
                  <c:v>16</c:v>
                </c:pt>
                <c:pt idx="2" formatCode="General">
                  <c:v>53</c:v>
                </c:pt>
                <c:pt idx="3" formatCode="General">
                  <c:v>92</c:v>
                </c:pt>
                <c:pt idx="4" formatCode="General">
                  <c:v>74</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tx>
            <c:strRef>
              <c:f>Sheet1!$A$3</c:f>
              <c:strCache>
                <c:ptCount val="1"/>
                <c:pt idx="0">
                  <c:v>Madhesh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F7EF-EA46-B053-DFBF982358EA}"/>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F7EF-EA46-B053-DFBF982358EA}"/>
              </c:ext>
            </c:extLst>
          </c:dPt>
          <c:dPt>
            <c:idx val="3"/>
            <c:invertIfNegative val="0"/>
            <c:bubble3D val="0"/>
            <c:spPr>
              <a:solidFill>
                <a:schemeClr val="accent3"/>
              </a:solidFill>
              <a:ln>
                <a:noFill/>
              </a:ln>
              <a:effectLst/>
            </c:spPr>
          </c:dPt>
          <c:dLbls>
            <c:spPr>
              <a:noFill/>
              <a:ln>
                <a:noFill/>
              </a:ln>
              <a:effectLst/>
            </c:spPr>
            <c:txPr>
              <a:bodyPr rot="0" spcFirstLastPara="1" vertOverflow="ellipsis" vert="horz" wrap="square" anchor="ctr" anchorCtr="1"/>
              <a:lstStyle/>
              <a:p>
                <a:pPr>
                  <a:defRPr sz="17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Madhesh Province</c:v>
                </c:pt>
                <c:pt idx="2">
                  <c:v>Sudurpashchim Province</c:v>
                </c:pt>
                <c:pt idx="3">
                  <c:v>Koshi Province</c:v>
                </c:pt>
                <c:pt idx="4">
                  <c:v>Lumbini Province</c:v>
                </c:pt>
                <c:pt idx="5">
                  <c:v>Karnali Province</c:v>
                </c:pt>
                <c:pt idx="6">
                  <c:v>Bagmati Province</c:v>
                </c:pt>
                <c:pt idx="7">
                  <c:v>Gandaki Province</c:v>
                </c:pt>
              </c:strCache>
            </c:strRef>
          </c:cat>
          <c:val>
            <c:numRef>
              <c:f>Sheet1!$B$2:$B$9</c:f>
              <c:numCache>
                <c:formatCode>General</c:formatCode>
                <c:ptCount val="8"/>
                <c:pt idx="0">
                  <c:v>80</c:v>
                </c:pt>
                <c:pt idx="1">
                  <c:v>64</c:v>
                </c:pt>
                <c:pt idx="2">
                  <c:v>75</c:v>
                </c:pt>
                <c:pt idx="3">
                  <c:v>80</c:v>
                </c:pt>
                <c:pt idx="4">
                  <c:v>80</c:v>
                </c:pt>
                <c:pt idx="5">
                  <c:v>82</c:v>
                </c:pt>
                <c:pt idx="6">
                  <c:v>90</c:v>
                </c:pt>
                <c:pt idx="7">
                  <c:v>92</c:v>
                </c:pt>
              </c:numCache>
            </c:numRef>
          </c:val>
          <c:extLst>
            <c:ext xmlns:c16="http://schemas.microsoft.com/office/drawing/2014/chart" uri="{C3380CC4-5D6E-409C-BE32-E72D297353CC}">
              <c16:uniqueId val="{00000006-F7EF-EA46-B053-DFBF982358EA}"/>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7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tx>
            <c:strRef>
              <c:f>Sheet1!$A$3</c:f>
              <c:strCache>
                <c:ptCount val="1"/>
                <c:pt idx="0">
                  <c:v>Koshi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6D8D-4F45-AD6F-BC46DDE9FF08}"/>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6D8D-4F45-AD6F-BC46DDE9FF08}"/>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6D8D-4F45-AD6F-BC46DDE9FF08}"/>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Koshi Province</c:v>
                </c:pt>
                <c:pt idx="2">
                  <c:v>Madhesh Province</c:v>
                </c:pt>
                <c:pt idx="3">
                  <c:v>Sudurpashchim Province</c:v>
                </c:pt>
                <c:pt idx="4">
                  <c:v>Karnali Province</c:v>
                </c:pt>
                <c:pt idx="5">
                  <c:v>Lumbini Province</c:v>
                </c:pt>
                <c:pt idx="6">
                  <c:v>Bagmati Province</c:v>
                </c:pt>
                <c:pt idx="7">
                  <c:v>Gandaki Province</c:v>
                </c:pt>
              </c:strCache>
            </c:strRef>
          </c:cat>
          <c:val>
            <c:numRef>
              <c:f>Sheet1!$B$2:$B$9</c:f>
              <c:numCache>
                <c:formatCode>General</c:formatCode>
                <c:ptCount val="8"/>
                <c:pt idx="0">
                  <c:v>92</c:v>
                </c:pt>
                <c:pt idx="1">
                  <c:v>86</c:v>
                </c:pt>
                <c:pt idx="2">
                  <c:v>88</c:v>
                </c:pt>
                <c:pt idx="3">
                  <c:v>91</c:v>
                </c:pt>
                <c:pt idx="4">
                  <c:v>92</c:v>
                </c:pt>
                <c:pt idx="5">
                  <c:v>93</c:v>
                </c:pt>
                <c:pt idx="6">
                  <c:v>96</c:v>
                </c:pt>
                <c:pt idx="7">
                  <c:v>96</c:v>
                </c:pt>
              </c:numCache>
            </c:numRef>
          </c:val>
          <c:extLst>
            <c:ext xmlns:c16="http://schemas.microsoft.com/office/drawing/2014/chart" uri="{C3380CC4-5D6E-409C-BE32-E72D297353CC}">
              <c16:uniqueId val="{00000006-6D8D-4F45-AD6F-BC46DDE9FF08}"/>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7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103849821540474"/>
          <c:w val="0.95416666666666672"/>
          <c:h val="0.77297136473857719"/>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Nepal</c:v>
                </c:pt>
                <c:pt idx="1">
                  <c:v>Urban</c:v>
                </c:pt>
                <c:pt idx="2">
                  <c:v>Rural</c:v>
                </c:pt>
              </c:strCache>
            </c:strRef>
          </c:cat>
          <c:val>
            <c:numRef>
              <c:f>Sheet1!$B$2:$D$2</c:f>
              <c:numCache>
                <c:formatCode>General</c:formatCode>
                <c:ptCount val="3"/>
                <c:pt idx="0">
                  <c:v>50</c:v>
                </c:pt>
                <c:pt idx="1">
                  <c:v>54</c:v>
                </c:pt>
                <c:pt idx="2">
                  <c:v>41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Nepal</c:v>
                </c:pt>
                <c:pt idx="1">
                  <c:v>Urban</c:v>
                </c:pt>
                <c:pt idx="2">
                  <c:v>Rural</c:v>
                </c:pt>
              </c:strCache>
            </c:strRef>
          </c:cat>
          <c:val>
            <c:numRef>
              <c:f>Sheet1!$B$3:$D$3</c:f>
              <c:numCache>
                <c:formatCode>General</c:formatCode>
                <c:ptCount val="3"/>
                <c:pt idx="0">
                  <c:v>55</c:v>
                </c:pt>
                <c:pt idx="1">
                  <c:v>58</c:v>
                </c:pt>
                <c:pt idx="2">
                  <c:v>46</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80666430537014"/>
          <c:w val="0.95416666666666672"/>
          <c:h val="0.73409868403127809"/>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No education</c:v>
                </c:pt>
                <c:pt idx="1">
                  <c:v>Basic</c:v>
                </c:pt>
                <c:pt idx="2">
                  <c:v>Secondary</c:v>
                </c:pt>
                <c:pt idx="3">
                  <c:v>More than secondary</c:v>
                </c:pt>
              </c:strCache>
            </c:strRef>
          </c:cat>
          <c:val>
            <c:numRef>
              <c:f>Sheet1!$B$2:$E$2</c:f>
              <c:numCache>
                <c:formatCode>General</c:formatCode>
                <c:ptCount val="4"/>
                <c:pt idx="0">
                  <c:v>43</c:v>
                </c:pt>
                <c:pt idx="1">
                  <c:v>43</c:v>
                </c:pt>
                <c:pt idx="2">
                  <c:v>55</c:v>
                </c:pt>
                <c:pt idx="3">
                  <c:v>93</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No education</c:v>
                </c:pt>
                <c:pt idx="1">
                  <c:v>Basic</c:v>
                </c:pt>
                <c:pt idx="2">
                  <c:v>Secondary</c:v>
                </c:pt>
                <c:pt idx="3">
                  <c:v>More than secondary</c:v>
                </c:pt>
              </c:strCache>
            </c:strRef>
          </c:cat>
          <c:val>
            <c:numRef>
              <c:f>Sheet1!$B$3:$E$3</c:f>
              <c:numCache>
                <c:formatCode>General</c:formatCode>
                <c:ptCount val="4"/>
                <c:pt idx="0">
                  <c:v>28</c:v>
                </c:pt>
                <c:pt idx="1">
                  <c:v>42</c:v>
                </c:pt>
                <c:pt idx="2">
                  <c:v>62</c:v>
                </c:pt>
                <c:pt idx="3">
                  <c:v>99</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0.63359</cdr:x>
      <cdr:y>0.91558</cdr:y>
    </cdr:from>
    <cdr:to>
      <cdr:x>1</cdr:x>
      <cdr:y>1</cdr:y>
    </cdr:to>
    <cdr:pic>
      <cdr:nvPicPr>
        <cdr:cNvPr id="2" name="chart">
          <a:extLst xmlns:a="http://schemas.openxmlformats.org/drawingml/2006/main">
            <a:ext uri="{FF2B5EF4-FFF2-40B4-BE49-F238E27FC236}">
              <a16:creationId xmlns:a16="http://schemas.microsoft.com/office/drawing/2014/main" id="{168DF2E0-D26E-E31B-D873-9F1FF5F230FF}"/>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4996946" y="4694317"/>
          <a:ext cx="2889754" cy="432854"/>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5/22/2023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8D18C8-8C88-4D3B-9BE0-2A1484ED1CE6}" type="datetimeFigureOut">
              <a:rPr lang="en-US" smtClean="0"/>
              <a:t>5/22/2023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5D5AC5-2D26-47F1-921A-66A135DAE3A5}" type="slidenum">
              <a:rPr lang="en-US" smtClean="0"/>
              <a:t>‹#›</a:t>
            </a:fld>
            <a:endParaRPr lang="en-US"/>
          </a:p>
        </p:txBody>
      </p:sp>
    </p:spTree>
    <p:extLst>
      <p:ext uri="{BB962C8B-B14F-4D97-AF65-F5344CB8AC3E}">
        <p14:creationId xmlns:p14="http://schemas.microsoft.com/office/powerpoint/2010/main" val="423784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Almost all men (98%) age 15–49 were employed in the 12 months preceding the survey, as compared with 76% of currently married women. Married women’s participation in employment increases with age, from 55% among those age 15–19 to 85% among those age 40–44 and declines slightly among those age 45–49 to 83%. In contrast, married men’s participation in employment is high (92%) even in the youngest age group.</a:t>
            </a:r>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3</a:t>
            </a:fld>
            <a:endParaRPr lang="en-US"/>
          </a:p>
        </p:txBody>
      </p:sp>
    </p:spTree>
    <p:extLst>
      <p:ext uri="{BB962C8B-B14F-4D97-AF65-F5344CB8AC3E}">
        <p14:creationId xmlns:p14="http://schemas.microsoft.com/office/powerpoint/2010/main" val="3016547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Overall, 48% of married women participate in all three specified household decisions alone or jointly with their husband; 72% participate in decisions about their own health care, 68% participate in decisions about visiting family or relatives, and 60% participate in decisions about major household purchases.</a:t>
            </a:r>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14</a:t>
            </a:fld>
            <a:endParaRPr lang="en-US"/>
          </a:p>
        </p:txBody>
      </p:sp>
    </p:spTree>
    <p:extLst>
      <p:ext uri="{BB962C8B-B14F-4D97-AF65-F5344CB8AC3E}">
        <p14:creationId xmlns:p14="http://schemas.microsoft.com/office/powerpoint/2010/main" val="1282289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Women’s participation in decision making has somewhat fluctuated over time, but has increased considerably, from 17% in 2001 to 48% to 2022.</a:t>
            </a:r>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15</a:t>
            </a:fld>
            <a:endParaRPr lang="en-US"/>
          </a:p>
        </p:txBody>
      </p:sp>
    </p:spTree>
    <p:extLst>
      <p:ext uri="{BB962C8B-B14F-4D97-AF65-F5344CB8AC3E}">
        <p14:creationId xmlns:p14="http://schemas.microsoft.com/office/powerpoint/2010/main" val="953333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Two-thirds of married men make decisions about their own health care and major household purchases alone or with their wife/partner.</a:t>
            </a:r>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16</a:t>
            </a:fld>
            <a:endParaRPr lang="en-US"/>
          </a:p>
        </p:txBody>
      </p:sp>
    </p:spTree>
    <p:extLst>
      <p:ext uri="{BB962C8B-B14F-4D97-AF65-F5344CB8AC3E}">
        <p14:creationId xmlns:p14="http://schemas.microsoft.com/office/powerpoint/2010/main" val="1865150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Nationally, 19% of women and 17% of men agree that a husband is justified in hitting or beating his wife for at least one specified. The most common reason for which wife beating was justified by both women and men was neglecting the children (15% and 13%, respectively).</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18</a:t>
            </a:fld>
            <a:endParaRPr lang="en-US"/>
          </a:p>
        </p:txBody>
      </p:sp>
    </p:spTree>
    <p:extLst>
      <p:ext uri="{BB962C8B-B14F-4D97-AF65-F5344CB8AC3E}">
        <p14:creationId xmlns:p14="http://schemas.microsoft.com/office/powerpoint/2010/main" val="1506033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Overall, 84% of women and 73% of men agree that a woman is justified in refusing to have sexual relations with her husband if she knows that he has sexual relations with other women, and 90% of women and 94% of men agree that a wife is justified in asking that her husband use a condom if she knows that he has an STI.</a:t>
            </a:r>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20</a:t>
            </a:fld>
            <a:endParaRPr lang="en-US"/>
          </a:p>
        </p:txBody>
      </p:sp>
    </p:spTree>
    <p:extLst>
      <p:ext uri="{BB962C8B-B14F-4D97-AF65-F5344CB8AC3E}">
        <p14:creationId xmlns:p14="http://schemas.microsoft.com/office/powerpoint/2010/main" val="526473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Nationally, 91% of currently married women can say no to their husband if they do not want to have sex, and 78% can ask their husband to use a condom.</a:t>
            </a:r>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21</a:t>
            </a:fld>
            <a:endParaRPr lang="en-US"/>
          </a:p>
        </p:txBody>
      </p:sp>
    </p:spTree>
    <p:extLst>
      <p:ext uri="{BB962C8B-B14F-4D97-AF65-F5344CB8AC3E}">
        <p14:creationId xmlns:p14="http://schemas.microsoft.com/office/powerpoint/2010/main" val="3390828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Nationally, 63% of currently married women make informed decisions on all three crucial aspects of their sexual and reproductive health. Only 37% of currently married women age 15–19 make all three informed decisions about their sexual and reproductive health, as compared with 61%–70% of women age 25 and above.</a:t>
            </a:r>
            <a:endParaRPr lang="fr-FR"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22</a:t>
            </a:fld>
            <a:endParaRPr lang="en-US"/>
          </a:p>
        </p:txBody>
      </p:sp>
    </p:spTree>
    <p:extLst>
      <p:ext uri="{BB962C8B-B14F-4D97-AF65-F5344CB8AC3E}">
        <p14:creationId xmlns:p14="http://schemas.microsoft.com/office/powerpoint/2010/main" val="2839376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proportion of women who make all three decisions increases with increasing education, from 55% among those with no education to 83% among those with more than a secondary education.</a:t>
            </a:r>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23</a:t>
            </a:fld>
            <a:endParaRPr lang="en-US"/>
          </a:p>
        </p:txBody>
      </p:sp>
    </p:spTree>
    <p:extLst>
      <p:ext uri="{BB962C8B-B14F-4D97-AF65-F5344CB8AC3E}">
        <p14:creationId xmlns:p14="http://schemas.microsoft.com/office/powerpoint/2010/main" val="686352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proportion of women who make all three decisions </a:t>
            </a:r>
            <a:r>
              <a:rPr lang="en-US" sz="1800" dirty="0">
                <a:effectLst/>
                <a:latin typeface="Times New Roman" panose="02020603050405020304" pitchFamily="18" charset="0"/>
                <a:ea typeface="Times New Roman" panose="02020603050405020304" pitchFamily="18" charset="0"/>
              </a:rPr>
              <a:t>varies inconsistently by household wealth. </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24</a:t>
            </a:fld>
            <a:endParaRPr lang="en-US"/>
          </a:p>
        </p:txBody>
      </p:sp>
    </p:spTree>
    <p:extLst>
      <p:ext uri="{BB962C8B-B14F-4D97-AF65-F5344CB8AC3E}">
        <p14:creationId xmlns:p14="http://schemas.microsoft.com/office/powerpoint/2010/main" val="37554367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 proportion of women who make all three informed decisions is lowest in </a:t>
            </a:r>
            <a:r>
              <a:rPr lang="en-US" sz="1800" dirty="0" err="1">
                <a:effectLst/>
                <a:latin typeface="Times New Roman" panose="02020603050405020304" pitchFamily="18" charset="0"/>
                <a:ea typeface="Times New Roman" panose="02020603050405020304" pitchFamily="18" charset="0"/>
              </a:rPr>
              <a:t>Madhesh</a:t>
            </a:r>
            <a:r>
              <a:rPr lang="en-US" sz="1800" dirty="0">
                <a:effectLst/>
                <a:latin typeface="Times New Roman" panose="02020603050405020304" pitchFamily="18" charset="0"/>
                <a:ea typeface="Times New Roman" panose="02020603050405020304" pitchFamily="18" charset="0"/>
              </a:rPr>
              <a:t> Province (43%) and highest in Gandaki Province (74%). </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25</a:t>
            </a:fld>
            <a:endParaRPr lang="en-US"/>
          </a:p>
        </p:txBody>
      </p:sp>
    </p:spTree>
    <p:extLst>
      <p:ext uri="{BB962C8B-B14F-4D97-AF65-F5344CB8AC3E}">
        <p14:creationId xmlns:p14="http://schemas.microsoft.com/office/powerpoint/2010/main" val="2625197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Almost half (46%) of married women are not paid for their work, compared to only 10% of men. </a:t>
            </a:r>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4</a:t>
            </a:fld>
            <a:endParaRPr lang="en-US"/>
          </a:p>
        </p:txBody>
      </p:sp>
    </p:spTree>
    <p:extLst>
      <p:ext uri="{BB962C8B-B14F-4D97-AF65-F5344CB8AC3E}">
        <p14:creationId xmlns:p14="http://schemas.microsoft.com/office/powerpoint/2010/main" val="1432798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Forty-four percent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of currently married women who receive cash earnings decide for themselves about how their earnings are used, while nearly half (49%) decide how their earnings are used jointly with their husbands.</a:t>
            </a:r>
            <a:endParaRPr lang="en-US" dirty="0"/>
          </a:p>
          <a:p>
            <a:endParaRPr lang="en-US" dirty="0"/>
          </a:p>
          <a:p>
            <a:r>
              <a:rPr lang="en-US" dirty="0"/>
              <a:t>Note: the term husband includes a partner with whom a woman is living if not married.</a:t>
            </a:r>
          </a:p>
        </p:txBody>
      </p:sp>
      <p:sp>
        <p:nvSpPr>
          <p:cNvPr id="4" name="Slide Number Placeholder 3"/>
          <p:cNvSpPr>
            <a:spLocks noGrp="1"/>
          </p:cNvSpPr>
          <p:nvPr>
            <p:ph type="sldNum" sz="quarter" idx="5"/>
          </p:nvPr>
        </p:nvSpPr>
        <p:spPr/>
        <p:txBody>
          <a:bodyPr/>
          <a:lstStyle/>
          <a:p>
            <a:fld id="{D45D5AC5-2D26-47F1-921A-66A135DAE3A5}" type="slidenum">
              <a:rPr lang="en-US" smtClean="0"/>
              <a:t>5</a:t>
            </a:fld>
            <a:endParaRPr lang="en-US"/>
          </a:p>
        </p:txBody>
      </p:sp>
    </p:spTree>
    <p:extLst>
      <p:ext uri="{BB962C8B-B14F-4D97-AF65-F5344CB8AC3E}">
        <p14:creationId xmlns:p14="http://schemas.microsoft.com/office/powerpoint/2010/main" val="3386976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A majority of women (71%) earn less than their husbands. Overall, only 8% of women with cash earnings said that they earn more than their husbands, and 18% said that they earn about the same as their husbands.</a:t>
            </a:r>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6</a:t>
            </a:fld>
            <a:endParaRPr lang="en-US"/>
          </a:p>
        </p:txBody>
      </p:sp>
    </p:spTree>
    <p:extLst>
      <p:ext uri="{BB962C8B-B14F-4D97-AF65-F5344CB8AC3E}">
        <p14:creationId xmlns:p14="http://schemas.microsoft.com/office/powerpoint/2010/main" val="4289110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In Nepal, a higher proportion of men than women own a house or land. Fifteen percent of men own a house and 16% own land alone or jointly, as compared with 8% and 11% of women, respectively. </a:t>
            </a:r>
            <a:r>
              <a:rPr lang="en-US" sz="1800" b="0" u="none" strike="noStrik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Nationally, 80% of women own any type of mobile phone, including 60% who own a smartphone. </a:t>
            </a:r>
            <a:r>
              <a:rPr lang="en-US" sz="1800" b="0" dirty="0">
                <a:effectLst/>
                <a:latin typeface="Arial" panose="020B0604020202020204" pitchFamily="34" charset="0"/>
                <a:ea typeface="Times New Roman" panose="02020603050405020304" pitchFamily="18" charset="0"/>
                <a:cs typeface="Times New Roman" panose="02020603050405020304" pitchFamily="18" charset="0"/>
              </a:rPr>
              <a:t>Ownership of a mobile phone is higher among men than women, with 92% of men owning a mobile phone and 74% owning a smartphone. </a:t>
            </a:r>
            <a:r>
              <a:rPr lang="en-US" sz="1800" dirty="0">
                <a:effectLst/>
                <a:latin typeface="Times New Roman" panose="02020603050405020304" pitchFamily="18" charset="0"/>
                <a:ea typeface="Times New Roman" panose="02020603050405020304" pitchFamily="18" charset="0"/>
              </a:rPr>
              <a:t>Nearly half (49%) of women reported having and using a bank account, and 40% reported that they deposited or withdrew money from their own account in the last 12 months. The percentages among men are slightly higher (53% and 43%, respectively).</a:t>
            </a:r>
            <a:endParaRPr lang="fr-FR" sz="1800" dirty="0">
              <a:effectLst/>
              <a:latin typeface="Times New Roman" panose="02020603050405020304" pitchFamily="18" charset="0"/>
              <a:ea typeface="Times New Roman" panose="02020603050405020304" pitchFamily="18" charset="0"/>
            </a:endParaRPr>
          </a:p>
          <a:p>
            <a:r>
              <a:rPr lang="en-US" sz="1800" b="0" dirty="0">
                <a:effectLst/>
                <a:latin typeface="Arial" panose="020B0604020202020204" pitchFamily="34" charset="0"/>
                <a:ea typeface="Times New Roman" panose="02020603050405020304" pitchFamily="18" charset="0"/>
                <a:cs typeface="Times New Roman" panose="02020603050405020304" pitchFamily="18" charset="0"/>
              </a:rPr>
              <a:t> </a:t>
            </a:r>
            <a:endParaRPr lang="fr-FR" b="0" dirty="0"/>
          </a:p>
        </p:txBody>
      </p:sp>
      <p:sp>
        <p:nvSpPr>
          <p:cNvPr id="4" name="Slide Number Placeholder 3"/>
          <p:cNvSpPr>
            <a:spLocks noGrp="1"/>
          </p:cNvSpPr>
          <p:nvPr>
            <p:ph type="sldNum" sz="quarter" idx="5"/>
          </p:nvPr>
        </p:nvSpPr>
        <p:spPr/>
        <p:txBody>
          <a:bodyPr/>
          <a:lstStyle/>
          <a:p>
            <a:fld id="{D45D5AC5-2D26-47F1-921A-66A135DAE3A5}" type="slidenum">
              <a:rPr lang="en-US" smtClean="0"/>
              <a:t>8</a:t>
            </a:fld>
            <a:endParaRPr lang="en-US"/>
          </a:p>
        </p:txBody>
      </p:sp>
    </p:spTree>
    <p:extLst>
      <p:ext uri="{BB962C8B-B14F-4D97-AF65-F5344CB8AC3E}">
        <p14:creationId xmlns:p14="http://schemas.microsoft.com/office/powerpoint/2010/main" val="735594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There are considerable differences in possession of any type of mobile phone by province, and the variations are more distinct among women than men. The proportion of women who possess a mobile phone range from a low of 64% in </a:t>
            </a:r>
            <a:r>
              <a:rPr lang="en-US" sz="1800" dirty="0" err="1">
                <a:effectLst/>
                <a:latin typeface="Times New Roman" panose="02020603050405020304" pitchFamily="18" charset="0"/>
                <a:ea typeface="Times New Roman" panose="02020603050405020304" pitchFamily="18" charset="0"/>
              </a:rPr>
              <a:t>Madhesh</a:t>
            </a:r>
            <a:r>
              <a:rPr lang="en-US" sz="1800" dirty="0">
                <a:effectLst/>
                <a:latin typeface="Times New Roman" panose="02020603050405020304" pitchFamily="18" charset="0"/>
                <a:ea typeface="Times New Roman" panose="02020603050405020304" pitchFamily="18" charset="0"/>
              </a:rPr>
              <a:t> Province to a high of 92% in Gandaki Province.</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9</a:t>
            </a:fld>
            <a:endParaRPr lang="en-US"/>
          </a:p>
        </p:txBody>
      </p:sp>
    </p:spTree>
    <p:extLst>
      <p:ext uri="{BB962C8B-B14F-4D97-AF65-F5344CB8AC3E}">
        <p14:creationId xmlns:p14="http://schemas.microsoft.com/office/powerpoint/2010/main" val="3964942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 proportion of men who possess a mobile phone range from a low of 86% in </a:t>
            </a:r>
            <a:r>
              <a:rPr lang="en-US" sz="1800" dirty="0" err="1">
                <a:effectLst/>
                <a:latin typeface="Times New Roman" panose="02020603050405020304" pitchFamily="18" charset="0"/>
                <a:ea typeface="Times New Roman" panose="02020603050405020304" pitchFamily="18" charset="0"/>
              </a:rPr>
              <a:t>Koshi</a:t>
            </a:r>
            <a:r>
              <a:rPr lang="en-US" sz="1800" dirty="0">
                <a:effectLst/>
                <a:latin typeface="Times New Roman" panose="02020603050405020304" pitchFamily="18" charset="0"/>
                <a:ea typeface="Times New Roman" panose="02020603050405020304" pitchFamily="18" charset="0"/>
              </a:rPr>
              <a:t> Province to a high of 96% in Gandaki Province.</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10</a:t>
            </a:fld>
            <a:endParaRPr lang="en-US"/>
          </a:p>
        </p:txBody>
      </p:sp>
    </p:spTree>
    <p:extLst>
      <p:ext uri="{BB962C8B-B14F-4D97-AF65-F5344CB8AC3E}">
        <p14:creationId xmlns:p14="http://schemas.microsoft.com/office/powerpoint/2010/main" val="2620831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proportion of women and men who have and used banks or who used mobile phones for financial transactions in the last 12 months varies by urban and rural areas; more men and women in urban areas have used banks or mobile phones for financial transactions in the last 12 months (58% and 54%, respectively), compared to rural men and women (46% and 41%, respectively).</a:t>
            </a:r>
            <a:endParaRPr lang="en-US" dirty="0"/>
          </a:p>
          <a:p>
            <a:endParaRPr lang="en-US" dirty="0"/>
          </a:p>
          <a:p>
            <a:r>
              <a:rPr lang="en-US" dirty="0"/>
              <a:t>Note: respondents were asked about use of a mobile phone for financial transactions whether or not they owned a mobile phone.</a:t>
            </a:r>
          </a:p>
        </p:txBody>
      </p:sp>
      <p:sp>
        <p:nvSpPr>
          <p:cNvPr id="4" name="Slide Number Placeholder 3"/>
          <p:cNvSpPr>
            <a:spLocks noGrp="1"/>
          </p:cNvSpPr>
          <p:nvPr>
            <p:ph type="sldNum" sz="quarter" idx="5"/>
          </p:nvPr>
        </p:nvSpPr>
        <p:spPr/>
        <p:txBody>
          <a:bodyPr/>
          <a:lstStyle/>
          <a:p>
            <a:fld id="{D45D5AC5-2D26-47F1-921A-66A135DAE3A5}" type="slidenum">
              <a:rPr lang="en-US" smtClean="0"/>
              <a:t>11</a:t>
            </a:fld>
            <a:endParaRPr lang="en-US"/>
          </a:p>
        </p:txBody>
      </p:sp>
    </p:spTree>
    <p:extLst>
      <p:ext uri="{BB962C8B-B14F-4D97-AF65-F5344CB8AC3E}">
        <p14:creationId xmlns:p14="http://schemas.microsoft.com/office/powerpoint/2010/main" val="770415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Use of banks or mobile phones for financial transactions in the last 12 months increases by education among both women and men. For instance, 93% of women and 99% of men with more than a secondary education used bank or a mobile phone for financial transactions, as compared with 43% and 28% of women and men with no education, respectively. </a:t>
            </a:r>
            <a:endParaRPr lang="fr-FR"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respondents were asked about use of a mobile phone for financial transactions whether or not they owned a mobile phone.</a:t>
            </a:r>
          </a:p>
          <a:p>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12</a:t>
            </a:fld>
            <a:endParaRPr lang="en-US"/>
          </a:p>
        </p:txBody>
      </p:sp>
    </p:spTree>
    <p:extLst>
      <p:ext uri="{BB962C8B-B14F-4D97-AF65-F5344CB8AC3E}">
        <p14:creationId xmlns:p14="http://schemas.microsoft.com/office/powerpoint/2010/main" val="342900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1416343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092802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28627"/>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70502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068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2872537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3.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1751702964"/>
      </p:ext>
    </p:extLst>
  </p:cSld>
  <p:clrMap bg1="lt1" tx1="dk1" bg2="dk2" tx2="lt2" accent1="accent1" accent2="accent2" accent3="accent3" accent4="accent4" accent5="accent5" accent6="accent6" hlink="hlink" folHlink="folHlink"/>
  <p:sldLayoutIdLst>
    <p:sldLayoutId id="214748369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177342827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chart" Target="../charts/chart7.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chart" Target="../charts/char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pPr algn="ctr"/>
            <a:r>
              <a:rPr lang="en-US" sz="3600" b="1" dirty="0">
                <a:solidFill>
                  <a:schemeClr val="bg1"/>
                </a:solidFill>
                <a:latin typeface="Source Sans Pro" panose="020B0503030403020204" pitchFamily="34" charset="0"/>
                <a:ea typeface="Source Sans Pro" panose="020B0503030403020204" pitchFamily="34" charset="0"/>
              </a:rPr>
              <a:t>Women’s Empowerment</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Content Placeholder 2">
            <a:extLst>
              <a:ext uri="{FF2B5EF4-FFF2-40B4-BE49-F238E27FC236}">
                <a16:creationId xmlns:a16="http://schemas.microsoft.com/office/drawing/2014/main" id="{740BF983-A84E-FC3A-3383-00EF6BAB949B}"/>
              </a:ext>
            </a:extLst>
          </p:cNvPr>
          <p:cNvSpPr>
            <a:spLocks noGrp="1"/>
          </p:cNvSpPr>
          <p:nvPr>
            <p:ph idx="1"/>
          </p:nvPr>
        </p:nvSpPr>
        <p:spPr/>
        <p:txBody>
          <a:bodyPr>
            <a:normAutofit/>
          </a:bodyPr>
          <a:lstStyle/>
          <a:p>
            <a:r>
              <a:rPr lang="en-US" dirty="0"/>
              <a:t>Percent of men age 15-49 who own any mobile phone</a:t>
            </a:r>
          </a:p>
        </p:txBody>
      </p:sp>
      <p:sp>
        <p:nvSpPr>
          <p:cNvPr id="7" name="Title 1">
            <a:extLst>
              <a:ext uri="{FF2B5EF4-FFF2-40B4-BE49-F238E27FC236}">
                <a16:creationId xmlns:a16="http://schemas.microsoft.com/office/drawing/2014/main" id="{4B2523A5-6730-B568-B91F-E3E845AB3BCC}"/>
              </a:ext>
            </a:extLst>
          </p:cNvPr>
          <p:cNvSpPr txBox="1">
            <a:spLocks/>
          </p:cNvSpPr>
          <p:nvPr/>
        </p:nvSpPr>
        <p:spPr>
          <a:xfrm>
            <a:off x="584071" y="97713"/>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Men’s Ownership of Mobile </a:t>
            </a:r>
          </a:p>
          <a:p>
            <a:pPr algn="l"/>
            <a:r>
              <a:rPr lang="en-US" dirty="0"/>
              <a:t>Phones by Province</a:t>
            </a:r>
          </a:p>
        </p:txBody>
      </p:sp>
      <p:grpSp>
        <p:nvGrpSpPr>
          <p:cNvPr id="5" name="Group 4">
            <a:extLst>
              <a:ext uri="{FF2B5EF4-FFF2-40B4-BE49-F238E27FC236}">
                <a16:creationId xmlns:a16="http://schemas.microsoft.com/office/drawing/2014/main" id="{E12440C7-29A8-0020-A742-4EAAEE602690}"/>
              </a:ext>
            </a:extLst>
          </p:cNvPr>
          <p:cNvGrpSpPr/>
          <p:nvPr/>
        </p:nvGrpSpPr>
        <p:grpSpPr>
          <a:xfrm>
            <a:off x="7344534" y="69146"/>
            <a:ext cx="1705763" cy="1129462"/>
            <a:chOff x="7353694" y="67537"/>
            <a:chExt cx="1705763" cy="1129462"/>
          </a:xfrm>
        </p:grpSpPr>
        <p:pic>
          <p:nvPicPr>
            <p:cNvPr id="2" name="Picture 1" descr="A picture containing text&#10;&#10;Description automatically generated">
              <a:extLst>
                <a:ext uri="{FF2B5EF4-FFF2-40B4-BE49-F238E27FC236}">
                  <a16:creationId xmlns:a16="http://schemas.microsoft.com/office/drawing/2014/main" id="{860F4ADD-1288-E963-6BFD-4D6B6C252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4F5A2EDC-6A53-C745-248F-E9FE46E20704}"/>
                </a:ext>
              </a:extLst>
            </p:cNvPr>
            <p:cNvSpPr txBox="1">
              <a:spLocks/>
            </p:cNvSpPr>
            <p:nvPr/>
          </p:nvSpPr>
          <p:spPr>
            <a:xfrm>
              <a:off x="7353694" y="777899"/>
              <a:ext cx="170576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5.b.1</a:t>
              </a:r>
            </a:p>
          </p:txBody>
        </p:sp>
      </p:grpSp>
      <p:graphicFrame>
        <p:nvGraphicFramePr>
          <p:cNvPr id="6" name="Chart 5">
            <a:extLst>
              <a:ext uri="{FF2B5EF4-FFF2-40B4-BE49-F238E27FC236}">
                <a16:creationId xmlns:a16="http://schemas.microsoft.com/office/drawing/2014/main" id="{AEE8E3CE-1065-09AC-E96E-1054FAD68202}"/>
              </a:ext>
            </a:extLst>
          </p:cNvPr>
          <p:cNvGraphicFramePr/>
          <p:nvPr>
            <p:extLst>
              <p:ext uri="{D42A27DB-BD31-4B8C-83A1-F6EECF244321}">
                <p14:modId xmlns:p14="http://schemas.microsoft.com/office/powerpoint/2010/main" val="754921690"/>
              </p:ext>
            </p:extLst>
          </p:nvPr>
        </p:nvGraphicFramePr>
        <p:xfrm>
          <a:off x="-10901" y="1944598"/>
          <a:ext cx="9061198" cy="484425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76330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Use of Banks or Mobile Phones for Financial Transactions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8"/>
            <a:ext cx="7886700" cy="601437"/>
          </a:xfrm>
        </p:spPr>
        <p:txBody>
          <a:bodyPr>
            <a:normAutofit/>
          </a:bodyPr>
          <a:lstStyle/>
          <a:p>
            <a:r>
              <a:rPr lang="en-US" dirty="0"/>
              <a:t>Percent of women and men age 15-49 who have and use a bank account or used a mobile phone for financial transactions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31112987"/>
              </p:ext>
            </p:extLst>
          </p:nvPr>
        </p:nvGraphicFramePr>
        <p:xfrm>
          <a:off x="628649" y="1992085"/>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7F14B783-617F-B747-C805-D8D4942431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80989" y="0"/>
            <a:ext cx="1246195" cy="737641"/>
          </a:xfrm>
          <a:prstGeom prst="rect">
            <a:avLst/>
          </a:prstGeom>
        </p:spPr>
      </p:pic>
      <p:sp>
        <p:nvSpPr>
          <p:cNvPr id="6" name="Content Placeholder 2">
            <a:extLst>
              <a:ext uri="{FF2B5EF4-FFF2-40B4-BE49-F238E27FC236}">
                <a16:creationId xmlns:a16="http://schemas.microsoft.com/office/drawing/2014/main" id="{C0AC7469-F2E6-B180-F104-7B8F4B3CE3CD}"/>
              </a:ext>
            </a:extLst>
          </p:cNvPr>
          <p:cNvSpPr txBox="1">
            <a:spLocks/>
          </p:cNvSpPr>
          <p:nvPr/>
        </p:nvSpPr>
        <p:spPr>
          <a:xfrm>
            <a:off x="7725528" y="66688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8.10.2</a:t>
            </a:r>
          </a:p>
        </p:txBody>
      </p:sp>
    </p:spTree>
    <p:extLst>
      <p:ext uri="{BB962C8B-B14F-4D97-AF65-F5344CB8AC3E}">
        <p14:creationId xmlns:p14="http://schemas.microsoft.com/office/powerpoint/2010/main" val="1428788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Use of Banks or Mobile Phones for Financial Transactions by Education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8"/>
            <a:ext cx="7886700" cy="601437"/>
          </a:xfrm>
        </p:spPr>
        <p:txBody>
          <a:bodyPr>
            <a:normAutofit/>
          </a:bodyPr>
          <a:lstStyle/>
          <a:p>
            <a:r>
              <a:rPr lang="en-US" dirty="0"/>
              <a:t>Percent of women and men age 15-49 who have and use a bank account or used a mobile phone for financial transactions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29937654"/>
              </p:ext>
            </p:extLst>
          </p:nvPr>
        </p:nvGraphicFramePr>
        <p:xfrm>
          <a:off x="628649" y="1992085"/>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09886458-8FDE-A476-7D61-C79A540C10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80989" y="0"/>
            <a:ext cx="1246195" cy="737641"/>
          </a:xfrm>
          <a:prstGeom prst="rect">
            <a:avLst/>
          </a:prstGeom>
        </p:spPr>
      </p:pic>
      <p:sp>
        <p:nvSpPr>
          <p:cNvPr id="6" name="Content Placeholder 2">
            <a:extLst>
              <a:ext uri="{FF2B5EF4-FFF2-40B4-BE49-F238E27FC236}">
                <a16:creationId xmlns:a16="http://schemas.microsoft.com/office/drawing/2014/main" id="{D0D26DD4-E010-C98C-42A7-DAC48A2E29C9}"/>
              </a:ext>
            </a:extLst>
          </p:cNvPr>
          <p:cNvSpPr txBox="1">
            <a:spLocks/>
          </p:cNvSpPr>
          <p:nvPr/>
        </p:nvSpPr>
        <p:spPr>
          <a:xfrm>
            <a:off x="7725528" y="699412"/>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8.10.2</a:t>
            </a:r>
          </a:p>
        </p:txBody>
      </p:sp>
    </p:spTree>
    <p:extLst>
      <p:ext uri="{BB962C8B-B14F-4D97-AF65-F5344CB8AC3E}">
        <p14:creationId xmlns:p14="http://schemas.microsoft.com/office/powerpoint/2010/main" val="661188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b="1" i="0" dirty="0">
                <a:solidFill>
                  <a:schemeClr val="accent5"/>
                </a:solidFill>
              </a:rPr>
              <a:t>Participation in decision making</a:t>
            </a:r>
          </a:p>
          <a:p>
            <a:pPr marL="342900" indent="-342900" algn="l">
              <a:buFont typeface="Arial" panose="020B0604020202020204" pitchFamily="34" charset="0"/>
              <a:buChar char="•"/>
            </a:pPr>
            <a:r>
              <a:rPr lang="en-US" sz="3200" i="0" dirty="0"/>
              <a:t>Attitudes toward wife beating</a:t>
            </a:r>
          </a:p>
          <a:p>
            <a:pPr marL="342900" indent="-342900" algn="l">
              <a:buFont typeface="Arial" panose="020B0604020202020204" pitchFamily="34" charset="0"/>
              <a:buChar char="•"/>
            </a:pPr>
            <a:r>
              <a:rPr lang="en-US"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3723"/>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E7FFADBD-4DAC-76F8-89A6-FACF1CA9276D}"/>
              </a:ext>
            </a:extLst>
          </p:cNvPr>
          <p:cNvPicPr>
            <a:picLocks noChangeAspect="1"/>
          </p:cNvPicPr>
          <p:nvPr/>
        </p:nvPicPr>
        <p:blipFill>
          <a:blip r:embed="rId2"/>
          <a:stretch>
            <a:fillRect/>
          </a:stretch>
        </p:blipFill>
        <p:spPr>
          <a:xfrm>
            <a:off x="5821028" y="1000590"/>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04281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en-US" dirty="0"/>
              <a:t>Women’s Participation in Decision Making</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283947"/>
            <a:ext cx="7886700" cy="695550"/>
          </a:xfrm>
        </p:spPr>
        <p:txBody>
          <a:bodyPr>
            <a:normAutofit/>
          </a:bodyPr>
          <a:lstStyle/>
          <a:p>
            <a:pPr algn="l"/>
            <a:r>
              <a:rPr lang="en-US" dirty="0"/>
              <a:t>Percent of married women age 15-49 who usually make specific decisions either alone or jointly with their husband/partner</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524794733"/>
              </p:ext>
            </p:extLst>
          </p:nvPr>
        </p:nvGraphicFramePr>
        <p:xfrm>
          <a:off x="628647" y="1960564"/>
          <a:ext cx="7886699" cy="48974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Trends in Women’s Participation in Decision Making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pPr algn="l"/>
            <a:r>
              <a:rPr lang="en-US" dirty="0"/>
              <a:t>Percent of married women age 15-49 who make specific decisions either alone or jointly with their husband/partner</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853711851"/>
              </p:ext>
            </p:extLst>
          </p:nvPr>
        </p:nvGraphicFramePr>
        <p:xfrm>
          <a:off x="517007" y="2036254"/>
          <a:ext cx="7810499" cy="4534352"/>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5363452" y="5556531"/>
            <a:ext cx="2525486" cy="381000"/>
          </a:xfrm>
          <a:prstGeom prst="rect">
            <a:avLst/>
          </a:prstGeom>
        </p:spPr>
        <p:txBody>
          <a:bodyPr vert="horz" wrap="square" lIns="91440" tIns="45720" rIns="91440" bIns="45720" rtlCol="0" anchor="ctr">
            <a:normAutofit/>
          </a:bodyPr>
          <a:lstStyle/>
          <a:p>
            <a:pPr algn="l"/>
            <a:r>
              <a:rPr lang="en-US" sz="1800" b="1" dirty="0">
                <a:solidFill>
                  <a:schemeClr val="accent2"/>
                </a:solidFill>
                <a:latin typeface="Source Sans Pro" panose="020B0503030403020204" pitchFamily="34" charset="0"/>
                <a:ea typeface="Source Sans Pro" panose="020B0503030403020204" pitchFamily="34" charset="0"/>
              </a:rPr>
              <a:t>None of the 3 decisions</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815693" y="3346012"/>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All 3 decisions</a:t>
            </a:r>
          </a:p>
        </p:txBody>
      </p:sp>
    </p:spTree>
    <p:extLst>
      <p:ext uri="{BB962C8B-B14F-4D97-AF65-F5344CB8AC3E}">
        <p14:creationId xmlns:p14="http://schemas.microsoft.com/office/powerpoint/2010/main" val="24100846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en-US" dirty="0"/>
              <a:t>Men’s Participation in Decision Making</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283947"/>
            <a:ext cx="7886700" cy="695550"/>
          </a:xfrm>
        </p:spPr>
        <p:txBody>
          <a:bodyPr>
            <a:normAutofit/>
          </a:bodyPr>
          <a:lstStyle/>
          <a:p>
            <a:pPr algn="l"/>
            <a:r>
              <a:rPr lang="en-US" dirty="0"/>
              <a:t>Percent of married men age 15-49 who make specific decisions either alone or jointly with their wife/partner</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110006857"/>
              </p:ext>
            </p:extLst>
          </p:nvPr>
        </p:nvGraphicFramePr>
        <p:xfrm>
          <a:off x="628647" y="1960564"/>
          <a:ext cx="7886699" cy="48974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326460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i="0" dirty="0"/>
              <a:t>Participation in decision making</a:t>
            </a:r>
          </a:p>
          <a:p>
            <a:pPr marL="342900" indent="-342900" algn="l">
              <a:buFont typeface="Arial" panose="020B0604020202020204" pitchFamily="34" charset="0"/>
              <a:buChar char="•"/>
            </a:pPr>
            <a:r>
              <a:rPr lang="en-US" sz="3200" b="1" i="0" dirty="0">
                <a:solidFill>
                  <a:schemeClr val="accent5"/>
                </a:solidFill>
              </a:rPr>
              <a:t>Attitudes toward wife beating</a:t>
            </a:r>
          </a:p>
          <a:p>
            <a:pPr marL="342900" indent="-342900" algn="l">
              <a:buFont typeface="Arial" panose="020B0604020202020204" pitchFamily="34" charset="0"/>
              <a:buChar char="•"/>
            </a:pPr>
            <a:r>
              <a:rPr lang="en-US"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DCB4A688-8DF4-921B-6956-604C8CD0FB0F}"/>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36622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Attitude toward Wife Beating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60" y="1036659"/>
            <a:ext cx="7886700" cy="723900"/>
          </a:xfrm>
        </p:spPr>
        <p:txBody>
          <a:bodyPr>
            <a:normAutofit/>
          </a:bodyPr>
          <a:lstStyle/>
          <a:p>
            <a:r>
              <a:rPr lang="en-US" dirty="0"/>
              <a:t>Percent of women and men age 15-49 who agree that a husband/partner is justified in hitting or beating his wife/partner for specific reasons</a:t>
            </a:r>
          </a:p>
        </p:txBody>
      </p:sp>
      <p:graphicFrame>
        <p:nvGraphicFramePr>
          <p:cNvPr id="7" name="Chart 6">
            <a:extLst>
              <a:ext uri="{FF2B5EF4-FFF2-40B4-BE49-F238E27FC236}">
                <a16:creationId xmlns:a16="http://schemas.microsoft.com/office/drawing/2014/main" id="{BAE287F8-D626-0727-B8AA-36BF55EA7C9D}"/>
              </a:ext>
            </a:extLst>
          </p:cNvPr>
          <p:cNvGraphicFramePr/>
          <p:nvPr>
            <p:extLst>
              <p:ext uri="{D42A27DB-BD31-4B8C-83A1-F6EECF244321}">
                <p14:modId xmlns:p14="http://schemas.microsoft.com/office/powerpoint/2010/main" val="1748692879"/>
              </p:ext>
            </p:extLst>
          </p:nvPr>
        </p:nvGraphicFramePr>
        <p:xfrm>
          <a:off x="423860" y="1760559"/>
          <a:ext cx="8065025" cy="47323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lnSpcReduction="10000"/>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i="0" dirty="0"/>
              <a:t>Participation in decision making</a:t>
            </a:r>
          </a:p>
          <a:p>
            <a:pPr marL="342900" indent="-342900" algn="l">
              <a:lnSpc>
                <a:spcPct val="100000"/>
              </a:lnSpc>
              <a:buFont typeface="Arial" panose="020B0604020202020204" pitchFamily="34" charset="0"/>
              <a:buChar char="•"/>
            </a:pPr>
            <a:r>
              <a:rPr lang="en-US" sz="3200" i="0" dirty="0"/>
              <a:t>Attitudes toward wife beating</a:t>
            </a:r>
          </a:p>
          <a:p>
            <a:pPr marL="342900" indent="-342900" algn="l">
              <a:buFont typeface="Arial" panose="020B0604020202020204" pitchFamily="34" charset="0"/>
              <a:buChar char="•"/>
            </a:pPr>
            <a:r>
              <a:rPr lang="en-US" sz="3200" b="1" i="0" dirty="0">
                <a:solidFill>
                  <a:schemeClr val="accent5"/>
                </a:solidFill>
              </a:rPr>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7383E007-028A-9B97-EDDD-2E5A9689F636}"/>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12464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US" sz="3200" b="1" i="0" dirty="0">
                <a:solidFill>
                  <a:schemeClr val="accent5"/>
                </a:solidFill>
              </a:rPr>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i="0" dirty="0"/>
              <a:t>Participation in decision making</a:t>
            </a:r>
          </a:p>
          <a:p>
            <a:pPr marL="342900" indent="-342900" algn="l">
              <a:buFont typeface="Arial" panose="020B0604020202020204" pitchFamily="34" charset="0"/>
              <a:buChar char="•"/>
            </a:pPr>
            <a:r>
              <a:rPr lang="en-US" sz="3200" i="0" dirty="0"/>
              <a:t>Attitudes toward wife beating</a:t>
            </a:r>
          </a:p>
          <a:p>
            <a:pPr marL="342900" indent="-342900" algn="l">
              <a:buFont typeface="Arial" panose="020B0604020202020204" pitchFamily="34" charset="0"/>
              <a:buChar char="•"/>
            </a:pPr>
            <a:r>
              <a:rPr lang="en-US"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00599"/>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2" name="Picture 1" descr="A picture containing text, screenshot, cartoon, graphic design&#10;&#10;Description automatically generated">
            <a:extLst>
              <a:ext uri="{FF2B5EF4-FFF2-40B4-BE49-F238E27FC236}">
                <a16:creationId xmlns:a16="http://schemas.microsoft.com/office/drawing/2014/main" id="{818954C7-AC78-57C0-BAFC-4C68FC12B150}"/>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Attitudes toward Negotiating Safer Sexual Relations with Husband/Partner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695449"/>
            <a:ext cx="7886700" cy="419100"/>
          </a:xfrm>
        </p:spPr>
        <p:txBody>
          <a:bodyPr>
            <a:normAutofit/>
          </a:bodyPr>
          <a:lstStyle/>
          <a:p>
            <a:r>
              <a:rPr lang="en-US" dirty="0"/>
              <a:t>Percent of women and men age 15-49 who believe that a woman is justified in: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644577854"/>
              </p:ext>
            </p:extLst>
          </p:nvPr>
        </p:nvGraphicFramePr>
        <p:xfrm>
          <a:off x="628649" y="2048256"/>
          <a:ext cx="7886699" cy="46464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52986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Ability to Negotiate Sexual Relations with Husband/Partner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9"/>
            <a:ext cx="7886700" cy="419100"/>
          </a:xfrm>
        </p:spPr>
        <p:txBody>
          <a:bodyPr>
            <a:normAutofit/>
          </a:bodyPr>
          <a:lstStyle/>
          <a:p>
            <a:r>
              <a:rPr lang="en-US" dirty="0"/>
              <a:t>Percent of married women age 15-49 who can: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40969042"/>
              </p:ext>
            </p:extLst>
          </p:nvPr>
        </p:nvGraphicFramePr>
        <p:xfrm>
          <a:off x="628649" y="1904999"/>
          <a:ext cx="7886699" cy="47897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3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864959"/>
          </a:xfrm>
        </p:spPr>
        <p:txBody>
          <a:bodyPr>
            <a:noAutofit/>
          </a:bodyPr>
          <a:lstStyle/>
          <a:p>
            <a:r>
              <a:rPr lang="en-US" dirty="0"/>
              <a:t>Women’s Participation in Decision </a:t>
            </a:r>
            <a:br>
              <a:rPr lang="en-US" dirty="0"/>
            </a:br>
            <a:r>
              <a:rPr lang="en-US" dirty="0"/>
              <a:t>Making regarding Sexual and </a:t>
            </a:r>
            <a:br>
              <a:rPr lang="en-US" dirty="0"/>
            </a:br>
            <a:r>
              <a:rPr lang="en-US" dirty="0"/>
              <a:t>Reproductive Health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60" y="1598203"/>
            <a:ext cx="7886700" cy="723900"/>
          </a:xfrm>
        </p:spPr>
        <p:txBody>
          <a:bodyPr>
            <a:normAutofit/>
          </a:bodyPr>
          <a:lstStyle/>
          <a:p>
            <a:r>
              <a:rPr lang="en-US" dirty="0"/>
              <a:t>Percent of married women age 15-49 who make their own informed decisions regarding sexual relations, contraceptive use, and reproductive health care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01058347"/>
              </p:ext>
            </p:extLst>
          </p:nvPr>
        </p:nvGraphicFramePr>
        <p:xfrm>
          <a:off x="261257" y="2144486"/>
          <a:ext cx="8621486" cy="43483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335205"/>
            <a:ext cx="3058886" cy="46808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Age (years)</a:t>
            </a:r>
          </a:p>
        </p:txBody>
      </p:sp>
      <p:pic>
        <p:nvPicPr>
          <p:cNvPr id="5" name="Picture 4" descr="A picture containing text&#10;&#10;Description automatically generated">
            <a:extLst>
              <a:ext uri="{FF2B5EF4-FFF2-40B4-BE49-F238E27FC236}">
                <a16:creationId xmlns:a16="http://schemas.microsoft.com/office/drawing/2014/main" id="{42D65115-6F97-CF33-269A-CF00EF6BAD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EE415153-3349-8ABD-BC18-EF7CBEAE61E2}"/>
              </a:ext>
            </a:extLst>
          </p:cNvPr>
          <p:cNvSpPr txBox="1">
            <a:spLocks/>
          </p:cNvSpPr>
          <p:nvPr/>
        </p:nvSpPr>
        <p:spPr>
          <a:xfrm>
            <a:off x="7374715" y="797605"/>
            <a:ext cx="166372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5.6.1</a:t>
            </a:r>
          </a:p>
        </p:txBody>
      </p:sp>
    </p:spTree>
    <p:extLst>
      <p:ext uri="{BB962C8B-B14F-4D97-AF65-F5344CB8AC3E}">
        <p14:creationId xmlns:p14="http://schemas.microsoft.com/office/powerpoint/2010/main" val="1825204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838357740"/>
              </p:ext>
            </p:extLst>
          </p:nvPr>
        </p:nvGraphicFramePr>
        <p:xfrm>
          <a:off x="628647" y="2013856"/>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a:extLst>
              <a:ext uri="{FF2B5EF4-FFF2-40B4-BE49-F238E27FC236}">
                <a16:creationId xmlns:a16="http://schemas.microsoft.com/office/drawing/2014/main" id="{5C4488A9-3E50-8D1E-BEEA-C6DAA1DB5FF6}"/>
              </a:ext>
            </a:extLst>
          </p:cNvPr>
          <p:cNvSpPr>
            <a:spLocks noGrp="1"/>
          </p:cNvSpPr>
          <p:nvPr>
            <p:ph type="title"/>
          </p:nvPr>
        </p:nvSpPr>
        <p:spPr>
          <a:xfrm>
            <a:off x="423860" y="365126"/>
            <a:ext cx="8296275" cy="864959"/>
          </a:xfrm>
        </p:spPr>
        <p:txBody>
          <a:bodyPr>
            <a:noAutofit/>
          </a:bodyPr>
          <a:lstStyle/>
          <a:p>
            <a:r>
              <a:rPr lang="en-US" dirty="0"/>
              <a:t>Women’s Participation in Decision </a:t>
            </a:r>
            <a:br>
              <a:rPr lang="en-US" dirty="0"/>
            </a:br>
            <a:r>
              <a:rPr lang="en-US" dirty="0"/>
              <a:t>Making regarding Sexual and </a:t>
            </a:r>
            <a:br>
              <a:rPr lang="en-US" dirty="0"/>
            </a:br>
            <a:r>
              <a:rPr lang="en-US" dirty="0"/>
              <a:t>Reproductive Health by Education</a:t>
            </a:r>
          </a:p>
        </p:txBody>
      </p:sp>
      <p:sp>
        <p:nvSpPr>
          <p:cNvPr id="8" name="Content Placeholder 2">
            <a:extLst>
              <a:ext uri="{FF2B5EF4-FFF2-40B4-BE49-F238E27FC236}">
                <a16:creationId xmlns:a16="http://schemas.microsoft.com/office/drawing/2014/main" id="{F5E4BF04-30F0-80D8-4650-4F218AF2E66A}"/>
              </a:ext>
            </a:extLst>
          </p:cNvPr>
          <p:cNvSpPr>
            <a:spLocks noGrp="1"/>
          </p:cNvSpPr>
          <p:nvPr>
            <p:ph idx="1"/>
          </p:nvPr>
        </p:nvSpPr>
        <p:spPr>
          <a:xfrm>
            <a:off x="423860" y="1548494"/>
            <a:ext cx="7886700" cy="723900"/>
          </a:xfrm>
        </p:spPr>
        <p:txBody>
          <a:bodyPr>
            <a:normAutofit/>
          </a:bodyPr>
          <a:lstStyle/>
          <a:p>
            <a:r>
              <a:rPr lang="en-US" dirty="0"/>
              <a:t>Percent of married women age 15-49 who make their own informed decisions regarding sexual relations, contraceptive use, and reproductive health care</a:t>
            </a:r>
          </a:p>
        </p:txBody>
      </p:sp>
      <p:pic>
        <p:nvPicPr>
          <p:cNvPr id="2" name="Picture 1" descr="A picture containing text&#10;&#10;Description automatically generated">
            <a:extLst>
              <a:ext uri="{FF2B5EF4-FFF2-40B4-BE49-F238E27FC236}">
                <a16:creationId xmlns:a16="http://schemas.microsoft.com/office/drawing/2014/main" id="{F8CE705C-733B-9A77-3FE8-4ACF368186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F2B86E52-D090-D345-73DB-653C63F8ABBF}"/>
              </a:ext>
            </a:extLst>
          </p:cNvPr>
          <p:cNvSpPr txBox="1">
            <a:spLocks/>
          </p:cNvSpPr>
          <p:nvPr/>
        </p:nvSpPr>
        <p:spPr>
          <a:xfrm>
            <a:off x="7374715" y="760640"/>
            <a:ext cx="166372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5.6.1</a:t>
            </a:r>
          </a:p>
        </p:txBody>
      </p:sp>
    </p:spTree>
    <p:extLst>
      <p:ext uri="{BB962C8B-B14F-4D97-AF65-F5344CB8AC3E}">
        <p14:creationId xmlns:p14="http://schemas.microsoft.com/office/powerpoint/2010/main" val="24799534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94508883"/>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1" name="Title 1">
            <a:extLst>
              <a:ext uri="{FF2B5EF4-FFF2-40B4-BE49-F238E27FC236}">
                <a16:creationId xmlns:a16="http://schemas.microsoft.com/office/drawing/2014/main" id="{F1BBE4AF-2799-DB2C-D11F-B0A6D4DF73A7}"/>
              </a:ext>
            </a:extLst>
          </p:cNvPr>
          <p:cNvSpPr>
            <a:spLocks noGrp="1"/>
          </p:cNvSpPr>
          <p:nvPr>
            <p:ph type="title"/>
          </p:nvPr>
        </p:nvSpPr>
        <p:spPr>
          <a:xfrm>
            <a:off x="423860" y="365126"/>
            <a:ext cx="8296275" cy="864959"/>
          </a:xfrm>
        </p:spPr>
        <p:txBody>
          <a:bodyPr>
            <a:noAutofit/>
          </a:bodyPr>
          <a:lstStyle/>
          <a:p>
            <a:r>
              <a:rPr lang="en-US" dirty="0"/>
              <a:t>Women’s Participation in Decision </a:t>
            </a:r>
            <a:br>
              <a:rPr lang="en-US" dirty="0"/>
            </a:br>
            <a:r>
              <a:rPr lang="en-US" dirty="0"/>
              <a:t>Making regarding Sexual and </a:t>
            </a:r>
            <a:br>
              <a:rPr lang="en-US" dirty="0"/>
            </a:br>
            <a:r>
              <a:rPr lang="en-US" dirty="0"/>
              <a:t>Reproductive Health by Wealth</a:t>
            </a:r>
          </a:p>
        </p:txBody>
      </p:sp>
      <p:sp>
        <p:nvSpPr>
          <p:cNvPr id="12" name="Content Placeholder 2">
            <a:extLst>
              <a:ext uri="{FF2B5EF4-FFF2-40B4-BE49-F238E27FC236}">
                <a16:creationId xmlns:a16="http://schemas.microsoft.com/office/drawing/2014/main" id="{24FC0F76-3FB7-49BA-E762-C8013CD4ADEA}"/>
              </a:ext>
            </a:extLst>
          </p:cNvPr>
          <p:cNvSpPr>
            <a:spLocks noGrp="1"/>
          </p:cNvSpPr>
          <p:nvPr>
            <p:ph idx="1"/>
          </p:nvPr>
        </p:nvSpPr>
        <p:spPr>
          <a:xfrm>
            <a:off x="423860" y="1567727"/>
            <a:ext cx="7886700" cy="723900"/>
          </a:xfrm>
        </p:spPr>
        <p:txBody>
          <a:bodyPr>
            <a:normAutofit/>
          </a:bodyPr>
          <a:lstStyle/>
          <a:p>
            <a:r>
              <a:rPr lang="en-US" dirty="0"/>
              <a:t>Percent of married women age 15-49 who make their own informed decisions regarding sexual relations, contraceptive use, and reproductive health care</a:t>
            </a:r>
          </a:p>
        </p:txBody>
      </p:sp>
      <p:pic>
        <p:nvPicPr>
          <p:cNvPr id="2" name="Picture 1" descr="A picture containing text&#10;&#10;Description automatically generated">
            <a:extLst>
              <a:ext uri="{FF2B5EF4-FFF2-40B4-BE49-F238E27FC236}">
                <a16:creationId xmlns:a16="http://schemas.microsoft.com/office/drawing/2014/main" id="{2AAD9BC6-2882-C9C8-0B2C-9B9CA71E2A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0EAE487D-14E8-44AC-D455-321DD293F024}"/>
              </a:ext>
            </a:extLst>
          </p:cNvPr>
          <p:cNvSpPr txBox="1">
            <a:spLocks/>
          </p:cNvSpPr>
          <p:nvPr/>
        </p:nvSpPr>
        <p:spPr>
          <a:xfrm>
            <a:off x="7369460" y="810985"/>
            <a:ext cx="167423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i="0" dirty="0">
                <a:solidFill>
                  <a:srgbClr val="00A4E4"/>
                </a:solidFill>
              </a:rPr>
              <a:t>Indicator 5.6.1</a:t>
            </a:r>
          </a:p>
        </p:txBody>
      </p:sp>
    </p:spTree>
    <p:extLst>
      <p:ext uri="{BB962C8B-B14F-4D97-AF65-F5344CB8AC3E}">
        <p14:creationId xmlns:p14="http://schemas.microsoft.com/office/powerpoint/2010/main" val="3502258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5DF0382-C2EE-8050-EC32-C95DE214D571}"/>
              </a:ext>
            </a:extLst>
          </p:cNvPr>
          <p:cNvSpPr>
            <a:spLocks noGrp="1"/>
          </p:cNvSpPr>
          <p:nvPr>
            <p:ph type="title"/>
          </p:nvPr>
        </p:nvSpPr>
        <p:spPr>
          <a:xfrm>
            <a:off x="628650" y="417742"/>
            <a:ext cx="7886700" cy="700104"/>
          </a:xfrm>
        </p:spPr>
        <p:txBody>
          <a:bodyPr>
            <a:noAutofit/>
          </a:bodyPr>
          <a:lstStyle/>
          <a:p>
            <a:r>
              <a:rPr lang="en-US" sz="3400" dirty="0"/>
              <a:t>Women’s Participation in Decision </a:t>
            </a:r>
            <a:br>
              <a:rPr lang="en-US" sz="3400" dirty="0"/>
            </a:br>
            <a:r>
              <a:rPr lang="en-US" sz="3400" dirty="0"/>
              <a:t>Making regarding Sexual and </a:t>
            </a:r>
            <a:br>
              <a:rPr lang="en-US" sz="3400" dirty="0"/>
            </a:br>
            <a:r>
              <a:rPr lang="en-US" sz="3400" dirty="0"/>
              <a:t>Reproductive Health by Province</a:t>
            </a:r>
          </a:p>
        </p:txBody>
      </p:sp>
      <p:sp>
        <p:nvSpPr>
          <p:cNvPr id="6" name="Content Placeholder 2">
            <a:extLst>
              <a:ext uri="{FF2B5EF4-FFF2-40B4-BE49-F238E27FC236}">
                <a16:creationId xmlns:a16="http://schemas.microsoft.com/office/drawing/2014/main" id="{356E46E2-C2D0-14CF-A944-2AEE69ECEE82}"/>
              </a:ext>
            </a:extLst>
          </p:cNvPr>
          <p:cNvSpPr>
            <a:spLocks noGrp="1"/>
          </p:cNvSpPr>
          <p:nvPr>
            <p:ph idx="1"/>
          </p:nvPr>
        </p:nvSpPr>
        <p:spPr>
          <a:xfrm>
            <a:off x="628650" y="1490284"/>
            <a:ext cx="7645338" cy="650717"/>
          </a:xfrm>
        </p:spPr>
        <p:txBody>
          <a:bodyPr>
            <a:noAutofit/>
          </a:bodyPr>
          <a:lstStyle/>
          <a:p>
            <a:r>
              <a:rPr lang="en-US" dirty="0"/>
              <a:t>Percent of married women age 15-49 who make their own informed decisions regarding sexual relations, contraceptive use, and reproductive health care</a:t>
            </a:r>
          </a:p>
        </p:txBody>
      </p:sp>
      <p:pic>
        <p:nvPicPr>
          <p:cNvPr id="2" name="Picture 1" descr="A picture containing text&#10;&#10;Description automatically generated">
            <a:extLst>
              <a:ext uri="{FF2B5EF4-FFF2-40B4-BE49-F238E27FC236}">
                <a16:creationId xmlns:a16="http://schemas.microsoft.com/office/drawing/2014/main" id="{4D06B53D-9007-0A45-B32F-9ACFB9F1A1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0DD7EC22-FAAC-44ED-A889-47204EEB5081}"/>
              </a:ext>
            </a:extLst>
          </p:cNvPr>
          <p:cNvSpPr txBox="1">
            <a:spLocks/>
          </p:cNvSpPr>
          <p:nvPr/>
        </p:nvSpPr>
        <p:spPr>
          <a:xfrm>
            <a:off x="7348439" y="806716"/>
            <a:ext cx="171627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5.6.1</a:t>
            </a:r>
          </a:p>
        </p:txBody>
      </p:sp>
      <p:graphicFrame>
        <p:nvGraphicFramePr>
          <p:cNvPr id="7" name="Chart 6">
            <a:extLst>
              <a:ext uri="{FF2B5EF4-FFF2-40B4-BE49-F238E27FC236}">
                <a16:creationId xmlns:a16="http://schemas.microsoft.com/office/drawing/2014/main" id="{4FAB8DE1-4073-C36E-DA0D-1FF25F681762}"/>
              </a:ext>
            </a:extLst>
          </p:cNvPr>
          <p:cNvGraphicFramePr/>
          <p:nvPr>
            <p:extLst>
              <p:ext uri="{D42A27DB-BD31-4B8C-83A1-F6EECF244321}">
                <p14:modId xmlns:p14="http://schemas.microsoft.com/office/powerpoint/2010/main" val="1206869681"/>
              </p:ext>
            </p:extLst>
          </p:nvPr>
        </p:nvGraphicFramePr>
        <p:xfrm>
          <a:off x="0" y="2093067"/>
          <a:ext cx="9607947" cy="479322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838920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031089"/>
            <a:ext cx="8101693" cy="5362243"/>
          </a:xfrm>
        </p:spPr>
        <p:txBody>
          <a:bodyPr>
            <a:noAutofit/>
          </a:bodyPr>
          <a:lstStyle/>
          <a:p>
            <a:pPr>
              <a:lnSpc>
                <a:spcPct val="100000"/>
              </a:lnSpc>
            </a:pPr>
            <a:r>
              <a:rPr lang="en-US" sz="2200" i="0" dirty="0"/>
              <a:t>Among women and men age 15-49:</a:t>
            </a:r>
          </a:p>
          <a:p>
            <a:pPr marL="285750" indent="-285750">
              <a:lnSpc>
                <a:spcPct val="100000"/>
              </a:lnSpc>
              <a:buFont typeface="Arial" panose="020B0604020202020204" pitchFamily="34" charset="0"/>
              <a:buChar char="•"/>
            </a:pPr>
            <a:r>
              <a:rPr lang="en-US" sz="2200" b="1" i="0" dirty="0">
                <a:solidFill>
                  <a:schemeClr val="accent5"/>
                </a:solidFill>
              </a:rPr>
              <a:t>76% </a:t>
            </a:r>
            <a:r>
              <a:rPr lang="en-US" sz="2200" i="0" dirty="0"/>
              <a:t>of married women and </a:t>
            </a:r>
            <a:r>
              <a:rPr lang="en-US" sz="2200" b="1" i="0" dirty="0">
                <a:solidFill>
                  <a:schemeClr val="accent5"/>
                </a:solidFill>
              </a:rPr>
              <a:t>98% </a:t>
            </a:r>
            <a:r>
              <a:rPr lang="en-US" sz="2200" i="0" dirty="0"/>
              <a:t>of married men </a:t>
            </a:r>
            <a:r>
              <a:rPr lang="en-US" sz="2200" b="1" i="0" dirty="0">
                <a:solidFill>
                  <a:schemeClr val="accent5"/>
                </a:solidFill>
              </a:rPr>
              <a:t>were employed </a:t>
            </a:r>
            <a:r>
              <a:rPr lang="en-US" sz="2200" i="0" dirty="0"/>
              <a:t>in the last 12 months.</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93% </a:t>
            </a:r>
            <a:r>
              <a:rPr lang="en-US" sz="2200" i="0" dirty="0"/>
              <a:t>of married women with cash earnings </a:t>
            </a:r>
            <a:r>
              <a:rPr lang="en-US" sz="2200" b="1" i="0" dirty="0">
                <a:solidFill>
                  <a:schemeClr val="accent5"/>
                </a:solidFill>
              </a:rPr>
              <a:t>participate in decisions about how to use her earnings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80% </a:t>
            </a:r>
            <a:r>
              <a:rPr lang="en-US" sz="2200" i="0" dirty="0"/>
              <a:t>of women and </a:t>
            </a:r>
            <a:r>
              <a:rPr lang="en-US" sz="2200" b="1" i="0" dirty="0">
                <a:solidFill>
                  <a:schemeClr val="accent5"/>
                </a:solidFill>
              </a:rPr>
              <a:t>92% </a:t>
            </a:r>
            <a:r>
              <a:rPr lang="en-US" sz="2200" i="0" dirty="0"/>
              <a:t>of men </a:t>
            </a:r>
            <a:r>
              <a:rPr lang="en-US" sz="2200" b="1" i="0" dirty="0">
                <a:solidFill>
                  <a:schemeClr val="accent5"/>
                </a:solidFill>
              </a:rPr>
              <a:t>have a mobile phone</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50% </a:t>
            </a:r>
            <a:r>
              <a:rPr lang="en-US" sz="2200" i="0" dirty="0"/>
              <a:t>of women and </a:t>
            </a:r>
            <a:r>
              <a:rPr lang="en-US" sz="2200" b="1" i="0" dirty="0">
                <a:solidFill>
                  <a:schemeClr val="accent5"/>
                </a:solidFill>
              </a:rPr>
              <a:t>55% </a:t>
            </a:r>
            <a:r>
              <a:rPr lang="en-US" sz="2200" i="0" dirty="0"/>
              <a:t>of men </a:t>
            </a:r>
            <a:r>
              <a:rPr lang="en-US" sz="2200" b="1" i="0" dirty="0">
                <a:solidFill>
                  <a:schemeClr val="accent5"/>
                </a:solidFill>
              </a:rPr>
              <a:t>have and use a bank account or used a mobile phone for financial transactions </a:t>
            </a:r>
            <a:r>
              <a:rPr lang="en-US" sz="2200" i="0" dirty="0"/>
              <a:t>in the last 12 months.</a:t>
            </a:r>
          </a:p>
          <a:p>
            <a:pPr marL="285750" indent="-285750">
              <a:lnSpc>
                <a:spcPct val="100000"/>
              </a:lnSpc>
              <a:buFont typeface="Arial" panose="020B0604020202020204" pitchFamily="34" charset="0"/>
              <a:buChar char="•"/>
            </a:pPr>
            <a:r>
              <a:rPr lang="en-US" sz="2200" b="1" i="0" dirty="0">
                <a:solidFill>
                  <a:schemeClr val="accent5"/>
                </a:solidFill>
              </a:rPr>
              <a:t>19% </a:t>
            </a:r>
            <a:r>
              <a:rPr lang="en-US" sz="2200" i="0" dirty="0"/>
              <a:t>of women and </a:t>
            </a:r>
            <a:r>
              <a:rPr lang="en-US" sz="2200" b="1" i="0" dirty="0">
                <a:solidFill>
                  <a:schemeClr val="accent5"/>
                </a:solidFill>
              </a:rPr>
              <a:t>17% </a:t>
            </a:r>
            <a:r>
              <a:rPr lang="en-US" sz="2200" i="0" dirty="0"/>
              <a:t>of men believe that </a:t>
            </a:r>
            <a:r>
              <a:rPr lang="en-US" sz="2200" b="1" i="0" dirty="0">
                <a:solidFill>
                  <a:schemeClr val="accent5"/>
                </a:solidFill>
              </a:rPr>
              <a:t>a husband in justified in beating his wife </a:t>
            </a:r>
            <a:r>
              <a:rPr lang="en-US" sz="2200" i="0" dirty="0"/>
              <a:t>under certain circumstances.</a:t>
            </a:r>
          </a:p>
          <a:p>
            <a:pPr marL="285750" indent="-285750">
              <a:lnSpc>
                <a:spcPct val="100000"/>
              </a:lnSpc>
              <a:buFont typeface="Arial" panose="020B0604020202020204" pitchFamily="34" charset="0"/>
              <a:buChar char="•"/>
            </a:pPr>
            <a:r>
              <a:rPr lang="en-US" sz="2200" b="1" i="0" dirty="0">
                <a:solidFill>
                  <a:schemeClr val="accent5"/>
                </a:solidFill>
              </a:rPr>
              <a:t>63% </a:t>
            </a:r>
            <a:r>
              <a:rPr lang="en-US" sz="2200" i="0" dirty="0"/>
              <a:t>of married women </a:t>
            </a:r>
            <a:r>
              <a:rPr lang="en-US" sz="2200" b="1" i="0" dirty="0">
                <a:solidFill>
                  <a:schemeClr val="accent5"/>
                </a:solidFill>
              </a:rPr>
              <a:t>make their own informed decisions regarding sexual relations, contraceptive use, and reproductive health care</a:t>
            </a:r>
            <a:r>
              <a:rPr lang="en-US" sz="2200" i="0" dirty="0"/>
              <a:t>.</a:t>
            </a:r>
            <a:endParaRPr lang="en-US" sz="22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Employment Status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dirty="0"/>
              <a:t>Percent of married women and men who were employed in the 12 months before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42444090"/>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Age (years)</a:t>
            </a:r>
          </a:p>
        </p:txBody>
      </p:sp>
    </p:spTree>
    <p:extLst>
      <p:ext uri="{BB962C8B-B14F-4D97-AF65-F5344CB8AC3E}">
        <p14:creationId xmlns:p14="http://schemas.microsoft.com/office/powerpoint/2010/main" val="1925132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Type of Payment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031089"/>
            <a:ext cx="7886700" cy="810706"/>
          </a:xfrm>
        </p:spPr>
        <p:txBody>
          <a:bodyPr>
            <a:normAutofit/>
          </a:bodyPr>
          <a:lstStyle/>
          <a:p>
            <a:r>
              <a:rPr lang="en-US" dirty="0"/>
              <a:t>Percent distribution of married women and men age 15-49 who were employed in the last 12 months by type of earnings</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3294247339"/>
              </p:ext>
            </p:extLst>
          </p:nvPr>
        </p:nvGraphicFramePr>
        <p:xfrm>
          <a:off x="673229" y="1650791"/>
          <a:ext cx="7886700"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Control over Women’s Earnings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796402"/>
            <a:ext cx="7513865" cy="930275"/>
          </a:xfrm>
        </p:spPr>
        <p:txBody>
          <a:bodyPr>
            <a:normAutofit/>
          </a:bodyPr>
          <a:lstStyle/>
          <a:p>
            <a:r>
              <a:rPr lang="en-US" dirty="0"/>
              <a:t>Percent distribution of married women age 15-49 who received cash earnings for employment in the 12 months before the survey by person who decides how the wife’s cash earnings are used</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621825560"/>
              </p:ext>
            </p:extLst>
          </p:nvPr>
        </p:nvGraphicFramePr>
        <p:xfrm>
          <a:off x="1126670" y="1403803"/>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383183" y="1848632"/>
            <a:ext cx="2209800" cy="4702629"/>
          </a:xfrm>
          <a:prstGeom prst="rect">
            <a:avLst/>
          </a:prstGeom>
          <a:solidFill>
            <a:schemeClr val="accent5"/>
          </a:solidFill>
        </p:spPr>
        <p:txBody>
          <a:bodyPr vert="horz" wrap="square" lIns="91440" tIns="45720" rIns="91440" bIns="45720" rtlCol="0" anchor="ctr">
            <a:normAutofit/>
          </a:bodyPr>
          <a:lstStyle/>
          <a:p>
            <a:pPr algn="ctr"/>
            <a:r>
              <a:rPr lang="en-US" sz="2200" dirty="0">
                <a:solidFill>
                  <a:schemeClr val="bg1"/>
                </a:solidFill>
                <a:latin typeface="Source Sans Pro SemiBold" panose="020B0603030403020204" pitchFamily="34" charset="0"/>
                <a:ea typeface="Source Sans Pro SemiBold" panose="020B0603030403020204" pitchFamily="34" charset="0"/>
              </a:rPr>
              <a:t>93% of married women with cash earnings participate in decision making about how to use their cash earnings.</a:t>
            </a:r>
          </a:p>
        </p:txBody>
      </p:sp>
      <p:sp>
        <p:nvSpPr>
          <p:cNvPr id="7" name="TextBox 6">
            <a:extLst>
              <a:ext uri="{FF2B5EF4-FFF2-40B4-BE49-F238E27FC236}">
                <a16:creationId xmlns:a16="http://schemas.microsoft.com/office/drawing/2014/main" id="{AE94A95A-9616-9494-D0F4-AC2EDC79BC97}"/>
              </a:ext>
            </a:extLst>
          </p:cNvPr>
          <p:cNvSpPr txBox="1"/>
          <p:nvPr/>
        </p:nvSpPr>
        <p:spPr>
          <a:xfrm>
            <a:off x="6130570" y="6183065"/>
            <a:ext cx="914400" cy="914400"/>
          </a:xfrm>
          <a:prstGeom prst="rect">
            <a:avLst/>
          </a:prstGeom>
        </p:spPr>
        <p:txBody>
          <a:bodyPr vert="horz" wrap="none" lIns="91440" tIns="45720" rIns="91440" bIns="45720" rtlCol="0" anchor="ctr">
            <a:normAutofit/>
          </a:bodyPr>
          <a:lstStyle/>
          <a:p>
            <a:pPr algn="l"/>
            <a:r>
              <a:rPr lang="en-US" sz="1800" i="1" dirty="0"/>
              <a:t>Figures &lt;100% due to rounding</a:t>
            </a:r>
          </a:p>
        </p:txBody>
      </p:sp>
      <p:sp>
        <p:nvSpPr>
          <p:cNvPr id="8" name="TextBox 7">
            <a:extLst>
              <a:ext uri="{FF2B5EF4-FFF2-40B4-BE49-F238E27FC236}">
                <a16:creationId xmlns:a16="http://schemas.microsoft.com/office/drawing/2014/main" id="{851833C3-D50D-353E-C7C8-90D64074EAAA}"/>
              </a:ext>
            </a:extLst>
          </p:cNvPr>
          <p:cNvSpPr txBox="1"/>
          <p:nvPr/>
        </p:nvSpPr>
        <p:spPr>
          <a:xfrm>
            <a:off x="4385580" y="2346082"/>
            <a:ext cx="1744990" cy="1612496"/>
          </a:xfrm>
          <a:prstGeom prst="rect">
            <a:avLst/>
          </a:prstGeom>
        </p:spPr>
        <p:txBody>
          <a:bodyPr vert="horz" wrap="square" lIns="91440" tIns="45720" rIns="91440" bIns="45720" rtlCol="0" anchor="ctr">
            <a:normAutofit/>
          </a:bodyPr>
          <a:lstStyle/>
          <a:p>
            <a:pPr algn="ctr"/>
            <a:r>
              <a:rPr lang="en-US" sz="1800" dirty="0">
                <a:latin typeface="Source Sans Pro SemiBold" panose="020B0603030403020204" pitchFamily="34" charset="0"/>
                <a:ea typeface="Source Sans Pro SemiBold" panose="020B0603030403020204" pitchFamily="34" charset="0"/>
              </a:rPr>
              <a:t>Wife and husband jointly</a:t>
            </a:r>
          </a:p>
          <a:p>
            <a:pPr algn="ctr"/>
            <a:r>
              <a:rPr lang="en-US" dirty="0">
                <a:latin typeface="Source Sans Pro SemiBold" panose="020B0603030403020204" pitchFamily="34" charset="0"/>
                <a:ea typeface="Source Sans Pro SemiBold" panose="020B0603030403020204" pitchFamily="34" charset="0"/>
              </a:rPr>
              <a:t>49%</a:t>
            </a:r>
            <a:endParaRPr lang="en-US"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332005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Comparing Women’s and their Husbands/Partners’ Earnings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95994"/>
            <a:ext cx="7886700" cy="810706"/>
          </a:xfrm>
        </p:spPr>
        <p:txBody>
          <a:bodyPr>
            <a:normAutofit lnSpcReduction="10000"/>
          </a:bodyPr>
          <a:lstStyle/>
          <a:p>
            <a:r>
              <a:rPr lang="en-US" dirty="0"/>
              <a:t>Percent distribution of married women age 15-49 who received cash earnings for employment in the 12 months before the survey by whether she earned more or less than her husband/partner</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48211493"/>
              </p:ext>
            </p:extLst>
          </p:nvPr>
        </p:nvGraphicFramePr>
        <p:xfrm>
          <a:off x="65976" y="1704150"/>
          <a:ext cx="8703131"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7494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b="1" i="0" dirty="0">
                <a:solidFill>
                  <a:schemeClr val="accent5"/>
                </a:solidFill>
              </a:rPr>
              <a:t>Ownership of assets</a:t>
            </a:r>
          </a:p>
          <a:p>
            <a:pPr marL="342900" indent="-342900" algn="l">
              <a:buFont typeface="Arial" panose="020B0604020202020204" pitchFamily="34" charset="0"/>
              <a:buChar char="•"/>
            </a:pPr>
            <a:r>
              <a:rPr lang="en-US" sz="3200" i="0" dirty="0"/>
              <a:t>Participation in decision making</a:t>
            </a:r>
          </a:p>
          <a:p>
            <a:pPr marL="342900" indent="-342900" algn="l">
              <a:buFont typeface="Arial" panose="020B0604020202020204" pitchFamily="34" charset="0"/>
              <a:buChar char="•"/>
            </a:pPr>
            <a:r>
              <a:rPr lang="en-US" sz="3200" i="0" dirty="0"/>
              <a:t>Attitudes toward wife beating</a:t>
            </a:r>
          </a:p>
          <a:p>
            <a:pPr marL="342900" indent="-342900" algn="l">
              <a:buFont typeface="Arial" panose="020B0604020202020204" pitchFamily="34" charset="0"/>
              <a:buChar char="•"/>
            </a:pPr>
            <a:r>
              <a:rPr lang="en-US"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6C9D0F0D-1729-D476-A914-9A350A0F5B20}"/>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4515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vert="horz" lIns="91440" tIns="45720" rIns="91440" bIns="45720" rtlCol="0" anchor="b">
            <a:normAutofit/>
          </a:bodyPr>
          <a:lstStyle/>
          <a:p>
            <a:r>
              <a:rPr lang="en-US" sz="4000" kern="1200" dirty="0">
                <a:solidFill>
                  <a:schemeClr val="tx1"/>
                </a:solidFill>
              </a:rPr>
              <a:t>Ownership of Assets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73230" y="957628"/>
            <a:ext cx="7886700" cy="810706"/>
          </a:xfrm>
        </p:spPr>
        <p:txBody>
          <a:bodyPr vert="horz" lIns="91440" tIns="45720" rIns="91440" bIns="45720" rtlCol="0">
            <a:normAutofit/>
          </a:bodyPr>
          <a:lstStyle/>
          <a:p>
            <a:r>
              <a:rPr lang="en-US" kern="1200" dirty="0">
                <a:solidFill>
                  <a:schemeClr val="tx1"/>
                </a:solidFill>
                <a:latin typeface="+mn-lt"/>
                <a:ea typeface="+mn-ea"/>
                <a:cs typeface="+mn-cs"/>
              </a:rPr>
              <a:t>Percent of women and 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52871217"/>
              </p:ext>
            </p:extLst>
          </p:nvPr>
        </p:nvGraphicFramePr>
        <p:xfrm>
          <a:off x="717811" y="1522857"/>
          <a:ext cx="7886699" cy="463977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92E619DD-43E9-A4C3-C529-F19787A4E7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3F5245B0-379C-596F-2E16-6C83A071FCFA}"/>
              </a:ext>
            </a:extLst>
          </p:cNvPr>
          <p:cNvSpPr txBox="1">
            <a:spLocks/>
          </p:cNvSpPr>
          <p:nvPr/>
        </p:nvSpPr>
        <p:spPr>
          <a:xfrm>
            <a:off x="7416756" y="785216"/>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Indicators 5.b.1, 8.10.2</a:t>
            </a:r>
          </a:p>
        </p:txBody>
      </p:sp>
    </p:spTree>
    <p:extLst>
      <p:ext uri="{BB962C8B-B14F-4D97-AF65-F5344CB8AC3E}">
        <p14:creationId xmlns:p14="http://schemas.microsoft.com/office/powerpoint/2010/main" val="61370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dirty="0"/>
              <a:t>Percent of women age 15-49 who own any mobile phone</a:t>
            </a:r>
          </a:p>
        </p:txBody>
      </p:sp>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584071" y="178545"/>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Women’s Ownership of Mobile </a:t>
            </a:r>
          </a:p>
          <a:p>
            <a:pPr algn="l"/>
            <a:r>
              <a:rPr lang="en-US" dirty="0"/>
              <a:t>Phones by Province</a:t>
            </a:r>
          </a:p>
        </p:txBody>
      </p:sp>
      <p:grpSp>
        <p:nvGrpSpPr>
          <p:cNvPr id="5" name="Group 4">
            <a:extLst>
              <a:ext uri="{FF2B5EF4-FFF2-40B4-BE49-F238E27FC236}">
                <a16:creationId xmlns:a16="http://schemas.microsoft.com/office/drawing/2014/main" id="{C423462E-2439-2933-4698-FAA96914D901}"/>
              </a:ext>
            </a:extLst>
          </p:cNvPr>
          <p:cNvGrpSpPr/>
          <p:nvPr/>
        </p:nvGrpSpPr>
        <p:grpSpPr>
          <a:xfrm>
            <a:off x="7312925" y="69146"/>
            <a:ext cx="1726784" cy="1118757"/>
            <a:chOff x="7343184" y="67537"/>
            <a:chExt cx="1726784" cy="1118757"/>
          </a:xfrm>
        </p:grpSpPr>
        <p:pic>
          <p:nvPicPr>
            <p:cNvPr id="2" name="Picture 1" descr="A picture containing text&#10;&#10;Description automatically generated">
              <a:extLst>
                <a:ext uri="{FF2B5EF4-FFF2-40B4-BE49-F238E27FC236}">
                  <a16:creationId xmlns:a16="http://schemas.microsoft.com/office/drawing/2014/main" id="{40E1F420-FC49-00CA-77C2-725064956A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730A1950-054C-230F-726F-CE6C981556EE}"/>
                </a:ext>
              </a:extLst>
            </p:cNvPr>
            <p:cNvSpPr txBox="1">
              <a:spLocks/>
            </p:cNvSpPr>
            <p:nvPr/>
          </p:nvSpPr>
          <p:spPr>
            <a:xfrm>
              <a:off x="7343184" y="767194"/>
              <a:ext cx="172678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5.b.1</a:t>
              </a:r>
            </a:p>
          </p:txBody>
        </p:sp>
      </p:grpSp>
      <p:graphicFrame>
        <p:nvGraphicFramePr>
          <p:cNvPr id="6" name="Chart 5">
            <a:extLst>
              <a:ext uri="{FF2B5EF4-FFF2-40B4-BE49-F238E27FC236}">
                <a16:creationId xmlns:a16="http://schemas.microsoft.com/office/drawing/2014/main" id="{DE03BE78-2FF8-ADF6-B238-CD51490E0D7A}"/>
              </a:ext>
            </a:extLst>
          </p:cNvPr>
          <p:cNvGraphicFramePr/>
          <p:nvPr>
            <p:extLst>
              <p:ext uri="{D42A27DB-BD31-4B8C-83A1-F6EECF244321}">
                <p14:modId xmlns:p14="http://schemas.microsoft.com/office/powerpoint/2010/main" val="1780778499"/>
              </p:ext>
            </p:extLst>
          </p:nvPr>
        </p:nvGraphicFramePr>
        <p:xfrm>
          <a:off x="-52627" y="1617255"/>
          <a:ext cx="9413715" cy="518844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7324267"/>
      </p:ext>
    </p:extLst>
  </p:cSld>
  <p:clrMapOvr>
    <a:masterClrMapping/>
  </p:clrMapOvr>
</p:sld>
</file>

<file path=ppt/theme/theme1.xml><?xml version="1.0" encoding="utf-8"?>
<a:theme xmlns:a="http://schemas.openxmlformats.org/drawingml/2006/main" name="1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VMX3MACP777Z-1177381151-27449</_dlc_DocId>
    <_dlc_DocIdUrl xmlns="d16efad5-0601-4cf0-b7c2-89968258c777">
      <Url>https://icfonline.sharepoint.com/sites/ihd-dhs/Dissemination/_layouts/15/DocIdRedir.aspx?ID=VMX3MACP777Z-1177381151-27449</Url>
      <Description>VMX3MACP777Z-1177381151-27449</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90A7D6D2-FD1D-4679-8551-894280117D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http://schemas.openxmlformats.org/package/2006/metadata/core-properties"/>
    <ds:schemaRef ds:uri="http://purl.org/dc/elements/1.1/"/>
    <ds:schemaRef ds:uri="http://schemas.microsoft.com/office/2006/metadata/properties"/>
    <ds:schemaRef ds:uri="http://purl.org/dc/terms/"/>
    <ds:schemaRef ds:uri="http://schemas.microsoft.com/office/2006/documentManagement/types"/>
    <ds:schemaRef ds:uri="http://purl.org/dc/dcmitype/"/>
    <ds:schemaRef ds:uri="http://schemas.microsoft.com/office/infopath/2007/PartnerControls"/>
    <ds:schemaRef ds:uri="d16efad5-0601-4cf0-b7c2-89968258c777"/>
    <ds:schemaRef ds:uri="fa6a9aea-fb0f-4ddd-aff8-712634b7d5fe"/>
    <ds:schemaRef ds:uri="83c4e5ee-5eea-4e8c-8b50-726738bccb6e"/>
    <ds:schemaRef ds:uri="http://www.w3.org/XML/1998/namespac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12543</TotalTime>
  <Words>1993</Words>
  <Application>Microsoft Office PowerPoint</Application>
  <PresentationFormat>On-screen Show (4:3)</PresentationFormat>
  <Paragraphs>152</Paragraphs>
  <Slides>26</Slides>
  <Notes>19</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26</vt:i4>
      </vt:variant>
    </vt:vector>
  </HeadingPairs>
  <TitlesOfParts>
    <vt:vector size="34" baseType="lpstr">
      <vt:lpstr>Arial</vt:lpstr>
      <vt:lpstr>Calibri</vt:lpstr>
      <vt:lpstr>Source Sans Pro</vt:lpstr>
      <vt:lpstr>Source Sans Pro SemiBold</vt:lpstr>
      <vt:lpstr>Times New Roman</vt:lpstr>
      <vt:lpstr>1_Custom Design</vt:lpstr>
      <vt:lpstr>2_Custom Design</vt:lpstr>
      <vt:lpstr>3_Custom Design</vt:lpstr>
      <vt:lpstr>PowerPoint Presentation</vt:lpstr>
      <vt:lpstr>PowerPoint Presentation</vt:lpstr>
      <vt:lpstr>Employment Status by Age</vt:lpstr>
      <vt:lpstr>Type of Payment by Sex</vt:lpstr>
      <vt:lpstr>Control over Women’s Earnings</vt:lpstr>
      <vt:lpstr>Comparing Women’s and their Husbands/Partners’ Earnings</vt:lpstr>
      <vt:lpstr>PowerPoint Presentation</vt:lpstr>
      <vt:lpstr>Ownership of Assets by Sex</vt:lpstr>
      <vt:lpstr>PowerPoint Presentation</vt:lpstr>
      <vt:lpstr>PowerPoint Presentation</vt:lpstr>
      <vt:lpstr>Use of Banks or Mobile Phones for Financial Transactions by Residence</vt:lpstr>
      <vt:lpstr>Use of Banks or Mobile Phones for Financial Transactions by Education</vt:lpstr>
      <vt:lpstr>PowerPoint Presentation</vt:lpstr>
      <vt:lpstr>Women’s Participation in Decision Making</vt:lpstr>
      <vt:lpstr>Trends in Women’s Participation in Decision Making</vt:lpstr>
      <vt:lpstr>Men’s Participation in Decision Making</vt:lpstr>
      <vt:lpstr>PowerPoint Presentation</vt:lpstr>
      <vt:lpstr>Attitude toward Wife Beating by Sex</vt:lpstr>
      <vt:lpstr>PowerPoint Presentation</vt:lpstr>
      <vt:lpstr>Attitudes toward Negotiating Safer Sexual Relations with Husband/Partner by Sex</vt:lpstr>
      <vt:lpstr>Ability to Negotiate Sexual Relations with Husband/Partner</vt:lpstr>
      <vt:lpstr>Women’s Participation in Decision  Making regarding Sexual and  Reproductive Health by Age</vt:lpstr>
      <vt:lpstr>Women’s Participation in Decision  Making regarding Sexual and  Reproductive Health by Education</vt:lpstr>
      <vt:lpstr>Women’s Participation in Decision  Making regarding Sexual and  Reproductive Health by Wealth</vt:lpstr>
      <vt:lpstr>Women’s Participation in Decision  Making regarding Sexual and  Reproductive Health by Province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4</cp:revision>
  <dcterms:created xsi:type="dcterms:W3CDTF">2022-12-05T19:39:34Z</dcterms:created>
  <dcterms:modified xsi:type="dcterms:W3CDTF">2023-05-22T17:07:31Z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f020c4a8-bb03-453b-979c-80effbaacaee</vt:lpwstr>
  </property>
  <property fmtid="{D5CDD505-2E9C-101B-9397-08002B2CF9AE}" pid="4" name="MediaServiceImageTags">
    <vt:lpwstr/>
  </property>
</Properties>
</file>