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5"/>
    <p:sldMasterId id="2147483687" r:id="rId6"/>
    <p:sldMasterId id="2147483697" r:id="rId7"/>
  </p:sldMasterIdLst>
  <p:notesMasterIdLst>
    <p:notesMasterId r:id="rId23"/>
  </p:notesMasterIdLst>
  <p:handoutMasterIdLst>
    <p:handoutMasterId r:id="rId24"/>
  </p:handoutMasterIdLst>
  <p:sldIdLst>
    <p:sldId id="256" r:id="rId8"/>
    <p:sldId id="290" r:id="rId9"/>
    <p:sldId id="291" r:id="rId10"/>
    <p:sldId id="292" r:id="rId11"/>
    <p:sldId id="293" r:id="rId12"/>
    <p:sldId id="295" r:id="rId13"/>
    <p:sldId id="296" r:id="rId14"/>
    <p:sldId id="297" r:id="rId15"/>
    <p:sldId id="298" r:id="rId16"/>
    <p:sldId id="299" r:id="rId17"/>
    <p:sldId id="300" r:id="rId18"/>
    <p:sldId id="301" r:id="rId19"/>
    <p:sldId id="270" r:id="rId20"/>
    <p:sldId id="271" r:id="rId21"/>
    <p:sldId id="302"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15BD7E5-D79F-BC48-51AE-306CA903705B}" name="McFarland, Annette" initials="MA" userId="S::N107137@icf.com::e93d1f50-85ab-41a8-a34a-185a53159573" providerId="AD"/>
  <p188:author id="{12F616EE-0089-6014-EBDE-47D493E491EA}" name="Balian, Sarah" initials="BS" userId="S::N112871@icf.com::b3b060d9-4d34-479b-ad68-688eaebf93c5"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49702E"/>
    <a:srgbClr val="548235"/>
    <a:srgbClr val="00582A"/>
    <a:srgbClr val="007337"/>
    <a:srgbClr val="317154"/>
    <a:srgbClr val="439C74"/>
    <a:srgbClr val="006832"/>
    <a:srgbClr val="007539"/>
    <a:srgbClr val="007E3F"/>
    <a:srgbClr val="005C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E4C4B06-95BF-43EC-A0A5-D105EBC80D8C}" v="36" dt="2023-05-23T17:01:54.89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652" autoAdjust="0"/>
    <p:restoredTop sz="90386" autoAdjust="0"/>
  </p:normalViewPr>
  <p:slideViewPr>
    <p:cSldViewPr snapToGrid="0">
      <p:cViewPr varScale="1">
        <p:scale>
          <a:sx n="136" d="100"/>
          <a:sy n="136" d="100"/>
        </p:scale>
        <p:origin x="2334" y="114"/>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4.xml"/><Relationship Id="rId7"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handoutMaster" Target="handoutMasters/handoutMaster1.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3.xml"/><Relationship Id="rId19" Type="http://schemas.openxmlformats.org/officeDocument/2006/relationships/slide" Target="slides/slide12.xml"/><Relationship Id="rId31" Type="http://schemas.microsoft.com/office/2018/10/relationships/authors" Target="authors.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wesigye, Gloria" userId="6464a502-8a44-4d67-8fab-8f3aa9495827" providerId="ADAL" clId="{AE4C4B06-95BF-43EC-A0A5-D105EBC80D8C}"/>
    <pc:docChg chg="undo redo custSel delSld modSld modMainMaster">
      <pc:chgData name="Twesigye, Gloria" userId="6464a502-8a44-4d67-8fab-8f3aa9495827" providerId="ADAL" clId="{AE4C4B06-95BF-43EC-A0A5-D105EBC80D8C}" dt="2023-05-23T17:02:54.692" v="732" actId="20577"/>
      <pc:docMkLst>
        <pc:docMk/>
      </pc:docMkLst>
      <pc:sldChg chg="modSp mod">
        <pc:chgData name="Twesigye, Gloria" userId="6464a502-8a44-4d67-8fab-8f3aa9495827" providerId="ADAL" clId="{AE4C4B06-95BF-43EC-A0A5-D105EBC80D8C}" dt="2023-05-23T14:06:54.604" v="9" actId="122"/>
        <pc:sldMkLst>
          <pc:docMk/>
          <pc:sldMk cId="109857222" sldId="256"/>
        </pc:sldMkLst>
        <pc:spChg chg="mod">
          <ac:chgData name="Twesigye, Gloria" userId="6464a502-8a44-4d67-8fab-8f3aa9495827" providerId="ADAL" clId="{AE4C4B06-95BF-43EC-A0A5-D105EBC80D8C}" dt="2023-05-23T14:06:54.604" v="9" actId="122"/>
          <ac:spMkLst>
            <pc:docMk/>
            <pc:sldMk cId="109857222" sldId="256"/>
            <ac:spMk id="3" creationId="{00000000-0000-0000-0000-000000000000}"/>
          </ac:spMkLst>
        </pc:spChg>
      </pc:sldChg>
      <pc:sldChg chg="addSp delSp modSp mod">
        <pc:chgData name="Twesigye, Gloria" userId="6464a502-8a44-4d67-8fab-8f3aa9495827" providerId="ADAL" clId="{AE4C4B06-95BF-43EC-A0A5-D105EBC80D8C}" dt="2023-05-23T16:39:47.582" v="694" actId="478"/>
        <pc:sldMkLst>
          <pc:docMk/>
          <pc:sldMk cId="1253443104" sldId="270"/>
        </pc:sldMkLst>
        <pc:spChg chg="add del mod">
          <ac:chgData name="Twesigye, Gloria" userId="6464a502-8a44-4d67-8fab-8f3aa9495827" providerId="ADAL" clId="{AE4C4B06-95BF-43EC-A0A5-D105EBC80D8C}" dt="2023-05-23T16:39:47.582" v="694" actId="478"/>
          <ac:spMkLst>
            <pc:docMk/>
            <pc:sldMk cId="1253443104" sldId="270"/>
            <ac:spMk id="3" creationId="{11F5BF5D-FEF9-28A5-2321-294E595E39F3}"/>
          </ac:spMkLst>
        </pc:spChg>
        <pc:spChg chg="add del mod">
          <ac:chgData name="Twesigye, Gloria" userId="6464a502-8a44-4d67-8fab-8f3aa9495827" providerId="ADAL" clId="{AE4C4B06-95BF-43EC-A0A5-D105EBC80D8C}" dt="2023-05-23T16:39:47.582" v="694" actId="478"/>
          <ac:spMkLst>
            <pc:docMk/>
            <pc:sldMk cId="1253443104" sldId="270"/>
            <ac:spMk id="5" creationId="{FEE8D5A9-E681-FB1A-4272-24886F000BC0}"/>
          </ac:spMkLst>
        </pc:spChg>
        <pc:graphicFrameChg chg="mod modGraphic">
          <ac:chgData name="Twesigye, Gloria" userId="6464a502-8a44-4d67-8fab-8f3aa9495827" providerId="ADAL" clId="{AE4C4B06-95BF-43EC-A0A5-D105EBC80D8C}" dt="2023-05-23T16:39:35.027" v="693" actId="2711"/>
          <ac:graphicFrameMkLst>
            <pc:docMk/>
            <pc:sldMk cId="1253443104" sldId="270"/>
            <ac:graphicFrameMk id="4" creationId="{00000000-0000-0000-0000-000000000000}"/>
          </ac:graphicFrameMkLst>
        </pc:graphicFrameChg>
      </pc:sldChg>
      <pc:sldChg chg="addSp delSp modSp mod modNotesTx">
        <pc:chgData name="Twesigye, Gloria" userId="6464a502-8a44-4d67-8fab-8f3aa9495827" providerId="ADAL" clId="{AE4C4B06-95BF-43EC-A0A5-D105EBC80D8C}" dt="2023-05-23T17:02:54.692" v="732" actId="20577"/>
        <pc:sldMkLst>
          <pc:docMk/>
          <pc:sldMk cId="1195380260" sldId="271"/>
        </pc:sldMkLst>
        <pc:spChg chg="mod">
          <ac:chgData name="Twesigye, Gloria" userId="6464a502-8a44-4d67-8fab-8f3aa9495827" providerId="ADAL" clId="{AE4C4B06-95BF-43EC-A0A5-D105EBC80D8C}" dt="2023-05-23T16:40:02.106" v="698" actId="27636"/>
          <ac:spMkLst>
            <pc:docMk/>
            <pc:sldMk cId="1195380260" sldId="271"/>
            <ac:spMk id="2" creationId="{00000000-0000-0000-0000-000000000000}"/>
          </ac:spMkLst>
        </pc:spChg>
        <pc:spChg chg="add del mod">
          <ac:chgData name="Twesigye, Gloria" userId="6464a502-8a44-4d67-8fab-8f3aa9495827" providerId="ADAL" clId="{AE4C4B06-95BF-43EC-A0A5-D105EBC80D8C}" dt="2023-05-23T17:02:25.681" v="728" actId="478"/>
          <ac:spMkLst>
            <pc:docMk/>
            <pc:sldMk cId="1195380260" sldId="271"/>
            <ac:spMk id="4" creationId="{511C1ABF-5474-4FFC-6B8B-BF181B62CE99}"/>
          </ac:spMkLst>
        </pc:spChg>
        <pc:spChg chg="add del mod">
          <ac:chgData name="Twesigye, Gloria" userId="6464a502-8a44-4d67-8fab-8f3aa9495827" providerId="ADAL" clId="{AE4C4B06-95BF-43EC-A0A5-D105EBC80D8C}" dt="2023-05-23T17:02:25.681" v="728" actId="478"/>
          <ac:spMkLst>
            <pc:docMk/>
            <pc:sldMk cId="1195380260" sldId="271"/>
            <ac:spMk id="5" creationId="{0204A69A-C06A-1DCD-1766-8B1E26308C5F}"/>
          </ac:spMkLst>
        </pc:spChg>
        <pc:spChg chg="add del">
          <ac:chgData name="Twesigye, Gloria" userId="6464a502-8a44-4d67-8fab-8f3aa9495827" providerId="ADAL" clId="{AE4C4B06-95BF-43EC-A0A5-D105EBC80D8C}" dt="2023-05-23T17:02:21.748" v="727" actId="478"/>
          <ac:spMkLst>
            <pc:docMk/>
            <pc:sldMk cId="1195380260" sldId="271"/>
            <ac:spMk id="16" creationId="{00000000-0000-0000-0000-000000000000}"/>
          </ac:spMkLst>
        </pc:spChg>
        <pc:picChg chg="del">
          <ac:chgData name="Twesigye, Gloria" userId="6464a502-8a44-4d67-8fab-8f3aa9495827" providerId="ADAL" clId="{AE4C4B06-95BF-43EC-A0A5-D105EBC80D8C}" dt="2023-05-23T16:40:05.582" v="699" actId="478"/>
          <ac:picMkLst>
            <pc:docMk/>
            <pc:sldMk cId="1195380260" sldId="271"/>
            <ac:picMk id="3" creationId="{9F4DECB8-6A74-0321-5D25-189CA9188A26}"/>
          </ac:picMkLst>
        </pc:picChg>
        <pc:picChg chg="del">
          <ac:chgData name="Twesigye, Gloria" userId="6464a502-8a44-4d67-8fab-8f3aa9495827" providerId="ADAL" clId="{AE4C4B06-95BF-43EC-A0A5-D105EBC80D8C}" dt="2023-05-23T16:40:06.467" v="700" actId="478"/>
          <ac:picMkLst>
            <pc:docMk/>
            <pc:sldMk cId="1195380260" sldId="271"/>
            <ac:picMk id="6" creationId="{D133144D-6C01-3A14-5250-4D2B9E92053D}"/>
          </ac:picMkLst>
        </pc:picChg>
        <pc:picChg chg="add del mod">
          <ac:chgData name="Twesigye, Gloria" userId="6464a502-8a44-4d67-8fab-8f3aa9495827" providerId="ADAL" clId="{AE4C4B06-95BF-43EC-A0A5-D105EBC80D8C}" dt="2023-05-23T16:41:46.793" v="705" actId="931"/>
          <ac:picMkLst>
            <pc:docMk/>
            <pc:sldMk cId="1195380260" sldId="271"/>
            <ac:picMk id="14" creationId="{03FA843F-39AB-D3AE-D414-AF63278F0EF1}"/>
          </ac:picMkLst>
        </pc:picChg>
        <pc:picChg chg="add mod">
          <ac:chgData name="Twesigye, Gloria" userId="6464a502-8a44-4d67-8fab-8f3aa9495827" providerId="ADAL" clId="{AE4C4B06-95BF-43EC-A0A5-D105EBC80D8C}" dt="2023-05-23T16:51:56.930" v="712" actId="1076"/>
          <ac:picMkLst>
            <pc:docMk/>
            <pc:sldMk cId="1195380260" sldId="271"/>
            <ac:picMk id="21" creationId="{1E182E83-B907-7E92-648B-7A0B83F24130}"/>
          </ac:picMkLst>
        </pc:picChg>
        <pc:picChg chg="add del mod">
          <ac:chgData name="Twesigye, Gloria" userId="6464a502-8a44-4d67-8fab-8f3aa9495827" providerId="ADAL" clId="{AE4C4B06-95BF-43EC-A0A5-D105EBC80D8C}" dt="2023-05-23T17:01:11.653" v="714" actId="478"/>
          <ac:picMkLst>
            <pc:docMk/>
            <pc:sldMk cId="1195380260" sldId="271"/>
            <ac:picMk id="23" creationId="{E5A84AB7-EFBB-943D-8787-5C4CA50F483A}"/>
          </ac:picMkLst>
        </pc:picChg>
        <pc:picChg chg="add mod">
          <ac:chgData name="Twesigye, Gloria" userId="6464a502-8a44-4d67-8fab-8f3aa9495827" providerId="ADAL" clId="{AE4C4B06-95BF-43EC-A0A5-D105EBC80D8C}" dt="2023-05-23T17:02:10.884" v="725" actId="1076"/>
          <ac:picMkLst>
            <pc:docMk/>
            <pc:sldMk cId="1195380260" sldId="271"/>
            <ac:picMk id="25" creationId="{8C94F963-978B-5160-7EDC-898F5C17E895}"/>
          </ac:picMkLst>
        </pc:picChg>
      </pc:sldChg>
      <pc:sldChg chg="addSp delSp modSp mod">
        <pc:chgData name="Twesigye, Gloria" userId="6464a502-8a44-4d67-8fab-8f3aa9495827" providerId="ADAL" clId="{AE4C4B06-95BF-43EC-A0A5-D105EBC80D8C}" dt="2023-05-23T15:01:37.100" v="132" actId="403"/>
        <pc:sldMkLst>
          <pc:docMk/>
          <pc:sldMk cId="1157318186" sldId="290"/>
        </pc:sldMkLst>
        <pc:spChg chg="mod">
          <ac:chgData name="Twesigye, Gloria" userId="6464a502-8a44-4d67-8fab-8f3aa9495827" providerId="ADAL" clId="{AE4C4B06-95BF-43EC-A0A5-D105EBC80D8C}" dt="2023-05-23T14:39:28.877" v="37" actId="114"/>
          <ac:spMkLst>
            <pc:docMk/>
            <pc:sldMk cId="1157318186" sldId="290"/>
            <ac:spMk id="4" creationId="{99210A28-DB60-83E2-1BC5-C5D718C2E25C}"/>
          </ac:spMkLst>
        </pc:spChg>
        <pc:spChg chg="add del mod">
          <ac:chgData name="Twesigye, Gloria" userId="6464a502-8a44-4d67-8fab-8f3aa9495827" providerId="ADAL" clId="{AE4C4B06-95BF-43EC-A0A5-D105EBC80D8C}" dt="2023-05-23T14:54:21.554" v="129" actId="478"/>
          <ac:spMkLst>
            <pc:docMk/>
            <pc:sldMk cId="1157318186" sldId="290"/>
            <ac:spMk id="5" creationId="{E88B7795-4684-069B-2111-AA747A201BDC}"/>
          </ac:spMkLst>
        </pc:spChg>
        <pc:spChg chg="add del mod">
          <ac:chgData name="Twesigye, Gloria" userId="6464a502-8a44-4d67-8fab-8f3aa9495827" providerId="ADAL" clId="{AE4C4B06-95BF-43EC-A0A5-D105EBC80D8C}" dt="2023-05-23T15:01:31.379" v="131" actId="478"/>
          <ac:spMkLst>
            <pc:docMk/>
            <pc:sldMk cId="1157318186" sldId="290"/>
            <ac:spMk id="7" creationId="{D208781C-2F95-67F1-D33C-D359983834FC}"/>
          </ac:spMkLst>
        </pc:spChg>
        <pc:spChg chg="add mod">
          <ac:chgData name="Twesigye, Gloria" userId="6464a502-8a44-4d67-8fab-8f3aa9495827" providerId="ADAL" clId="{AE4C4B06-95BF-43EC-A0A5-D105EBC80D8C}" dt="2023-05-23T14:43:43.438" v="85" actId="1076"/>
          <ac:spMkLst>
            <pc:docMk/>
            <pc:sldMk cId="1157318186" sldId="290"/>
            <ac:spMk id="21" creationId="{DFD95F12-E022-08DA-B3F4-EF65BCB1F6B3}"/>
          </ac:spMkLst>
        </pc:spChg>
        <pc:spChg chg="add mod">
          <ac:chgData name="Twesigye, Gloria" userId="6464a502-8a44-4d67-8fab-8f3aa9495827" providerId="ADAL" clId="{AE4C4B06-95BF-43EC-A0A5-D105EBC80D8C}" dt="2023-05-23T15:01:37.100" v="132" actId="403"/>
          <ac:spMkLst>
            <pc:docMk/>
            <pc:sldMk cId="1157318186" sldId="290"/>
            <ac:spMk id="22" creationId="{7668ED21-BFDC-B6F2-F376-05C4A69C237B}"/>
          </ac:spMkLst>
        </pc:spChg>
        <pc:grpChg chg="del">
          <ac:chgData name="Twesigye, Gloria" userId="6464a502-8a44-4d67-8fab-8f3aa9495827" providerId="ADAL" clId="{AE4C4B06-95BF-43EC-A0A5-D105EBC80D8C}" dt="2023-05-23T14:40:02.334" v="39" actId="478"/>
          <ac:grpSpMkLst>
            <pc:docMk/>
            <pc:sldMk cId="1157318186" sldId="290"/>
            <ac:grpSpMk id="2" creationId="{35817E92-4CF9-2E7E-2E9C-CE4EA92AB4F8}"/>
          </ac:grpSpMkLst>
        </pc:grpChg>
        <pc:picChg chg="del">
          <ac:chgData name="Twesigye, Gloria" userId="6464a502-8a44-4d67-8fab-8f3aa9495827" providerId="ADAL" clId="{AE4C4B06-95BF-43EC-A0A5-D105EBC80D8C}" dt="2023-05-23T14:39:38.224" v="38" actId="478"/>
          <ac:picMkLst>
            <pc:docMk/>
            <pc:sldMk cId="1157318186" sldId="290"/>
            <ac:picMk id="3" creationId="{7DF337FF-DA55-9DB7-25F9-63590EFCF030}"/>
          </ac:picMkLst>
        </pc:picChg>
        <pc:picChg chg="del">
          <ac:chgData name="Twesigye, Gloria" userId="6464a502-8a44-4d67-8fab-8f3aa9495827" providerId="ADAL" clId="{AE4C4B06-95BF-43EC-A0A5-D105EBC80D8C}" dt="2023-05-23T14:40:02.334" v="39" actId="478"/>
          <ac:picMkLst>
            <pc:docMk/>
            <pc:sldMk cId="1157318186" sldId="290"/>
            <ac:picMk id="6" creationId="{E638F709-4A1E-3AF7-90ED-AB5B4F4A7D16}"/>
          </ac:picMkLst>
        </pc:picChg>
        <pc:picChg chg="del">
          <ac:chgData name="Twesigye, Gloria" userId="6464a502-8a44-4d67-8fab-8f3aa9495827" providerId="ADAL" clId="{AE4C4B06-95BF-43EC-A0A5-D105EBC80D8C}" dt="2023-05-23T14:40:02.334" v="39" actId="478"/>
          <ac:picMkLst>
            <pc:docMk/>
            <pc:sldMk cId="1157318186" sldId="290"/>
            <ac:picMk id="8" creationId="{AB044916-95BC-DCEB-4E92-76E03EAB2C41}"/>
          </ac:picMkLst>
        </pc:picChg>
        <pc:picChg chg="del">
          <ac:chgData name="Twesigye, Gloria" userId="6464a502-8a44-4d67-8fab-8f3aa9495827" providerId="ADAL" clId="{AE4C4B06-95BF-43EC-A0A5-D105EBC80D8C}" dt="2023-05-23T14:40:02.334" v="39" actId="478"/>
          <ac:picMkLst>
            <pc:docMk/>
            <pc:sldMk cId="1157318186" sldId="290"/>
            <ac:picMk id="10" creationId="{4590D946-299A-B2B9-0EA3-6A647F05D668}"/>
          </ac:picMkLst>
        </pc:picChg>
        <pc:picChg chg="add mod">
          <ac:chgData name="Twesigye, Gloria" userId="6464a502-8a44-4d67-8fab-8f3aa9495827" providerId="ADAL" clId="{AE4C4B06-95BF-43EC-A0A5-D105EBC80D8C}" dt="2023-05-23T14:43:39.727" v="84" actId="1076"/>
          <ac:picMkLst>
            <pc:docMk/>
            <pc:sldMk cId="1157318186" sldId="290"/>
            <ac:picMk id="11" creationId="{B0B773FB-1E4C-530B-D353-1ED84F4787EC}"/>
          </ac:picMkLst>
        </pc:picChg>
        <pc:picChg chg="del">
          <ac:chgData name="Twesigye, Gloria" userId="6464a502-8a44-4d67-8fab-8f3aa9495827" providerId="ADAL" clId="{AE4C4B06-95BF-43EC-A0A5-D105EBC80D8C}" dt="2023-05-23T14:40:02.334" v="39" actId="478"/>
          <ac:picMkLst>
            <pc:docMk/>
            <pc:sldMk cId="1157318186" sldId="290"/>
            <ac:picMk id="12" creationId="{C9CA095F-D4E5-5759-A9B0-EF48DCA0E0D1}"/>
          </ac:picMkLst>
        </pc:picChg>
        <pc:picChg chg="del topLvl">
          <ac:chgData name="Twesigye, Gloria" userId="6464a502-8a44-4d67-8fab-8f3aa9495827" providerId="ADAL" clId="{AE4C4B06-95BF-43EC-A0A5-D105EBC80D8C}" dt="2023-05-23T14:40:02.334" v="39" actId="478"/>
          <ac:picMkLst>
            <pc:docMk/>
            <pc:sldMk cId="1157318186" sldId="290"/>
            <ac:picMk id="14" creationId="{B3A572FF-B5CA-1073-DA6C-61E4A7A32B72}"/>
          </ac:picMkLst>
        </pc:picChg>
        <pc:picChg chg="add del mod">
          <ac:chgData name="Twesigye, Gloria" userId="6464a502-8a44-4d67-8fab-8f3aa9495827" providerId="ADAL" clId="{AE4C4B06-95BF-43EC-A0A5-D105EBC80D8C}" dt="2023-05-23T14:41:17.319" v="52" actId="478"/>
          <ac:picMkLst>
            <pc:docMk/>
            <pc:sldMk cId="1157318186" sldId="290"/>
            <ac:picMk id="15" creationId="{44810145-9CFB-748E-EA86-47FD8ECBA5D3}"/>
          </ac:picMkLst>
        </pc:picChg>
        <pc:picChg chg="del">
          <ac:chgData name="Twesigye, Gloria" userId="6464a502-8a44-4d67-8fab-8f3aa9495827" providerId="ADAL" clId="{AE4C4B06-95BF-43EC-A0A5-D105EBC80D8C}" dt="2023-05-23T14:40:02.334" v="39" actId="478"/>
          <ac:picMkLst>
            <pc:docMk/>
            <pc:sldMk cId="1157318186" sldId="290"/>
            <ac:picMk id="16" creationId="{68961FF2-C4E7-A9C1-B0A6-C0D7DE7B70D3}"/>
          </ac:picMkLst>
        </pc:picChg>
        <pc:picChg chg="mod topLvl">
          <ac:chgData name="Twesigye, Gloria" userId="6464a502-8a44-4d67-8fab-8f3aa9495827" providerId="ADAL" clId="{AE4C4B06-95BF-43EC-A0A5-D105EBC80D8C}" dt="2023-05-23T14:42:04.422" v="62" actId="14100"/>
          <ac:picMkLst>
            <pc:docMk/>
            <pc:sldMk cId="1157318186" sldId="290"/>
            <ac:picMk id="18" creationId="{6EEF03CE-7ABD-5908-0A3E-7D8D284FB215}"/>
          </ac:picMkLst>
        </pc:picChg>
        <pc:picChg chg="add mod">
          <ac:chgData name="Twesigye, Gloria" userId="6464a502-8a44-4d67-8fab-8f3aa9495827" providerId="ADAL" clId="{AE4C4B06-95BF-43EC-A0A5-D105EBC80D8C}" dt="2023-05-23T14:42:17.878" v="66" actId="1076"/>
          <ac:picMkLst>
            <pc:docMk/>
            <pc:sldMk cId="1157318186" sldId="290"/>
            <ac:picMk id="19" creationId="{EEA5BE63-6E3C-CA3A-8A9A-F8383F7CD2F6}"/>
          </ac:picMkLst>
        </pc:picChg>
        <pc:picChg chg="del">
          <ac:chgData name="Twesigye, Gloria" userId="6464a502-8a44-4d67-8fab-8f3aa9495827" providerId="ADAL" clId="{AE4C4B06-95BF-43EC-A0A5-D105EBC80D8C}" dt="2023-05-23T14:40:02.334" v="39" actId="478"/>
          <ac:picMkLst>
            <pc:docMk/>
            <pc:sldMk cId="1157318186" sldId="290"/>
            <ac:picMk id="20" creationId="{E8C01CD7-BD52-C5EF-E7D0-6F71BF32866C}"/>
          </ac:picMkLst>
        </pc:picChg>
      </pc:sldChg>
      <pc:sldChg chg="addSp delSp modSp mod">
        <pc:chgData name="Twesigye, Gloria" userId="6464a502-8a44-4d67-8fab-8f3aa9495827" providerId="ADAL" clId="{AE4C4B06-95BF-43EC-A0A5-D105EBC80D8C}" dt="2023-05-23T15:14:01.981" v="189" actId="20577"/>
        <pc:sldMkLst>
          <pc:docMk/>
          <pc:sldMk cId="3804841529" sldId="291"/>
        </pc:sldMkLst>
        <pc:spChg chg="mod">
          <ac:chgData name="Twesigye, Gloria" userId="6464a502-8a44-4d67-8fab-8f3aa9495827" providerId="ADAL" clId="{AE4C4B06-95BF-43EC-A0A5-D105EBC80D8C}" dt="2023-05-23T15:05:18.079" v="159" actId="1076"/>
          <ac:spMkLst>
            <pc:docMk/>
            <pc:sldMk cId="3804841529" sldId="291"/>
            <ac:spMk id="2" creationId="{61787511-8064-1BF8-DF69-03EE3ECA8D92}"/>
          </ac:spMkLst>
        </pc:spChg>
        <pc:spChg chg="mod">
          <ac:chgData name="Twesigye, Gloria" userId="6464a502-8a44-4d67-8fab-8f3aa9495827" providerId="ADAL" clId="{AE4C4B06-95BF-43EC-A0A5-D105EBC80D8C}" dt="2023-05-23T15:14:01.981" v="189" actId="20577"/>
          <ac:spMkLst>
            <pc:docMk/>
            <pc:sldMk cId="3804841529" sldId="291"/>
            <ac:spMk id="3" creationId="{1D9AC8D4-D686-CE0E-ECA4-8C3BC9A93320}"/>
          </ac:spMkLst>
        </pc:spChg>
        <pc:spChg chg="add del mod">
          <ac:chgData name="Twesigye, Gloria" userId="6464a502-8a44-4d67-8fab-8f3aa9495827" providerId="ADAL" clId="{AE4C4B06-95BF-43EC-A0A5-D105EBC80D8C}" dt="2023-05-23T15:05:21.136" v="160" actId="478"/>
          <ac:spMkLst>
            <pc:docMk/>
            <pc:sldMk cId="3804841529" sldId="291"/>
            <ac:spMk id="4" creationId="{4C0EE47D-47C3-D876-54C6-E7CCD49F5811}"/>
          </ac:spMkLst>
        </pc:spChg>
        <pc:spChg chg="add del mod">
          <ac:chgData name="Twesigye, Gloria" userId="6464a502-8a44-4d67-8fab-8f3aa9495827" providerId="ADAL" clId="{AE4C4B06-95BF-43EC-A0A5-D105EBC80D8C}" dt="2023-05-23T15:05:21.136" v="160" actId="478"/>
          <ac:spMkLst>
            <pc:docMk/>
            <pc:sldMk cId="3804841529" sldId="291"/>
            <ac:spMk id="5" creationId="{2555B005-849B-3C35-B21A-C4B1834C0E77}"/>
          </ac:spMkLst>
        </pc:spChg>
      </pc:sldChg>
      <pc:sldChg chg="addSp delSp modSp mod">
        <pc:chgData name="Twesigye, Gloria" userId="6464a502-8a44-4d67-8fab-8f3aa9495827" providerId="ADAL" clId="{AE4C4B06-95BF-43EC-A0A5-D105EBC80D8C}" dt="2023-05-23T15:17:53.895" v="202" actId="478"/>
        <pc:sldMkLst>
          <pc:docMk/>
          <pc:sldMk cId="3991819526" sldId="292"/>
        </pc:sldMkLst>
        <pc:spChg chg="mod">
          <ac:chgData name="Twesigye, Gloria" userId="6464a502-8a44-4d67-8fab-8f3aa9495827" providerId="ADAL" clId="{AE4C4B06-95BF-43EC-A0A5-D105EBC80D8C}" dt="2023-05-23T15:17:50.001" v="200" actId="6549"/>
          <ac:spMkLst>
            <pc:docMk/>
            <pc:sldMk cId="3991819526" sldId="292"/>
            <ac:spMk id="3" creationId="{1D9AC8D4-D686-CE0E-ECA4-8C3BC9A93320}"/>
          </ac:spMkLst>
        </pc:spChg>
        <pc:spChg chg="add del mod">
          <ac:chgData name="Twesigye, Gloria" userId="6464a502-8a44-4d67-8fab-8f3aa9495827" providerId="ADAL" clId="{AE4C4B06-95BF-43EC-A0A5-D105EBC80D8C}" dt="2023-05-23T15:17:52.801" v="201" actId="478"/>
          <ac:spMkLst>
            <pc:docMk/>
            <pc:sldMk cId="3991819526" sldId="292"/>
            <ac:spMk id="4" creationId="{E6A4C2FC-217F-E6A1-CAF3-3D201DFFB8D1}"/>
          </ac:spMkLst>
        </pc:spChg>
        <pc:spChg chg="add del mod">
          <ac:chgData name="Twesigye, Gloria" userId="6464a502-8a44-4d67-8fab-8f3aa9495827" providerId="ADAL" clId="{AE4C4B06-95BF-43EC-A0A5-D105EBC80D8C}" dt="2023-05-23T15:17:53.895" v="202" actId="478"/>
          <ac:spMkLst>
            <pc:docMk/>
            <pc:sldMk cId="3991819526" sldId="292"/>
            <ac:spMk id="5" creationId="{CFD8FBA0-6B3F-ED38-871C-3F3AD157F09D}"/>
          </ac:spMkLst>
        </pc:spChg>
      </pc:sldChg>
      <pc:sldChg chg="addSp delSp modSp mod modNotesTx">
        <pc:chgData name="Twesigye, Gloria" userId="6464a502-8a44-4d67-8fab-8f3aa9495827" providerId="ADAL" clId="{AE4C4B06-95BF-43EC-A0A5-D105EBC80D8C}" dt="2023-05-23T15:50:39.277" v="352" actId="14100"/>
        <pc:sldMkLst>
          <pc:docMk/>
          <pc:sldMk cId="1549423769" sldId="293"/>
        </pc:sldMkLst>
        <pc:spChg chg="mod">
          <ac:chgData name="Twesigye, Gloria" userId="6464a502-8a44-4d67-8fab-8f3aa9495827" providerId="ADAL" clId="{AE4C4B06-95BF-43EC-A0A5-D105EBC80D8C}" dt="2023-05-23T15:50:00.463" v="344" actId="1076"/>
          <ac:spMkLst>
            <pc:docMk/>
            <pc:sldMk cId="1549423769" sldId="293"/>
            <ac:spMk id="2" creationId="{61787511-8064-1BF8-DF69-03EE3ECA8D92}"/>
          </ac:spMkLst>
        </pc:spChg>
        <pc:spChg chg="mod">
          <ac:chgData name="Twesigye, Gloria" userId="6464a502-8a44-4d67-8fab-8f3aa9495827" providerId="ADAL" clId="{AE4C4B06-95BF-43EC-A0A5-D105EBC80D8C}" dt="2023-05-23T15:50:39.277" v="352" actId="14100"/>
          <ac:spMkLst>
            <pc:docMk/>
            <pc:sldMk cId="1549423769" sldId="293"/>
            <ac:spMk id="3" creationId="{1D9AC8D4-D686-CE0E-ECA4-8C3BC9A93320}"/>
          </ac:spMkLst>
        </pc:spChg>
        <pc:spChg chg="add del mod">
          <ac:chgData name="Twesigye, Gloria" userId="6464a502-8a44-4d67-8fab-8f3aa9495827" providerId="ADAL" clId="{AE4C4B06-95BF-43EC-A0A5-D105EBC80D8C}" dt="2023-05-23T15:49:43.021" v="342" actId="478"/>
          <ac:spMkLst>
            <pc:docMk/>
            <pc:sldMk cId="1549423769" sldId="293"/>
            <ac:spMk id="4" creationId="{F446E5B2-556C-A973-6C1F-2A0FC800AAA0}"/>
          </ac:spMkLst>
        </pc:spChg>
        <pc:spChg chg="add del mod">
          <ac:chgData name="Twesigye, Gloria" userId="6464a502-8a44-4d67-8fab-8f3aa9495827" providerId="ADAL" clId="{AE4C4B06-95BF-43EC-A0A5-D105EBC80D8C}" dt="2023-05-23T15:49:43.021" v="342" actId="478"/>
          <ac:spMkLst>
            <pc:docMk/>
            <pc:sldMk cId="1549423769" sldId="293"/>
            <ac:spMk id="5" creationId="{9DE64F11-32D0-713F-026F-F6B2A70AB8F7}"/>
          </ac:spMkLst>
        </pc:spChg>
      </pc:sldChg>
      <pc:sldChg chg="addSp modSp del">
        <pc:chgData name="Twesigye, Gloria" userId="6464a502-8a44-4d67-8fab-8f3aa9495827" providerId="ADAL" clId="{AE4C4B06-95BF-43EC-A0A5-D105EBC80D8C}" dt="2023-05-23T14:54:45.142" v="130" actId="2696"/>
        <pc:sldMkLst>
          <pc:docMk/>
          <pc:sldMk cId="3245625903" sldId="294"/>
        </pc:sldMkLst>
        <pc:spChg chg="add mod">
          <ac:chgData name="Twesigye, Gloria" userId="6464a502-8a44-4d67-8fab-8f3aa9495827" providerId="ADAL" clId="{AE4C4B06-95BF-43EC-A0A5-D105EBC80D8C}" dt="2023-05-23T14:07:31.317" v="19"/>
          <ac:spMkLst>
            <pc:docMk/>
            <pc:sldMk cId="3245625903" sldId="294"/>
            <ac:spMk id="62" creationId="{DA1A7D81-D5F7-6B6B-4F53-DC1753416E3B}"/>
          </ac:spMkLst>
        </pc:spChg>
        <pc:spChg chg="add mod">
          <ac:chgData name="Twesigye, Gloria" userId="6464a502-8a44-4d67-8fab-8f3aa9495827" providerId="ADAL" clId="{AE4C4B06-95BF-43EC-A0A5-D105EBC80D8C}" dt="2023-05-23T14:07:31.317" v="19"/>
          <ac:spMkLst>
            <pc:docMk/>
            <pc:sldMk cId="3245625903" sldId="294"/>
            <ac:spMk id="63" creationId="{A229C973-3760-A61C-BC31-921D30652344}"/>
          </ac:spMkLst>
        </pc:spChg>
      </pc:sldChg>
      <pc:sldChg chg="addSp delSp modSp mod">
        <pc:chgData name="Twesigye, Gloria" userId="6464a502-8a44-4d67-8fab-8f3aa9495827" providerId="ADAL" clId="{AE4C4B06-95BF-43EC-A0A5-D105EBC80D8C}" dt="2023-05-23T15:52:01.666" v="357" actId="20577"/>
        <pc:sldMkLst>
          <pc:docMk/>
          <pc:sldMk cId="3005443028" sldId="295"/>
        </pc:sldMkLst>
        <pc:spChg chg="mod">
          <ac:chgData name="Twesigye, Gloria" userId="6464a502-8a44-4d67-8fab-8f3aa9495827" providerId="ADAL" clId="{AE4C4B06-95BF-43EC-A0A5-D105EBC80D8C}" dt="2023-05-23T15:52:01.666" v="357" actId="20577"/>
          <ac:spMkLst>
            <pc:docMk/>
            <pc:sldMk cId="3005443028" sldId="295"/>
            <ac:spMk id="3" creationId="{1D9AC8D4-D686-CE0E-ECA4-8C3BC9A93320}"/>
          </ac:spMkLst>
        </pc:spChg>
        <pc:spChg chg="add del mod">
          <ac:chgData name="Twesigye, Gloria" userId="6464a502-8a44-4d67-8fab-8f3aa9495827" providerId="ADAL" clId="{AE4C4B06-95BF-43EC-A0A5-D105EBC80D8C}" dt="2023-05-23T15:51:58.562" v="356" actId="478"/>
          <ac:spMkLst>
            <pc:docMk/>
            <pc:sldMk cId="3005443028" sldId="295"/>
            <ac:spMk id="4" creationId="{5E2271D4-D0C0-B6E1-4AA3-56EEB5D90265}"/>
          </ac:spMkLst>
        </pc:spChg>
        <pc:spChg chg="add del mod">
          <ac:chgData name="Twesigye, Gloria" userId="6464a502-8a44-4d67-8fab-8f3aa9495827" providerId="ADAL" clId="{AE4C4B06-95BF-43EC-A0A5-D105EBC80D8C}" dt="2023-05-23T15:51:58.562" v="356" actId="478"/>
          <ac:spMkLst>
            <pc:docMk/>
            <pc:sldMk cId="3005443028" sldId="295"/>
            <ac:spMk id="5" creationId="{A4FBE9AE-1FA7-54DA-5997-CCEDC06BD7F9}"/>
          </ac:spMkLst>
        </pc:spChg>
      </pc:sldChg>
      <pc:sldChg chg="addSp delSp modSp mod">
        <pc:chgData name="Twesigye, Gloria" userId="6464a502-8a44-4d67-8fab-8f3aa9495827" providerId="ADAL" clId="{AE4C4B06-95BF-43EC-A0A5-D105EBC80D8C}" dt="2023-05-23T16:01:04.206" v="363" actId="478"/>
        <pc:sldMkLst>
          <pc:docMk/>
          <pc:sldMk cId="2285495904" sldId="296"/>
        </pc:sldMkLst>
        <pc:spChg chg="mod">
          <ac:chgData name="Twesigye, Gloria" userId="6464a502-8a44-4d67-8fab-8f3aa9495827" providerId="ADAL" clId="{AE4C4B06-95BF-43EC-A0A5-D105EBC80D8C}" dt="2023-05-23T16:00:22.474" v="362"/>
          <ac:spMkLst>
            <pc:docMk/>
            <pc:sldMk cId="2285495904" sldId="296"/>
            <ac:spMk id="3" creationId="{1D9AC8D4-D686-CE0E-ECA4-8C3BC9A93320}"/>
          </ac:spMkLst>
        </pc:spChg>
        <pc:spChg chg="add del mod">
          <ac:chgData name="Twesigye, Gloria" userId="6464a502-8a44-4d67-8fab-8f3aa9495827" providerId="ADAL" clId="{AE4C4B06-95BF-43EC-A0A5-D105EBC80D8C}" dt="2023-05-23T16:01:04.206" v="363" actId="478"/>
          <ac:spMkLst>
            <pc:docMk/>
            <pc:sldMk cId="2285495904" sldId="296"/>
            <ac:spMk id="4" creationId="{33F613CA-7E94-F3B4-BC55-EE95B6404B5A}"/>
          </ac:spMkLst>
        </pc:spChg>
        <pc:spChg chg="add del mod">
          <ac:chgData name="Twesigye, Gloria" userId="6464a502-8a44-4d67-8fab-8f3aa9495827" providerId="ADAL" clId="{AE4C4B06-95BF-43EC-A0A5-D105EBC80D8C}" dt="2023-05-23T16:01:04.206" v="363" actId="478"/>
          <ac:spMkLst>
            <pc:docMk/>
            <pc:sldMk cId="2285495904" sldId="296"/>
            <ac:spMk id="5" creationId="{E9BE6689-EE1B-9703-0FD8-1155B107C90B}"/>
          </ac:spMkLst>
        </pc:spChg>
      </pc:sldChg>
      <pc:sldChg chg="addSp delSp modSp mod">
        <pc:chgData name="Twesigye, Gloria" userId="6464a502-8a44-4d67-8fab-8f3aa9495827" providerId="ADAL" clId="{AE4C4B06-95BF-43EC-A0A5-D105EBC80D8C}" dt="2023-05-23T16:12:06.685" v="405" actId="403"/>
        <pc:sldMkLst>
          <pc:docMk/>
          <pc:sldMk cId="2127329223" sldId="297"/>
        </pc:sldMkLst>
        <pc:spChg chg="mod">
          <ac:chgData name="Twesigye, Gloria" userId="6464a502-8a44-4d67-8fab-8f3aa9495827" providerId="ADAL" clId="{AE4C4B06-95BF-43EC-A0A5-D105EBC80D8C}" dt="2023-05-23T16:12:06.685" v="405" actId="403"/>
          <ac:spMkLst>
            <pc:docMk/>
            <pc:sldMk cId="2127329223" sldId="297"/>
            <ac:spMk id="3" creationId="{1D9AC8D4-D686-CE0E-ECA4-8C3BC9A93320}"/>
          </ac:spMkLst>
        </pc:spChg>
        <pc:spChg chg="add del mod">
          <ac:chgData name="Twesigye, Gloria" userId="6464a502-8a44-4d67-8fab-8f3aa9495827" providerId="ADAL" clId="{AE4C4B06-95BF-43EC-A0A5-D105EBC80D8C}" dt="2023-05-23T16:03:05.798" v="377" actId="478"/>
          <ac:spMkLst>
            <pc:docMk/>
            <pc:sldMk cId="2127329223" sldId="297"/>
            <ac:spMk id="4" creationId="{B7A36A60-CAC3-334D-4FE4-B187C48F260A}"/>
          </ac:spMkLst>
        </pc:spChg>
        <pc:spChg chg="add del mod">
          <ac:chgData name="Twesigye, Gloria" userId="6464a502-8a44-4d67-8fab-8f3aa9495827" providerId="ADAL" clId="{AE4C4B06-95BF-43EC-A0A5-D105EBC80D8C}" dt="2023-05-23T16:03:07.402" v="378" actId="478"/>
          <ac:spMkLst>
            <pc:docMk/>
            <pc:sldMk cId="2127329223" sldId="297"/>
            <ac:spMk id="5" creationId="{8BABC21F-8F01-EFD8-30FD-BA331F53B891}"/>
          </ac:spMkLst>
        </pc:spChg>
      </pc:sldChg>
      <pc:sldChg chg="addSp delSp modSp mod">
        <pc:chgData name="Twesigye, Gloria" userId="6464a502-8a44-4d67-8fab-8f3aa9495827" providerId="ADAL" clId="{AE4C4B06-95BF-43EC-A0A5-D105EBC80D8C}" dt="2023-05-23T16:12:19.171" v="406" actId="478"/>
        <pc:sldMkLst>
          <pc:docMk/>
          <pc:sldMk cId="3618636295" sldId="298"/>
        </pc:sldMkLst>
        <pc:spChg chg="mod">
          <ac:chgData name="Twesigye, Gloria" userId="6464a502-8a44-4d67-8fab-8f3aa9495827" providerId="ADAL" clId="{AE4C4B06-95BF-43EC-A0A5-D105EBC80D8C}" dt="2023-05-23T16:12:01.195" v="404" actId="404"/>
          <ac:spMkLst>
            <pc:docMk/>
            <pc:sldMk cId="3618636295" sldId="298"/>
            <ac:spMk id="3" creationId="{1D9AC8D4-D686-CE0E-ECA4-8C3BC9A93320}"/>
          </ac:spMkLst>
        </pc:spChg>
        <pc:spChg chg="add del mod">
          <ac:chgData name="Twesigye, Gloria" userId="6464a502-8a44-4d67-8fab-8f3aa9495827" providerId="ADAL" clId="{AE4C4B06-95BF-43EC-A0A5-D105EBC80D8C}" dt="2023-05-23T16:12:19.171" v="406" actId="478"/>
          <ac:spMkLst>
            <pc:docMk/>
            <pc:sldMk cId="3618636295" sldId="298"/>
            <ac:spMk id="4" creationId="{97ED22E0-8194-EA43-9FA8-096978B50F7E}"/>
          </ac:spMkLst>
        </pc:spChg>
        <pc:spChg chg="add del mod">
          <ac:chgData name="Twesigye, Gloria" userId="6464a502-8a44-4d67-8fab-8f3aa9495827" providerId="ADAL" clId="{AE4C4B06-95BF-43EC-A0A5-D105EBC80D8C}" dt="2023-05-23T16:12:19.171" v="406" actId="478"/>
          <ac:spMkLst>
            <pc:docMk/>
            <pc:sldMk cId="3618636295" sldId="298"/>
            <ac:spMk id="5" creationId="{AFB3CF49-C24D-92D5-D036-3892BC7FF2EF}"/>
          </ac:spMkLst>
        </pc:spChg>
      </pc:sldChg>
      <pc:sldChg chg="addSp delSp modSp mod">
        <pc:chgData name="Twesigye, Gloria" userId="6464a502-8a44-4d67-8fab-8f3aa9495827" providerId="ADAL" clId="{AE4C4B06-95BF-43EC-A0A5-D105EBC80D8C}" dt="2023-05-23T16:15:11.524" v="458" actId="478"/>
        <pc:sldMkLst>
          <pc:docMk/>
          <pc:sldMk cId="4064364450" sldId="299"/>
        </pc:sldMkLst>
        <pc:spChg chg="mod">
          <ac:chgData name="Twesigye, Gloria" userId="6464a502-8a44-4d67-8fab-8f3aa9495827" providerId="ADAL" clId="{AE4C4B06-95BF-43EC-A0A5-D105EBC80D8C}" dt="2023-05-23T16:14:56.843" v="457" actId="12"/>
          <ac:spMkLst>
            <pc:docMk/>
            <pc:sldMk cId="4064364450" sldId="299"/>
            <ac:spMk id="3" creationId="{1D9AC8D4-D686-CE0E-ECA4-8C3BC9A93320}"/>
          </ac:spMkLst>
        </pc:spChg>
        <pc:spChg chg="add del mod">
          <ac:chgData name="Twesigye, Gloria" userId="6464a502-8a44-4d67-8fab-8f3aa9495827" providerId="ADAL" clId="{AE4C4B06-95BF-43EC-A0A5-D105EBC80D8C}" dt="2023-05-23T16:15:11.524" v="458" actId="478"/>
          <ac:spMkLst>
            <pc:docMk/>
            <pc:sldMk cId="4064364450" sldId="299"/>
            <ac:spMk id="4" creationId="{3840BAF6-5FCB-6AC6-BAB5-AAF2777B116D}"/>
          </ac:spMkLst>
        </pc:spChg>
        <pc:spChg chg="add del mod">
          <ac:chgData name="Twesigye, Gloria" userId="6464a502-8a44-4d67-8fab-8f3aa9495827" providerId="ADAL" clId="{AE4C4B06-95BF-43EC-A0A5-D105EBC80D8C}" dt="2023-05-23T16:15:11.524" v="458" actId="478"/>
          <ac:spMkLst>
            <pc:docMk/>
            <pc:sldMk cId="4064364450" sldId="299"/>
            <ac:spMk id="5" creationId="{353CEF19-6093-7F9A-5BE8-7970BE53188A}"/>
          </ac:spMkLst>
        </pc:spChg>
      </pc:sldChg>
      <pc:sldChg chg="addSp delSp modSp mod">
        <pc:chgData name="Twesigye, Gloria" userId="6464a502-8a44-4d67-8fab-8f3aa9495827" providerId="ADAL" clId="{AE4C4B06-95BF-43EC-A0A5-D105EBC80D8C}" dt="2023-05-23T16:24:05.397" v="558" actId="478"/>
        <pc:sldMkLst>
          <pc:docMk/>
          <pc:sldMk cId="2456718483" sldId="300"/>
        </pc:sldMkLst>
        <pc:spChg chg="mod">
          <ac:chgData name="Twesigye, Gloria" userId="6464a502-8a44-4d67-8fab-8f3aa9495827" providerId="ADAL" clId="{AE4C4B06-95BF-43EC-A0A5-D105EBC80D8C}" dt="2023-05-23T16:24:02.146" v="557" actId="33524"/>
          <ac:spMkLst>
            <pc:docMk/>
            <pc:sldMk cId="2456718483" sldId="300"/>
            <ac:spMk id="3" creationId="{1D9AC8D4-D686-CE0E-ECA4-8C3BC9A93320}"/>
          </ac:spMkLst>
        </pc:spChg>
        <pc:spChg chg="add del mod">
          <ac:chgData name="Twesigye, Gloria" userId="6464a502-8a44-4d67-8fab-8f3aa9495827" providerId="ADAL" clId="{AE4C4B06-95BF-43EC-A0A5-D105EBC80D8C}" dt="2023-05-23T16:24:05.397" v="558" actId="478"/>
          <ac:spMkLst>
            <pc:docMk/>
            <pc:sldMk cId="2456718483" sldId="300"/>
            <ac:spMk id="4" creationId="{25518D1F-B3DE-41FD-0EFC-CD8B19E2C25D}"/>
          </ac:spMkLst>
        </pc:spChg>
        <pc:spChg chg="add del mod">
          <ac:chgData name="Twesigye, Gloria" userId="6464a502-8a44-4d67-8fab-8f3aa9495827" providerId="ADAL" clId="{AE4C4B06-95BF-43EC-A0A5-D105EBC80D8C}" dt="2023-05-23T16:24:05.397" v="558" actId="478"/>
          <ac:spMkLst>
            <pc:docMk/>
            <pc:sldMk cId="2456718483" sldId="300"/>
            <ac:spMk id="5" creationId="{950CD90E-9114-9774-9A2A-5C2598D0A2DF}"/>
          </ac:spMkLst>
        </pc:spChg>
      </pc:sldChg>
      <pc:sldChg chg="addSp delSp modSp mod modNotesTx">
        <pc:chgData name="Twesigye, Gloria" userId="6464a502-8a44-4d67-8fab-8f3aa9495827" providerId="ADAL" clId="{AE4C4B06-95BF-43EC-A0A5-D105EBC80D8C}" dt="2023-05-23T16:31:36.607" v="673" actId="404"/>
        <pc:sldMkLst>
          <pc:docMk/>
          <pc:sldMk cId="1870759883" sldId="301"/>
        </pc:sldMkLst>
        <pc:spChg chg="mod">
          <ac:chgData name="Twesigye, Gloria" userId="6464a502-8a44-4d67-8fab-8f3aa9495827" providerId="ADAL" clId="{AE4C4B06-95BF-43EC-A0A5-D105EBC80D8C}" dt="2023-05-23T16:31:36.607" v="673" actId="404"/>
          <ac:spMkLst>
            <pc:docMk/>
            <pc:sldMk cId="1870759883" sldId="301"/>
            <ac:spMk id="3" creationId="{1D9AC8D4-D686-CE0E-ECA4-8C3BC9A93320}"/>
          </ac:spMkLst>
        </pc:spChg>
        <pc:spChg chg="add del mod">
          <ac:chgData name="Twesigye, Gloria" userId="6464a502-8a44-4d67-8fab-8f3aa9495827" providerId="ADAL" clId="{AE4C4B06-95BF-43EC-A0A5-D105EBC80D8C}" dt="2023-05-23T16:31:22.881" v="671" actId="478"/>
          <ac:spMkLst>
            <pc:docMk/>
            <pc:sldMk cId="1870759883" sldId="301"/>
            <ac:spMk id="4" creationId="{5EF01151-78A0-4A91-099C-0DFAF9ECABF6}"/>
          </ac:spMkLst>
        </pc:spChg>
        <pc:spChg chg="add del mod">
          <ac:chgData name="Twesigye, Gloria" userId="6464a502-8a44-4d67-8fab-8f3aa9495827" providerId="ADAL" clId="{AE4C4B06-95BF-43EC-A0A5-D105EBC80D8C}" dt="2023-05-23T16:31:22.881" v="671" actId="478"/>
          <ac:spMkLst>
            <pc:docMk/>
            <pc:sldMk cId="1870759883" sldId="301"/>
            <ac:spMk id="5" creationId="{24333B1B-7D20-F227-421B-31D8AE5C64C7}"/>
          </ac:spMkLst>
        </pc:spChg>
      </pc:sldChg>
      <pc:sldChg chg="addSp delSp modSp mod">
        <pc:chgData name="Twesigye, Gloria" userId="6464a502-8a44-4d67-8fab-8f3aa9495827" providerId="ADAL" clId="{AE4C4B06-95BF-43EC-A0A5-D105EBC80D8C}" dt="2023-05-23T17:02:37.230" v="730" actId="478"/>
        <pc:sldMkLst>
          <pc:docMk/>
          <pc:sldMk cId="2380529716" sldId="302"/>
        </pc:sldMkLst>
        <pc:spChg chg="add del mod">
          <ac:chgData name="Twesigye, Gloria" userId="6464a502-8a44-4d67-8fab-8f3aa9495827" providerId="ADAL" clId="{AE4C4B06-95BF-43EC-A0A5-D105EBC80D8C}" dt="2023-05-23T17:02:35.955" v="729" actId="478"/>
          <ac:spMkLst>
            <pc:docMk/>
            <pc:sldMk cId="2380529716" sldId="302"/>
            <ac:spMk id="2" creationId="{957071D7-8678-F96C-3FBA-3FC6BE90E982}"/>
          </ac:spMkLst>
        </pc:spChg>
        <pc:spChg chg="add del mod">
          <ac:chgData name="Twesigye, Gloria" userId="6464a502-8a44-4d67-8fab-8f3aa9495827" providerId="ADAL" clId="{AE4C4B06-95BF-43EC-A0A5-D105EBC80D8C}" dt="2023-05-23T17:02:37.230" v="730" actId="478"/>
          <ac:spMkLst>
            <pc:docMk/>
            <pc:sldMk cId="2380529716" sldId="302"/>
            <ac:spMk id="3" creationId="{1DF58E2E-7694-BC02-DF9B-C6A3DEAB25F5}"/>
          </ac:spMkLst>
        </pc:spChg>
      </pc:sldChg>
      <pc:sldMasterChg chg="setBg">
        <pc:chgData name="Twesigye, Gloria" userId="6464a502-8a44-4d67-8fab-8f3aa9495827" providerId="ADAL" clId="{AE4C4B06-95BF-43EC-A0A5-D105EBC80D8C}" dt="2023-05-23T14:06:31.068" v="4"/>
        <pc:sldMasterMkLst>
          <pc:docMk/>
          <pc:sldMasterMk cId="4158362135" sldId="2147483697"/>
        </pc:sldMasterMkLst>
      </pc:sldMasterChg>
      <pc:sldMasterChg chg="delSldLayout">
        <pc:chgData name="Twesigye, Gloria" userId="6464a502-8a44-4d67-8fab-8f3aa9495827" providerId="ADAL" clId="{AE4C4B06-95BF-43EC-A0A5-D105EBC80D8C}" dt="2023-05-23T14:05:39.360" v="1" actId="2696"/>
        <pc:sldMasterMkLst>
          <pc:docMk/>
          <pc:sldMasterMk cId="4101892192" sldId="2147483709"/>
        </pc:sldMasterMkLst>
        <pc:sldLayoutChg chg="del">
          <pc:chgData name="Twesigye, Gloria" userId="6464a502-8a44-4d67-8fab-8f3aa9495827" providerId="ADAL" clId="{AE4C4B06-95BF-43EC-A0A5-D105EBC80D8C}" dt="2023-05-23T14:05:39.360" v="1" actId="2696"/>
          <pc:sldLayoutMkLst>
            <pc:docMk/>
            <pc:sldMasterMk cId="4101892192" sldId="2147483709"/>
            <pc:sldLayoutMk cId="3824787925" sldId="2147483686"/>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FA9A8D1-CB88-2E47-75DE-249757548BE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8254724-21D6-2D25-C3EA-2CB71FC5F1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43C0CA6-7390-4E1A-9CDC-CE08AB4AB843}" type="datetimeFigureOut">
              <a:rPr lang="en-US" smtClean="0"/>
              <a:t>5/23/2023</a:t>
            </a:fld>
            <a:endParaRPr lang="en-US"/>
          </a:p>
        </p:txBody>
      </p:sp>
      <p:sp>
        <p:nvSpPr>
          <p:cNvPr id="4" name="Footer Placeholder 3">
            <a:extLst>
              <a:ext uri="{FF2B5EF4-FFF2-40B4-BE49-F238E27FC236}">
                <a16:creationId xmlns:a16="http://schemas.microsoft.com/office/drawing/2014/main" id="{404AB87B-2A3E-C83A-9875-0B43B269A10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5EF49B2-2475-749B-F6CD-EC83E638FEF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D4E7C19-9FF4-4119-BA31-FA81478D3477}" type="slidenum">
              <a:rPr lang="en-US" smtClean="0"/>
              <a:t>‹#›</a:t>
            </a:fld>
            <a:endParaRPr lang="en-US"/>
          </a:p>
        </p:txBody>
      </p:sp>
    </p:spTree>
    <p:extLst>
      <p:ext uri="{BB962C8B-B14F-4D97-AF65-F5344CB8AC3E}">
        <p14:creationId xmlns:p14="http://schemas.microsoft.com/office/powerpoint/2010/main" val="682065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4FB2333-D0FD-441B-8C3A-E8809877C1C9}" type="datetimeFigureOut">
              <a:rPr lang="en-US" smtClean="0"/>
              <a:t>5/23/2023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7E0D0A6-21A2-4992-953A-4ACAAFC886D8}" type="slidenum">
              <a:rPr lang="en-US" smtClean="0"/>
              <a:t>‹#›</a:t>
            </a:fld>
            <a:endParaRPr lang="en-US"/>
          </a:p>
        </p:txBody>
      </p:sp>
    </p:spTree>
    <p:extLst>
      <p:ext uri="{BB962C8B-B14F-4D97-AF65-F5344CB8AC3E}">
        <p14:creationId xmlns:p14="http://schemas.microsoft.com/office/powerpoint/2010/main" val="4414094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rial" panose="020B0604020202020204" pitchFamily="34" charset="0"/>
                <a:ea typeface="Times New Roman" panose="02020603050405020304" pitchFamily="18" charset="0"/>
                <a:cs typeface="Times New Roman" panose="02020603050405020304" pitchFamily="18" charset="0"/>
              </a:rPr>
              <a:t>In September 2015, Nepal’s Constituent Assembly declared changes in the administrative units and reclassified urban and rural areas in the country. Nepal is divided into seven provinces: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Koshi</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Province,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Madhesh</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Province, Bagmati Province, Gandaki Province, Lumbini Province,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Karnali</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Province, and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Sudurpashchim</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Province. The 2022 NDHS used this updated urban-rural classification system. </a:t>
            </a:r>
            <a:endParaRPr lang="fr-FR" dirty="0"/>
          </a:p>
        </p:txBody>
      </p:sp>
      <p:sp>
        <p:nvSpPr>
          <p:cNvPr id="4" name="Slide Number Placeholder 3"/>
          <p:cNvSpPr>
            <a:spLocks noGrp="1"/>
          </p:cNvSpPr>
          <p:nvPr>
            <p:ph type="sldNum" sz="quarter" idx="5"/>
          </p:nvPr>
        </p:nvSpPr>
        <p:spPr/>
        <p:txBody>
          <a:bodyPr/>
          <a:lstStyle/>
          <a:p>
            <a:fld id="{C7E0D0A6-21A2-4992-953A-4ACAAFC886D8}" type="slidenum">
              <a:rPr lang="en-US" smtClean="0"/>
              <a:t>5</a:t>
            </a:fld>
            <a:endParaRPr lang="en-US"/>
          </a:p>
        </p:txBody>
      </p:sp>
    </p:spTree>
    <p:extLst>
      <p:ext uri="{BB962C8B-B14F-4D97-AF65-F5344CB8AC3E}">
        <p14:creationId xmlns:p14="http://schemas.microsoft.com/office/powerpoint/2010/main" val="21631707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rial" panose="020B0604020202020204" pitchFamily="34" charset="0"/>
                <a:ea typeface="Times New Roman" panose="02020603050405020304" pitchFamily="18" charset="0"/>
                <a:cs typeface="Times New Roman" panose="02020603050405020304" pitchFamily="18" charset="0"/>
              </a:rPr>
              <a:t>Data capture for the 2022 NDHS was carried out with Microsoft Surface Go 2 tablets running Windows 10.1. Software was prepared for the survey using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CSPro</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The processing of the 2022 NDHS data began shortly after the fieldwork started. When data collection was completed in each cluster, the electronic data files were transferred via the Internet File Streaming System (IFSS) to the New ERA central office in Kathmandu.</a:t>
            </a:r>
            <a:endParaRPr lang="fr-FR" dirty="0"/>
          </a:p>
        </p:txBody>
      </p:sp>
      <p:sp>
        <p:nvSpPr>
          <p:cNvPr id="4" name="Slide Number Placeholder 3"/>
          <p:cNvSpPr>
            <a:spLocks noGrp="1"/>
          </p:cNvSpPr>
          <p:nvPr>
            <p:ph type="sldNum" sz="quarter" idx="5"/>
          </p:nvPr>
        </p:nvSpPr>
        <p:spPr/>
        <p:txBody>
          <a:bodyPr/>
          <a:lstStyle/>
          <a:p>
            <a:fld id="{C7E0D0A6-21A2-4992-953A-4ACAAFC886D8}" type="slidenum">
              <a:rPr lang="en-US" smtClean="0"/>
              <a:t>12</a:t>
            </a:fld>
            <a:endParaRPr lang="en-US"/>
          </a:p>
        </p:txBody>
      </p:sp>
    </p:spTree>
    <p:extLst>
      <p:ext uri="{BB962C8B-B14F-4D97-AF65-F5344CB8AC3E}">
        <p14:creationId xmlns:p14="http://schemas.microsoft.com/office/powerpoint/2010/main" val="28669142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Please note that all</a:t>
            </a:r>
            <a:r>
              <a:rPr lang="en-US" baseline="0" dirty="0"/>
              <a:t> materials, digital tools and datasets with NDHS data will be made publicly available online within 1 day following the National Seminar. Print materials are available from [implementing agency].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[Add in implementing agency’s web address if they plan on uploading survey materials to their website.]</a:t>
            </a:r>
            <a:endParaRPr lang="en-US" dirty="0"/>
          </a:p>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14</a:t>
            </a:fld>
            <a:endParaRPr lang="en-US"/>
          </a:p>
        </p:txBody>
      </p:sp>
    </p:spTree>
    <p:extLst>
      <p:ext uri="{BB962C8B-B14F-4D97-AF65-F5344CB8AC3E}">
        <p14:creationId xmlns:p14="http://schemas.microsoft.com/office/powerpoint/2010/main" val="10927515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reserve="1">
  <p:cSld name="Title Slide">
    <p:spTree>
      <p:nvGrpSpPr>
        <p:cNvPr id="1" name="Shape 14"/>
        <p:cNvGrpSpPr/>
        <p:nvPr/>
      </p:nvGrpSpPr>
      <p:grpSpPr>
        <a:xfrm>
          <a:off x="0" y="0"/>
          <a:ext cx="0" cy="0"/>
          <a:chOff x="0" y="0"/>
          <a:chExt cx="0" cy="0"/>
        </a:xfrm>
      </p:grpSpPr>
      <p:sp>
        <p:nvSpPr>
          <p:cNvPr id="16" name="Google Shape;16;p32"/>
          <p:cNvSpPr txBox="1"/>
          <p:nvPr/>
        </p:nvSpPr>
        <p:spPr>
          <a:xfrm>
            <a:off x="628650" y="1150957"/>
            <a:ext cx="7886700" cy="531192"/>
          </a:xfrm>
          <a:prstGeom prst="rect">
            <a:avLst/>
          </a:prstGeom>
          <a:noFill/>
          <a:ln>
            <a:noFill/>
          </a:ln>
        </p:spPr>
        <p:txBody>
          <a:bodyPr spcFirstLastPara="1" wrap="square" lIns="91425" tIns="45700" rIns="91425" bIns="45700" anchor="ctr" anchorCtr="0">
            <a:normAutofit/>
          </a:bodyPr>
          <a:lstStyle/>
          <a:p>
            <a:pPr marL="0" marR="0" lvl="0" indent="0" algn="r" rtl="0">
              <a:lnSpc>
                <a:spcPct val="90000"/>
              </a:lnSpc>
              <a:spcBef>
                <a:spcPts val="0"/>
              </a:spcBef>
              <a:spcAft>
                <a:spcPts val="0"/>
              </a:spcAft>
              <a:buClr>
                <a:schemeClr val="lt1"/>
              </a:buClr>
              <a:buSzPts val="2400"/>
              <a:buFont typeface="Source Sans Pro SemiBold"/>
              <a:buNone/>
            </a:pPr>
            <a:r>
              <a:rPr lang="en-US" sz="2400" b="0" u="none" dirty="0">
                <a:solidFill>
                  <a:schemeClr val="lt1"/>
                </a:solidFill>
                <a:latin typeface="Source Sans Pro SemiBold"/>
                <a:ea typeface="Source Sans Pro SemiBold"/>
                <a:cs typeface="Source Sans Pro SemiBold"/>
                <a:sym typeface="Source Sans Pro SemiBold"/>
              </a:rPr>
              <a:t>#NepalDHS</a:t>
            </a:r>
            <a:endParaRPr dirty="0"/>
          </a:p>
        </p:txBody>
      </p:sp>
    </p:spTree>
    <p:extLst>
      <p:ext uri="{BB962C8B-B14F-4D97-AF65-F5344CB8AC3E}">
        <p14:creationId xmlns:p14="http://schemas.microsoft.com/office/powerpoint/2010/main" val="31287982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0938319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DA76C9-7A27-BAF3-2F98-34647BD30CB5}"/>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469B670-E04A-5264-7230-C475A45CE8C9}"/>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49D8DBA-BAD1-B18A-1BDA-711AE9A43993}"/>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5/23/2023</a:t>
            </a:fld>
            <a:endParaRPr lang="en-US"/>
          </a:p>
        </p:txBody>
      </p:sp>
      <p:sp>
        <p:nvSpPr>
          <p:cNvPr id="5" name="Footer Placeholder 4">
            <a:extLst>
              <a:ext uri="{FF2B5EF4-FFF2-40B4-BE49-F238E27FC236}">
                <a16:creationId xmlns:a16="http://schemas.microsoft.com/office/drawing/2014/main" id="{E0078F96-793C-33F2-35B0-BA7F629538FE}"/>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A249A1DA-13B3-07DA-5F9A-2158A81B0CA1}"/>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10353468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F1FF1C-F77C-76E4-1C5A-EE274FAAD41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C8076B1-9A44-F5A7-9558-1106F56C8B7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A8E19D9-54B4-B8DA-40EE-8EC43F848E25}"/>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5/23/2023</a:t>
            </a:fld>
            <a:endParaRPr lang="en-US"/>
          </a:p>
        </p:txBody>
      </p:sp>
      <p:sp>
        <p:nvSpPr>
          <p:cNvPr id="5" name="Footer Placeholder 4">
            <a:extLst>
              <a:ext uri="{FF2B5EF4-FFF2-40B4-BE49-F238E27FC236}">
                <a16:creationId xmlns:a16="http://schemas.microsoft.com/office/drawing/2014/main" id="{1CBBBD0B-3FF4-B093-1BEA-0FD03038E63A}"/>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5D9B3976-21F4-1879-DB7A-4CE44D2267C5}"/>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7547840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2C4C55-0084-447F-2C99-195CCE7CCD7F}"/>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67AB162-56AF-D5AF-4516-C851C75AB1C6}"/>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3953031-49EC-B86D-A066-653EAC8FD027}"/>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5/23/2023</a:t>
            </a:fld>
            <a:endParaRPr lang="en-US"/>
          </a:p>
        </p:txBody>
      </p:sp>
      <p:sp>
        <p:nvSpPr>
          <p:cNvPr id="5" name="Footer Placeholder 4">
            <a:extLst>
              <a:ext uri="{FF2B5EF4-FFF2-40B4-BE49-F238E27FC236}">
                <a16:creationId xmlns:a16="http://schemas.microsoft.com/office/drawing/2014/main" id="{39798E68-CD78-01D1-D075-74B894AD7AFC}"/>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9E0B0710-9279-99BE-D5DF-127B583BD541}"/>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43429755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B197B8-C2ED-2002-A67A-965A7752FE2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A0ADB89-40A2-AF73-13B0-258B6A6CD55F}"/>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AA66A74-736E-DFD7-DD1D-781C0CBCE059}"/>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8CE6120-F378-3AD9-72F3-8C46CE24A207}"/>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5/23/2023</a:t>
            </a:fld>
            <a:endParaRPr lang="en-US"/>
          </a:p>
        </p:txBody>
      </p:sp>
      <p:sp>
        <p:nvSpPr>
          <p:cNvPr id="6" name="Footer Placeholder 5">
            <a:extLst>
              <a:ext uri="{FF2B5EF4-FFF2-40B4-BE49-F238E27FC236}">
                <a16:creationId xmlns:a16="http://schemas.microsoft.com/office/drawing/2014/main" id="{C39C58BB-AEE1-773A-77F9-85CA602AADDC}"/>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61B271E1-E2C1-253D-29DF-E2A4B0221903}"/>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5177399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73C257-135B-E508-C598-64596B98237F}"/>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2D616B5-A74D-20C2-32B8-C379DB554D58}"/>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F2A82F2-2582-16D2-F257-8AFCF3EDCEAE}"/>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432F4F5-0A66-9345-A3F2-5C55852F9B85}"/>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5B6AA87-A006-401E-1F1F-9EF44E400328}"/>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D9B0F17-035A-B1C5-F81D-293B2606599E}"/>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5/23/2023</a:t>
            </a:fld>
            <a:endParaRPr lang="en-US"/>
          </a:p>
        </p:txBody>
      </p:sp>
      <p:sp>
        <p:nvSpPr>
          <p:cNvPr id="8" name="Footer Placeholder 7">
            <a:extLst>
              <a:ext uri="{FF2B5EF4-FFF2-40B4-BE49-F238E27FC236}">
                <a16:creationId xmlns:a16="http://schemas.microsoft.com/office/drawing/2014/main" id="{F157BAC4-B60F-4F77-5A4D-5EEB4CB1EC55}"/>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6EA2ACFA-24EB-EC05-351C-BF2C02AA8D48}"/>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39638771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5E0D12-17B3-7916-DB16-470FFD79963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9DA4D91-31DB-BDE5-F8E1-9B1EC00B0417}"/>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5/23/2023</a:t>
            </a:fld>
            <a:endParaRPr lang="en-US"/>
          </a:p>
        </p:txBody>
      </p:sp>
      <p:sp>
        <p:nvSpPr>
          <p:cNvPr id="4" name="Footer Placeholder 3">
            <a:extLst>
              <a:ext uri="{FF2B5EF4-FFF2-40B4-BE49-F238E27FC236}">
                <a16:creationId xmlns:a16="http://schemas.microsoft.com/office/drawing/2014/main" id="{C80B887F-4BF3-FD84-2E38-36873A3E8F6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3D6DCAB8-1728-FE56-5214-000CE3BA81F9}"/>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26680507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E315CB-4D5D-53FD-2993-A9ED5F2F71EB}"/>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5/23/2023</a:t>
            </a:fld>
            <a:endParaRPr lang="en-US"/>
          </a:p>
        </p:txBody>
      </p:sp>
      <p:sp>
        <p:nvSpPr>
          <p:cNvPr id="3" name="Footer Placeholder 2">
            <a:extLst>
              <a:ext uri="{FF2B5EF4-FFF2-40B4-BE49-F238E27FC236}">
                <a16:creationId xmlns:a16="http://schemas.microsoft.com/office/drawing/2014/main" id="{87169E37-E77B-95CF-6A79-58DCD77AF6C1}"/>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9B9CE4FB-AFCF-0374-CB1E-DCB52DAF96DB}"/>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93254739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80E8AC-0B09-9BB7-9FC9-71EBF8E6EF2F}"/>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2E51708-A630-3969-EA5E-11B12722B6E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A5E1C2E-C926-2AC1-50C0-038B7E8ACF36}"/>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F5EA194-C524-E9D3-427C-16C739CC4C13}"/>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5/23/2023</a:t>
            </a:fld>
            <a:endParaRPr lang="en-US"/>
          </a:p>
        </p:txBody>
      </p:sp>
      <p:sp>
        <p:nvSpPr>
          <p:cNvPr id="6" name="Footer Placeholder 5">
            <a:extLst>
              <a:ext uri="{FF2B5EF4-FFF2-40B4-BE49-F238E27FC236}">
                <a16:creationId xmlns:a16="http://schemas.microsoft.com/office/drawing/2014/main" id="{F81A8C3F-4D7F-00FE-EC81-A3DF6D402371}"/>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E9E5873A-3845-CD6D-0D2D-A3A56FD1C791}"/>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21983239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74DB66-6007-3D79-EA28-348475B6789D}"/>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5E13B4E-8947-237B-68ED-6F2666937EDB}"/>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0D8C885-CFF3-C20F-5367-8BEB9893D737}"/>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0D55447-648F-83E8-344F-6DF35C0647AF}"/>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5/23/2023</a:t>
            </a:fld>
            <a:endParaRPr lang="en-US"/>
          </a:p>
        </p:txBody>
      </p:sp>
      <p:sp>
        <p:nvSpPr>
          <p:cNvPr id="6" name="Footer Placeholder 5">
            <a:extLst>
              <a:ext uri="{FF2B5EF4-FFF2-40B4-BE49-F238E27FC236}">
                <a16:creationId xmlns:a16="http://schemas.microsoft.com/office/drawing/2014/main" id="{7433A1C7-5A37-C387-D138-8DA7D620B220}"/>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ACD8D2B5-719E-37CF-9B71-10B82CF3DE2E}"/>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12347086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02973100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CDC93D-38BF-F5B2-CD8D-55D34648218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64116CF-A06A-4296-E4BD-9DE9269E401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50932B2-B98D-4EDB-6863-5F7050E78C6A}"/>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5/23/2023</a:t>
            </a:fld>
            <a:endParaRPr lang="en-US"/>
          </a:p>
        </p:txBody>
      </p:sp>
      <p:sp>
        <p:nvSpPr>
          <p:cNvPr id="5" name="Footer Placeholder 4">
            <a:extLst>
              <a:ext uri="{FF2B5EF4-FFF2-40B4-BE49-F238E27FC236}">
                <a16:creationId xmlns:a16="http://schemas.microsoft.com/office/drawing/2014/main" id="{D8539C7E-5100-C40D-DE26-76CAEF94E0BF}"/>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8C21B97B-5A4C-AD5B-440A-D218D115DC27}"/>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164034486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7606928-5F00-E012-9CAC-3AA66BC2DB9C}"/>
              </a:ext>
            </a:extLst>
          </p:cNvPr>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DB78F9D-589F-1885-16A3-93A9B6C3CE87}"/>
              </a:ext>
            </a:extLst>
          </p:cNvPr>
          <p:cNvSpPr>
            <a:spLocks noGrp="1"/>
          </p:cNvSpPr>
          <p:nvPr>
            <p:ph type="body" orient="vert" idx="1"/>
          </p:nvPr>
        </p:nvSpPr>
        <p:spPr>
          <a:xfrm>
            <a:off x="628650" y="365125"/>
            <a:ext cx="57626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53D3A18-878C-C03B-3B61-014FFCBB9F8A}"/>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5/23/2023</a:t>
            </a:fld>
            <a:endParaRPr lang="en-US"/>
          </a:p>
        </p:txBody>
      </p:sp>
      <p:sp>
        <p:nvSpPr>
          <p:cNvPr id="5" name="Footer Placeholder 4">
            <a:extLst>
              <a:ext uri="{FF2B5EF4-FFF2-40B4-BE49-F238E27FC236}">
                <a16:creationId xmlns:a16="http://schemas.microsoft.com/office/drawing/2014/main" id="{0B61B052-2337-BA37-8C0C-B09B5ED9322E}"/>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5179699F-A553-1333-EC78-7D7B4D0F115A}"/>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42444617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7460832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1293211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6227100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591740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2084073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en-US" smtClean="0"/>
              <a:t>5/23/2023</a:t>
            </a:fld>
            <a:endParaRPr lang="en-US"/>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4009205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1304814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5" Type="http://schemas.openxmlformats.org/officeDocument/2006/relationships/slideLayout" Target="../slideLayouts/slideLayout6.xml"/><Relationship Id="rId10" Type="http://schemas.openxmlformats.org/officeDocument/2006/relationships/theme" Target="../theme/theme2.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1C1E52"/>
        </a:solidFill>
        <a:effectLst/>
      </p:bgPr>
    </p:bg>
    <p:spTree>
      <p:nvGrpSpPr>
        <p:cNvPr id="1" name="Shape 9"/>
        <p:cNvGrpSpPr/>
        <p:nvPr/>
      </p:nvGrpSpPr>
      <p:grpSpPr>
        <a:xfrm>
          <a:off x="0" y="0"/>
          <a:ext cx="0" cy="0"/>
          <a:chOff x="0" y="0"/>
          <a:chExt cx="0" cy="0"/>
        </a:xfrm>
      </p:grpSpPr>
      <p:sp>
        <p:nvSpPr>
          <p:cNvPr id="4" name="Rectangle 3">
            <a:extLst>
              <a:ext uri="{FF2B5EF4-FFF2-40B4-BE49-F238E27FC236}">
                <a16:creationId xmlns:a16="http://schemas.microsoft.com/office/drawing/2014/main" id="{FB54044D-0EF3-AAAD-5F14-810FB774DE45}"/>
              </a:ext>
            </a:extLst>
          </p:cNvPr>
          <p:cNvSpPr/>
          <p:nvPr userDrawn="1"/>
        </p:nvSpPr>
        <p:spPr>
          <a:xfrm>
            <a:off x="806450" y="1868057"/>
            <a:ext cx="7556500" cy="3185249"/>
          </a:xfrm>
          <a:prstGeom prst="rect">
            <a:avLst/>
          </a:prstGeom>
          <a:solidFill>
            <a:srgbClr val="D6AE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0" name="Google Shape;10;p31"/>
          <p:cNvSpPr txBox="1">
            <a:spLocks noGrp="1"/>
          </p:cNvSpPr>
          <p:nvPr>
            <p:ph type="title"/>
          </p:nvPr>
        </p:nvSpPr>
        <p:spPr>
          <a:xfrm>
            <a:off x="628650" y="1056687"/>
            <a:ext cx="7886700" cy="531192"/>
          </a:xfrm>
          <a:prstGeom prst="rect">
            <a:avLst/>
          </a:prstGeom>
          <a:noFill/>
          <a:ln>
            <a:noFill/>
          </a:ln>
        </p:spPr>
        <p:txBody>
          <a:bodyPr spcFirstLastPara="1" wrap="square" lIns="91425" tIns="45700" rIns="91425" bIns="45700" anchor="ctr" anchorCtr="0">
            <a:normAutofit/>
          </a:bodyPr>
          <a:lstStyle>
            <a:lvl1pPr marR="0" lvl="0" algn="r" rtl="0">
              <a:lnSpc>
                <a:spcPct val="90000"/>
              </a:lnSpc>
              <a:spcBef>
                <a:spcPts val="0"/>
              </a:spcBef>
              <a:spcAft>
                <a:spcPts val="0"/>
              </a:spcAft>
              <a:buClr>
                <a:schemeClr val="lt1"/>
              </a:buClr>
              <a:buSzPts val="2400"/>
              <a:buFont typeface="Source Sans Pro"/>
              <a:buNone/>
              <a:defRPr sz="2400" b="1" i="0" u="none" strike="noStrike" cap="none">
                <a:solidFill>
                  <a:schemeClr val="lt1"/>
                </a:solidFill>
                <a:latin typeface="Source Sans Pro"/>
                <a:ea typeface="Source Sans Pro"/>
                <a:cs typeface="Source Sans Pro"/>
                <a:sym typeface="Source Sans Pro"/>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dirty="0"/>
          </a:p>
        </p:txBody>
      </p:sp>
      <p:sp>
        <p:nvSpPr>
          <p:cNvPr id="13" name="Google Shape;13;p31"/>
          <p:cNvSpPr txBox="1"/>
          <p:nvPr/>
        </p:nvSpPr>
        <p:spPr>
          <a:xfrm>
            <a:off x="358219" y="5542961"/>
            <a:ext cx="8531257" cy="120032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lt1"/>
              </a:buClr>
              <a:buSzPts val="3600"/>
              <a:buFont typeface="Source Sans Pro"/>
              <a:buNone/>
            </a:pPr>
            <a:r>
              <a:rPr lang="en-US" sz="3600" b="1" i="0" u="none" strike="noStrike" cap="none" dirty="0">
                <a:solidFill>
                  <a:schemeClr val="lt1"/>
                </a:solidFill>
                <a:latin typeface="Source Sans Pro"/>
                <a:ea typeface="Source Sans Pro"/>
                <a:cs typeface="Source Sans Pro"/>
                <a:sym typeface="Source Sans Pro"/>
              </a:rPr>
              <a:t>2022 Nepal Demographic and Health Survey (NDHS)</a:t>
            </a:r>
            <a:endParaRPr dirty="0"/>
          </a:p>
        </p:txBody>
      </p:sp>
      <p:pic>
        <p:nvPicPr>
          <p:cNvPr id="3" name="Picture 2" descr="A picture containing art, painting, cartoon, visual arts&#10;&#10;Description automatically generated">
            <a:extLst>
              <a:ext uri="{FF2B5EF4-FFF2-40B4-BE49-F238E27FC236}">
                <a16:creationId xmlns:a16="http://schemas.microsoft.com/office/drawing/2014/main" id="{DFAC36C5-5D7F-E7F5-8E48-F5F7BC63C82F}"/>
              </a:ext>
            </a:extLst>
          </p:cNvPr>
          <p:cNvPicPr>
            <a:picLocks noChangeAspect="1"/>
          </p:cNvPicPr>
          <p:nvPr userDrawn="1"/>
        </p:nvPicPr>
        <p:blipFill>
          <a:blip r:embed="rId3"/>
          <a:stretch>
            <a:fillRect/>
          </a:stretch>
        </p:blipFill>
        <p:spPr>
          <a:xfrm>
            <a:off x="842795" y="1819371"/>
            <a:ext cx="7562103" cy="3233935"/>
          </a:xfrm>
          <a:prstGeom prst="rect">
            <a:avLst/>
          </a:prstGeom>
        </p:spPr>
      </p:pic>
    </p:spTree>
    <p:extLst>
      <p:ext uri="{BB962C8B-B14F-4D97-AF65-F5344CB8AC3E}">
        <p14:creationId xmlns:p14="http://schemas.microsoft.com/office/powerpoint/2010/main" val="4101892192"/>
      </p:ext>
    </p:extLst>
  </p:cSld>
  <p:clrMap bg1="lt1" tx1="dk1" bg2="dk2" tx2="lt2" accent1="accent1" accent2="accent2" accent3="accent3" accent4="accent4" accent5="accent5" accent6="accent6" hlink="hlink" folHlink="folHlink"/>
  <p:sldLayoutIdLst>
    <p:sldLayoutId id="2147483710"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5">
            <a:lumMod val="20000"/>
            <a:lumOff val="80000"/>
            <a:alpha val="10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a:p>
        </p:txBody>
      </p:sp>
    </p:spTree>
    <p:extLst>
      <p:ext uri="{BB962C8B-B14F-4D97-AF65-F5344CB8AC3E}">
        <p14:creationId xmlns:p14="http://schemas.microsoft.com/office/powerpoint/2010/main" val="3984714580"/>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accent6">
            <a:alpha val="5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715ADF9-723A-C595-80F4-C05B4521E88B}"/>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02FF085-491B-C8AC-99E7-0CBDB23C376E}"/>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59C7DDC3-C254-2524-D6C4-402F6D1EEEFF}"/>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4F28BB36-08C2-41E7-8B17-73289892D41F}" type="slidenum">
              <a:rPr lang="en-US" smtClean="0"/>
              <a:pPr/>
              <a:t>‹#›</a:t>
            </a:fld>
            <a:endParaRPr lang="en-US"/>
          </a:p>
        </p:txBody>
      </p:sp>
    </p:spTree>
    <p:extLst>
      <p:ext uri="{BB962C8B-B14F-4D97-AF65-F5344CB8AC3E}">
        <p14:creationId xmlns:p14="http://schemas.microsoft.com/office/powerpoint/2010/main" val="4158362135"/>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xStyles>
    <p:titleStyle>
      <a:lvl1pPr algn="l" defTabSz="914400" rtl="0" eaLnBrk="1" latinLnBrk="0" hangingPunct="1">
        <a:lnSpc>
          <a:spcPct val="90000"/>
        </a:lnSpc>
        <a:spcBef>
          <a:spcPct val="0"/>
        </a:spcBef>
        <a:buNone/>
        <a:defRPr sz="44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8" Type="http://schemas.openxmlformats.org/officeDocument/2006/relationships/image" Target="../media/image7.jpeg"/><Relationship Id="rId13" Type="http://schemas.openxmlformats.org/officeDocument/2006/relationships/image" Target="../media/image11.jpg"/><Relationship Id="rId3" Type="http://schemas.openxmlformats.org/officeDocument/2006/relationships/image" Target="../media/image5.jpeg"/><Relationship Id="rId7" Type="http://schemas.openxmlformats.org/officeDocument/2006/relationships/hyperlink" Target="DHSprogram.com" TargetMode="External"/><Relationship Id="rId12"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hyperlink" Target="API.DHSprogram.com" TargetMode="External"/><Relationship Id="rId11" Type="http://schemas.openxmlformats.org/officeDocument/2006/relationships/image" Target="../media/image9.png"/><Relationship Id="rId5" Type="http://schemas.openxmlformats.org/officeDocument/2006/relationships/hyperlink" Target="statcompiler.com" TargetMode="External"/><Relationship Id="rId10" Type="http://schemas.openxmlformats.org/officeDocument/2006/relationships/hyperlink" Target="https://dhsprogram.com/data/Mobile-App.cfm" TargetMode="External"/><Relationship Id="rId4" Type="http://schemas.openxmlformats.org/officeDocument/2006/relationships/image" Target="../media/image6.png"/><Relationship Id="rId9" Type="http://schemas.openxmlformats.org/officeDocument/2006/relationships/image" Target="../media/image8.jpeg"/></Relationships>
</file>

<file path=ppt/slides/_rels/slide15.xml.rels><?xml version="1.0" encoding="UTF-8" standalone="yes"?>
<Relationships xmlns="http://schemas.openxmlformats.org/package/2006/relationships"><Relationship Id="rId8" Type="http://schemas.openxmlformats.org/officeDocument/2006/relationships/hyperlink" Target="https://github.com/DHSProgram" TargetMode="External"/><Relationship Id="rId13" Type="http://schemas.openxmlformats.org/officeDocument/2006/relationships/image" Target="../media/image17.png"/><Relationship Id="rId18" Type="http://schemas.openxmlformats.org/officeDocument/2006/relationships/hyperlink" Target="https://spatialdata.dhsprogram.com/home/" TargetMode="External"/><Relationship Id="rId3" Type="http://schemas.openxmlformats.org/officeDocument/2006/relationships/hyperlink" Target="https://blog.dhsprogram.com/" TargetMode="External"/><Relationship Id="rId7" Type="http://schemas.openxmlformats.org/officeDocument/2006/relationships/hyperlink" Target="https://userforum.dhsprogram.com/" TargetMode="External"/><Relationship Id="rId12" Type="http://schemas.openxmlformats.org/officeDocument/2006/relationships/hyperlink" Target="https://www.facebook.com/DHSprogram" TargetMode="External"/><Relationship Id="rId17" Type="http://schemas.openxmlformats.org/officeDocument/2006/relationships/image" Target="../media/image19.png"/><Relationship Id="rId2" Type="http://schemas.openxmlformats.org/officeDocument/2006/relationships/image" Target="../media/image12.png"/><Relationship Id="rId16" Type="http://schemas.openxmlformats.org/officeDocument/2006/relationships/hyperlink" Target="https://twitter.com/DHSprogram" TargetMode="External"/><Relationship Id="rId1" Type="http://schemas.openxmlformats.org/officeDocument/2006/relationships/slideLayout" Target="../slideLayouts/slideLayout3.xml"/><Relationship Id="rId6" Type="http://schemas.openxmlformats.org/officeDocument/2006/relationships/image" Target="../media/image13.png"/><Relationship Id="rId11" Type="http://schemas.openxmlformats.org/officeDocument/2006/relationships/image" Target="../media/image16.png"/><Relationship Id="rId5" Type="http://schemas.openxmlformats.org/officeDocument/2006/relationships/hyperlink" Target="https://www.youtube.com/@DHSprogram" TargetMode="External"/><Relationship Id="rId15" Type="http://schemas.openxmlformats.org/officeDocument/2006/relationships/image" Target="../media/image18.png"/><Relationship Id="rId10" Type="http://schemas.openxmlformats.org/officeDocument/2006/relationships/image" Target="../media/image15.png"/><Relationship Id="rId4" Type="http://schemas.openxmlformats.org/officeDocument/2006/relationships/hyperlink" Target="https://learning.dhsprogram.com/" TargetMode="External"/><Relationship Id="rId9" Type="http://schemas.openxmlformats.org/officeDocument/2006/relationships/image" Target="../media/image14.png"/><Relationship Id="rId14" Type="http://schemas.openxmlformats.org/officeDocument/2006/relationships/hyperlink" Target="https://www.linkedin.com/company/dhs-program/"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7.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0" y="444500"/>
            <a:ext cx="9144000" cy="655638"/>
          </a:xfrm>
          <a:prstGeom prst="rect">
            <a:avLst/>
          </a:prstGeom>
        </p:spPr>
        <p:txBody>
          <a:bodyPr/>
          <a:lstStyle/>
          <a:p>
            <a:pPr algn="ctr"/>
            <a:r>
              <a:rPr lang="en-US" sz="3600" b="1" dirty="0">
                <a:solidFill>
                  <a:schemeClr val="bg1"/>
                </a:solidFill>
                <a:latin typeface="Source Sans Pro" panose="020B0503030403020204" pitchFamily="34" charset="0"/>
                <a:ea typeface="Source Sans Pro" panose="020B0503030403020204" pitchFamily="34" charset="0"/>
              </a:rPr>
              <a:t>Introduction and Methodology</a:t>
            </a:r>
          </a:p>
        </p:txBody>
      </p:sp>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en-US" dirty="0"/>
              <a:t>Biomarkers</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182719"/>
            <a:ext cx="8132291" cy="5344296"/>
          </a:xfrm>
        </p:spPr>
        <p:txBody>
          <a:bodyPr>
            <a:noAutofit/>
          </a:bodyPr>
          <a:lstStyle/>
          <a:p>
            <a:pPr>
              <a:lnSpc>
                <a:spcPct val="100000"/>
              </a:lnSpc>
              <a:spcBef>
                <a:spcPts val="0"/>
              </a:spcBef>
            </a:pPr>
            <a:r>
              <a:rPr lang="en-US" sz="3200" b="1" i="0" dirty="0">
                <a:solidFill>
                  <a:schemeClr val="accent5"/>
                </a:solidFill>
              </a:rPr>
              <a:t>Height and weight measurements:</a:t>
            </a:r>
          </a:p>
          <a:p>
            <a:pPr marL="457200" indent="-457200">
              <a:lnSpc>
                <a:spcPct val="100000"/>
              </a:lnSpc>
              <a:spcBef>
                <a:spcPts val="0"/>
              </a:spcBef>
              <a:buFont typeface="Arial" panose="020B0604020202020204" pitchFamily="34" charset="0"/>
              <a:buChar char="•"/>
            </a:pPr>
            <a:r>
              <a:rPr lang="en-US" sz="3200" i="0" dirty="0"/>
              <a:t>Children under age 5</a:t>
            </a:r>
          </a:p>
          <a:p>
            <a:pPr marL="457200" indent="-457200">
              <a:lnSpc>
                <a:spcPct val="100000"/>
              </a:lnSpc>
              <a:spcBef>
                <a:spcPts val="0"/>
              </a:spcBef>
              <a:buFont typeface="Arial" panose="020B0604020202020204" pitchFamily="34" charset="0"/>
              <a:buChar char="•"/>
            </a:pPr>
            <a:r>
              <a:rPr lang="en-US" sz="3200" i="0" dirty="0"/>
              <a:t>Women age 15-49</a:t>
            </a:r>
          </a:p>
          <a:p>
            <a:pPr>
              <a:lnSpc>
                <a:spcPct val="100000"/>
              </a:lnSpc>
              <a:spcBef>
                <a:spcPts val="0"/>
              </a:spcBef>
            </a:pPr>
            <a:r>
              <a:rPr lang="en-US" sz="3200" b="1" i="0" dirty="0">
                <a:solidFill>
                  <a:schemeClr val="accent5"/>
                </a:solidFill>
              </a:rPr>
              <a:t>Anemia:</a:t>
            </a:r>
          </a:p>
          <a:p>
            <a:pPr marL="457200" indent="-457200">
              <a:lnSpc>
                <a:spcPct val="100000"/>
              </a:lnSpc>
              <a:spcBef>
                <a:spcPts val="0"/>
              </a:spcBef>
              <a:buFont typeface="Arial" panose="020B0604020202020204" pitchFamily="34" charset="0"/>
              <a:buChar char="•"/>
            </a:pPr>
            <a:r>
              <a:rPr lang="en-US" sz="3200" i="0" dirty="0"/>
              <a:t>Children age 6–59 months </a:t>
            </a:r>
          </a:p>
          <a:p>
            <a:pPr marL="457200" indent="-457200">
              <a:lnSpc>
                <a:spcPct val="100000"/>
              </a:lnSpc>
              <a:spcBef>
                <a:spcPts val="0"/>
              </a:spcBef>
              <a:buFont typeface="Arial" panose="020B0604020202020204" pitchFamily="34" charset="0"/>
              <a:buChar char="•"/>
            </a:pPr>
            <a:r>
              <a:rPr lang="en-US" sz="3200" i="0" dirty="0"/>
              <a:t>Women age 15–49 </a:t>
            </a:r>
          </a:p>
          <a:p>
            <a:pPr>
              <a:lnSpc>
                <a:spcPct val="100000"/>
              </a:lnSpc>
              <a:spcBef>
                <a:spcPts val="0"/>
              </a:spcBef>
            </a:pPr>
            <a:r>
              <a:rPr lang="en-US" sz="3200" b="1" i="0" dirty="0">
                <a:solidFill>
                  <a:schemeClr val="accent5"/>
                </a:solidFill>
              </a:rPr>
              <a:t>Blood pressure:</a:t>
            </a:r>
          </a:p>
          <a:p>
            <a:pPr marL="457200" indent="-457200">
              <a:lnSpc>
                <a:spcPct val="100000"/>
              </a:lnSpc>
              <a:spcBef>
                <a:spcPts val="0"/>
              </a:spcBef>
              <a:buFont typeface="Arial" panose="020B0604020202020204" pitchFamily="34" charset="0"/>
              <a:buChar char="•"/>
            </a:pPr>
            <a:r>
              <a:rPr lang="en-US" sz="3200" i="0" dirty="0"/>
              <a:t>Women age 15–49 </a:t>
            </a:r>
          </a:p>
          <a:p>
            <a:pPr marL="457200" indent="-457200">
              <a:lnSpc>
                <a:spcPct val="100000"/>
              </a:lnSpc>
              <a:spcBef>
                <a:spcPts val="0"/>
              </a:spcBef>
              <a:buFont typeface="Arial" panose="020B0604020202020204" pitchFamily="34" charset="0"/>
              <a:buChar char="•"/>
            </a:pPr>
            <a:r>
              <a:rPr lang="en-US" sz="3200" i="0" dirty="0"/>
              <a:t>Men age 15–49 </a:t>
            </a:r>
          </a:p>
          <a:p>
            <a:pPr>
              <a:lnSpc>
                <a:spcPct val="100000"/>
              </a:lnSpc>
              <a:spcBef>
                <a:spcPts val="0"/>
              </a:spcBef>
            </a:pPr>
            <a:endParaRPr lang="en-US" sz="3200" i="0" dirty="0"/>
          </a:p>
        </p:txBody>
      </p:sp>
    </p:spTree>
    <p:extLst>
      <p:ext uri="{BB962C8B-B14F-4D97-AF65-F5344CB8AC3E}">
        <p14:creationId xmlns:p14="http://schemas.microsoft.com/office/powerpoint/2010/main" val="40643644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en-US" dirty="0"/>
              <a:t>Pretest and Main Survey Training</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182719"/>
            <a:ext cx="8132291" cy="5344296"/>
          </a:xfrm>
        </p:spPr>
        <p:txBody>
          <a:bodyPr>
            <a:noAutofit/>
          </a:bodyPr>
          <a:lstStyle/>
          <a:p>
            <a:pPr>
              <a:lnSpc>
                <a:spcPct val="100000"/>
              </a:lnSpc>
              <a:spcBef>
                <a:spcPts val="0"/>
              </a:spcBef>
            </a:pPr>
            <a:r>
              <a:rPr lang="en-US" sz="3200" b="1" i="0" dirty="0">
                <a:solidFill>
                  <a:schemeClr val="accent5"/>
                </a:solidFill>
              </a:rPr>
              <a:t>Pretest:</a:t>
            </a:r>
          </a:p>
          <a:p>
            <a:pPr marL="457200" indent="-457200">
              <a:lnSpc>
                <a:spcPct val="100000"/>
              </a:lnSpc>
              <a:spcBef>
                <a:spcPts val="0"/>
              </a:spcBef>
              <a:buFont typeface="Arial" panose="020B0604020202020204" pitchFamily="34" charset="0"/>
              <a:buChar char="•"/>
            </a:pPr>
            <a:r>
              <a:rPr lang="en-US" sz="3200" i="0" dirty="0"/>
              <a:t>Training from September 20-October 10, 2021, with 25 trainees</a:t>
            </a:r>
          </a:p>
          <a:p>
            <a:pPr>
              <a:lnSpc>
                <a:spcPct val="100000"/>
              </a:lnSpc>
              <a:spcBef>
                <a:spcPts val="0"/>
              </a:spcBef>
            </a:pPr>
            <a:r>
              <a:rPr lang="en-US" sz="3200" b="1" i="0" dirty="0">
                <a:solidFill>
                  <a:schemeClr val="accent5"/>
                </a:solidFill>
              </a:rPr>
              <a:t>Main Survey Training:</a:t>
            </a:r>
          </a:p>
          <a:p>
            <a:pPr marL="457200" indent="-457200">
              <a:lnSpc>
                <a:spcPct val="100000"/>
              </a:lnSpc>
              <a:spcBef>
                <a:spcPts val="0"/>
              </a:spcBef>
              <a:buFont typeface="Arial" panose="020B0604020202020204" pitchFamily="34" charset="0"/>
              <a:buChar char="•"/>
            </a:pPr>
            <a:r>
              <a:rPr lang="en-US" sz="3200" i="0" dirty="0"/>
              <a:t>Training from November 28-December 23, 2021, with 123 fieldworkers</a:t>
            </a:r>
          </a:p>
        </p:txBody>
      </p:sp>
    </p:spTree>
    <p:extLst>
      <p:ext uri="{BB962C8B-B14F-4D97-AF65-F5344CB8AC3E}">
        <p14:creationId xmlns:p14="http://schemas.microsoft.com/office/powerpoint/2010/main" val="24567184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en-US" dirty="0"/>
              <a:t>Fieldwork and Data Processing</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182719"/>
            <a:ext cx="8132291" cy="5344296"/>
          </a:xfrm>
        </p:spPr>
        <p:txBody>
          <a:bodyPr>
            <a:noAutofit/>
          </a:bodyPr>
          <a:lstStyle/>
          <a:p>
            <a:pPr marL="457200" indent="-457200">
              <a:lnSpc>
                <a:spcPct val="100000"/>
              </a:lnSpc>
              <a:spcBef>
                <a:spcPts val="0"/>
              </a:spcBef>
              <a:buFont typeface="Arial" panose="020B0604020202020204" pitchFamily="34" charset="0"/>
              <a:buChar char="•"/>
            </a:pPr>
            <a:r>
              <a:rPr lang="en-US" sz="2800" i="0" dirty="0"/>
              <a:t>Total of </a:t>
            </a:r>
            <a:r>
              <a:rPr lang="en-US" sz="2800" b="1" i="0" dirty="0">
                <a:solidFill>
                  <a:schemeClr val="accent5"/>
                </a:solidFill>
              </a:rPr>
              <a:t>19 teams</a:t>
            </a:r>
          </a:p>
          <a:p>
            <a:pPr marL="914400" lvl="1" indent="-457200">
              <a:lnSpc>
                <a:spcPct val="100000"/>
              </a:lnSpc>
              <a:spcBef>
                <a:spcPts val="0"/>
              </a:spcBef>
              <a:buFont typeface="Arial" panose="020B0604020202020204" pitchFamily="34" charset="0"/>
              <a:buChar char="•"/>
            </a:pPr>
            <a:r>
              <a:rPr lang="en-US" i="0" dirty="0"/>
              <a:t>1 supervisor, 3 interviewers, 1 biomarker specialist</a:t>
            </a:r>
          </a:p>
          <a:p>
            <a:pPr marL="457200" indent="-457200">
              <a:lnSpc>
                <a:spcPct val="100000"/>
              </a:lnSpc>
              <a:spcBef>
                <a:spcPts val="0"/>
              </a:spcBef>
              <a:buFont typeface="Arial" panose="020B0604020202020204" pitchFamily="34" charset="0"/>
              <a:buChar char="•"/>
            </a:pPr>
            <a:r>
              <a:rPr lang="en-US" sz="2800" i="0" dirty="0"/>
              <a:t>Fieldwork conducted from </a:t>
            </a:r>
            <a:r>
              <a:rPr lang="en-US" sz="2800" b="1" i="0" dirty="0">
                <a:solidFill>
                  <a:schemeClr val="accent5"/>
                </a:solidFill>
              </a:rPr>
              <a:t>January 5, 2022 to June 22, 2022</a:t>
            </a:r>
          </a:p>
          <a:p>
            <a:pPr marL="457200" indent="-457200">
              <a:lnSpc>
                <a:spcPct val="100000"/>
              </a:lnSpc>
              <a:spcBef>
                <a:spcPts val="0"/>
              </a:spcBef>
              <a:buFont typeface="Arial" panose="020B0604020202020204" pitchFamily="34" charset="0"/>
              <a:buChar char="•"/>
            </a:pPr>
            <a:r>
              <a:rPr lang="en-US" sz="2800" i="0" dirty="0"/>
              <a:t>Electronic data collected on tablets and survey software was prepared using </a:t>
            </a:r>
            <a:r>
              <a:rPr lang="en-US" sz="2800" i="0" dirty="0" err="1"/>
              <a:t>CSPro</a:t>
            </a:r>
            <a:r>
              <a:rPr lang="en-US" sz="2800" i="0" dirty="0"/>
              <a:t>. Files  were received via IFSS at the New ERA central office in Kathmandu.</a:t>
            </a:r>
          </a:p>
          <a:p>
            <a:pPr marL="457200" indent="-457200">
              <a:lnSpc>
                <a:spcPct val="100000"/>
              </a:lnSpc>
              <a:spcBef>
                <a:spcPts val="0"/>
              </a:spcBef>
              <a:buFont typeface="Arial" panose="020B0604020202020204" pitchFamily="34" charset="0"/>
              <a:buChar char="•"/>
            </a:pPr>
            <a:r>
              <a:rPr lang="en-US" sz="2800" i="0" dirty="0"/>
              <a:t>Data processing personnel conducted data editing with CSPro. Secondary editing and data processing completed by July 2022</a:t>
            </a:r>
          </a:p>
        </p:txBody>
      </p:sp>
    </p:spTree>
    <p:extLst>
      <p:ext uri="{BB962C8B-B14F-4D97-AF65-F5344CB8AC3E}">
        <p14:creationId xmlns:p14="http://schemas.microsoft.com/office/powerpoint/2010/main" val="18707598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noProof="0" dirty="0"/>
              <a:t>Results of Household and </a:t>
            </a:r>
            <a:br>
              <a:rPr lang="en-US" noProof="0" dirty="0"/>
            </a:br>
            <a:r>
              <a:rPr lang="en-US" noProof="0" dirty="0"/>
              <a:t>Individual Interviews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40949486"/>
              </p:ext>
            </p:extLst>
          </p:nvPr>
        </p:nvGraphicFramePr>
        <p:xfrm>
          <a:off x="1384663" y="1606550"/>
          <a:ext cx="6426926" cy="4820920"/>
        </p:xfrm>
        <a:graphic>
          <a:graphicData uri="http://schemas.openxmlformats.org/drawingml/2006/table">
            <a:tbl>
              <a:tblPr firstRow="1" bandRow="1">
                <a:tableStyleId>{7DF18680-E054-41AD-8BC1-D1AEF772440D}</a:tableStyleId>
              </a:tblPr>
              <a:tblGrid>
                <a:gridCol w="4454434">
                  <a:extLst>
                    <a:ext uri="{9D8B030D-6E8A-4147-A177-3AD203B41FA5}">
                      <a16:colId xmlns:a16="http://schemas.microsoft.com/office/drawing/2014/main" val="20000"/>
                    </a:ext>
                  </a:extLst>
                </a:gridCol>
                <a:gridCol w="1972492">
                  <a:extLst>
                    <a:ext uri="{9D8B030D-6E8A-4147-A177-3AD203B41FA5}">
                      <a16:colId xmlns:a16="http://schemas.microsoft.com/office/drawing/2014/main" val="20001"/>
                    </a:ext>
                  </a:extLst>
                </a:gridCol>
              </a:tblGrid>
              <a:tr h="370840">
                <a:tc gridSpan="2">
                  <a:txBody>
                    <a:bodyPr/>
                    <a:lstStyle/>
                    <a:p>
                      <a:r>
                        <a:rPr lang="en-US" sz="1800" dirty="0">
                          <a:latin typeface="Source Sans Pro" panose="020B0503030403020204" pitchFamily="34" charset="0"/>
                          <a:ea typeface="Source Sans Pro" panose="020B0503030403020204" pitchFamily="34" charset="0"/>
                        </a:rPr>
                        <a:t>Household</a:t>
                      </a:r>
                      <a:r>
                        <a:rPr lang="en-US" sz="1800" baseline="0" dirty="0">
                          <a:latin typeface="Source Sans Pro" panose="020B0503030403020204" pitchFamily="34" charset="0"/>
                          <a:ea typeface="Source Sans Pro" panose="020B0503030403020204" pitchFamily="34" charset="0"/>
                        </a:rPr>
                        <a:t> Interviews</a:t>
                      </a:r>
                      <a:endParaRPr lang="en-US" sz="1800" dirty="0">
                        <a:solidFill>
                          <a:schemeClr val="bg1"/>
                        </a:solidFill>
                        <a:latin typeface="Source Sans Pro" panose="020B0503030403020204" pitchFamily="34" charset="0"/>
                        <a:ea typeface="Source Sans Pro" panose="020B0503030403020204" pitchFamily="34" charset="0"/>
                      </a:endParaRPr>
                    </a:p>
                  </a:txBody>
                  <a:tcPr/>
                </a:tc>
                <a:tc hMerge="1">
                  <a:txBody>
                    <a:bodyPr/>
                    <a:lstStyle/>
                    <a:p>
                      <a:endParaRPr lang="en-US" dirty="0"/>
                    </a:p>
                  </a:txBody>
                  <a:tcPr/>
                </a:tc>
                <a:extLst>
                  <a:ext uri="{0D108BD9-81ED-4DB2-BD59-A6C34878D82A}">
                    <a16:rowId xmlns:a16="http://schemas.microsoft.com/office/drawing/2014/main" val="10000"/>
                  </a:ext>
                </a:extLst>
              </a:tr>
              <a:tr h="370840">
                <a:tc>
                  <a:txBody>
                    <a:bodyPr/>
                    <a:lstStyle/>
                    <a:p>
                      <a:r>
                        <a:rPr lang="en-US" sz="1800" dirty="0">
                          <a:latin typeface="Source Sans Pro" panose="020B0503030403020204" pitchFamily="34" charset="0"/>
                          <a:ea typeface="Source Sans Pro" panose="020B0503030403020204" pitchFamily="34" charset="0"/>
                        </a:rPr>
                        <a:t>Households selected</a:t>
                      </a:r>
                    </a:p>
                  </a:txBody>
                  <a:tcPr/>
                </a:tc>
                <a:tc>
                  <a:txBody>
                    <a:bodyPr/>
                    <a:lstStyle/>
                    <a:p>
                      <a:pPr marL="0" marR="205740" algn="r">
                        <a:spcBef>
                          <a:spcPts val="0"/>
                        </a:spcBef>
                        <a:spcAft>
                          <a:spcPts val="0"/>
                        </a:spcAft>
                      </a:pPr>
                      <a:r>
                        <a:rPr lang="en-US" sz="1800" dirty="0">
                          <a:effectLst/>
                          <a:latin typeface="Source Sans Pro" panose="020B0503030403020204" pitchFamily="34" charset="0"/>
                          <a:ea typeface="Source Sans Pro" panose="020B0503030403020204" pitchFamily="34" charset="0"/>
                          <a:cs typeface="Arial" panose="020B0604020202020204" pitchFamily="34" charset="0"/>
                        </a:rPr>
                        <a:t>14,243</a:t>
                      </a:r>
                      <a:endParaRPr lang="fr-FR" sz="1800" dirty="0">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L="19050" marR="19050" marT="0" marB="0" anchor="b"/>
                </a:tc>
                <a:extLst>
                  <a:ext uri="{0D108BD9-81ED-4DB2-BD59-A6C34878D82A}">
                    <a16:rowId xmlns:a16="http://schemas.microsoft.com/office/drawing/2014/main" val="10001"/>
                  </a:ext>
                </a:extLst>
              </a:tr>
              <a:tr h="370840">
                <a:tc>
                  <a:txBody>
                    <a:bodyPr/>
                    <a:lstStyle/>
                    <a:p>
                      <a:r>
                        <a:rPr lang="en-US" sz="1800" dirty="0">
                          <a:latin typeface="Source Sans Pro" panose="020B0503030403020204" pitchFamily="34" charset="0"/>
                          <a:ea typeface="Source Sans Pro" panose="020B0503030403020204" pitchFamily="34" charset="0"/>
                        </a:rPr>
                        <a:t>Households occupied</a:t>
                      </a:r>
                    </a:p>
                  </a:txBody>
                  <a:tcPr/>
                </a:tc>
                <a:tc>
                  <a:txBody>
                    <a:bodyPr/>
                    <a:lstStyle/>
                    <a:p>
                      <a:pPr marL="0" marR="205740" algn="r">
                        <a:spcBef>
                          <a:spcPts val="0"/>
                        </a:spcBef>
                        <a:spcAft>
                          <a:spcPts val="0"/>
                        </a:spcAft>
                      </a:pPr>
                      <a:r>
                        <a:rPr lang="en-US" sz="1800" dirty="0">
                          <a:effectLst/>
                          <a:latin typeface="Source Sans Pro" panose="020B0503030403020204" pitchFamily="34" charset="0"/>
                          <a:ea typeface="Source Sans Pro" panose="020B0503030403020204" pitchFamily="34" charset="0"/>
                          <a:cs typeface="Arial" panose="020B0604020202020204" pitchFamily="34" charset="0"/>
                        </a:rPr>
                        <a:t>13,833</a:t>
                      </a:r>
                      <a:endParaRPr lang="fr-FR" sz="1800" dirty="0">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L="19050" marR="19050" marT="0" marB="0" anchor="b"/>
                </a:tc>
                <a:extLst>
                  <a:ext uri="{0D108BD9-81ED-4DB2-BD59-A6C34878D82A}">
                    <a16:rowId xmlns:a16="http://schemas.microsoft.com/office/drawing/2014/main" val="10002"/>
                  </a:ext>
                </a:extLst>
              </a:tr>
              <a:tr h="370840">
                <a:tc>
                  <a:txBody>
                    <a:bodyPr/>
                    <a:lstStyle/>
                    <a:p>
                      <a:r>
                        <a:rPr lang="en-US" sz="1800" dirty="0">
                          <a:latin typeface="Source Sans Pro" panose="020B0503030403020204" pitchFamily="34" charset="0"/>
                          <a:ea typeface="Source Sans Pro" panose="020B0503030403020204" pitchFamily="34" charset="0"/>
                        </a:rPr>
                        <a:t>Households interviewed</a:t>
                      </a:r>
                    </a:p>
                  </a:txBody>
                  <a:tcPr/>
                </a:tc>
                <a:tc>
                  <a:txBody>
                    <a:bodyPr/>
                    <a:lstStyle/>
                    <a:p>
                      <a:pPr marL="0" marR="205740" algn="r">
                        <a:spcBef>
                          <a:spcPts val="0"/>
                        </a:spcBef>
                        <a:spcAft>
                          <a:spcPts val="0"/>
                        </a:spcAft>
                      </a:pPr>
                      <a:r>
                        <a:rPr lang="en-US" sz="1800" dirty="0">
                          <a:effectLst/>
                          <a:latin typeface="Source Sans Pro" panose="020B0503030403020204" pitchFamily="34" charset="0"/>
                          <a:ea typeface="Source Sans Pro" panose="020B0503030403020204" pitchFamily="34" charset="0"/>
                          <a:cs typeface="Arial" panose="020B0604020202020204" pitchFamily="34" charset="0"/>
                        </a:rPr>
                        <a:t>13,786</a:t>
                      </a:r>
                      <a:endParaRPr lang="fr-FR" sz="1800" dirty="0">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L="19050" marR="19050" marT="0" marB="0" anchor="b"/>
                </a:tc>
                <a:extLst>
                  <a:ext uri="{0D108BD9-81ED-4DB2-BD59-A6C34878D82A}">
                    <a16:rowId xmlns:a16="http://schemas.microsoft.com/office/drawing/2014/main" val="10003"/>
                  </a:ext>
                </a:extLst>
              </a:tr>
              <a:tr h="370840">
                <a:tc>
                  <a:txBody>
                    <a:bodyPr/>
                    <a:lstStyle/>
                    <a:p>
                      <a:r>
                        <a:rPr lang="en-US" sz="1800" dirty="0">
                          <a:latin typeface="Source Sans Pro" panose="020B0503030403020204" pitchFamily="34" charset="0"/>
                          <a:ea typeface="Source Sans Pro" panose="020B0503030403020204" pitchFamily="34" charset="0"/>
                        </a:rPr>
                        <a:t>Response rate</a:t>
                      </a:r>
                    </a:p>
                  </a:txBody>
                  <a:tcPr/>
                </a:tc>
                <a:tc>
                  <a:txBody>
                    <a:bodyPr/>
                    <a:lstStyle/>
                    <a:p>
                      <a:pPr marL="0" marR="205740" algn="r">
                        <a:spcBef>
                          <a:spcPts val="0"/>
                        </a:spcBef>
                        <a:spcAft>
                          <a:spcPts val="0"/>
                        </a:spcAft>
                      </a:pPr>
                      <a:r>
                        <a:rPr lang="en-US" sz="1800" kern="1200" dirty="0">
                          <a:solidFill>
                            <a:schemeClr val="dk1"/>
                          </a:solidFill>
                          <a:effectLst/>
                          <a:latin typeface="Source Sans Pro" panose="020B0503030403020204" pitchFamily="34" charset="0"/>
                          <a:ea typeface="Source Sans Pro" panose="020B0503030403020204" pitchFamily="34" charset="0"/>
                          <a:cs typeface="+mn-cs"/>
                        </a:rPr>
                        <a:t>&gt; 99%</a:t>
                      </a:r>
                      <a:r>
                        <a:rPr lang="en-US" sz="1800" dirty="0">
                          <a:effectLst/>
                          <a:latin typeface="Source Sans Pro" panose="020B0503030403020204" pitchFamily="34" charset="0"/>
                          <a:ea typeface="Source Sans Pro" panose="020B0503030403020204" pitchFamily="34" charset="0"/>
                          <a:cs typeface="Arial" panose="020B0604020202020204" pitchFamily="34" charset="0"/>
                        </a:rPr>
                        <a:t> </a:t>
                      </a:r>
                      <a:endParaRPr lang="fr-FR" sz="1800" dirty="0">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L="19050" marR="19050" marT="0" marB="0" anchor="b"/>
                </a:tc>
                <a:extLst>
                  <a:ext uri="{0D108BD9-81ED-4DB2-BD59-A6C34878D82A}">
                    <a16:rowId xmlns:a16="http://schemas.microsoft.com/office/drawing/2014/main" val="10004"/>
                  </a:ext>
                </a:extLst>
              </a:tr>
              <a:tr h="370840">
                <a:tc gridSpan="2">
                  <a:txBody>
                    <a:bodyPr/>
                    <a:lstStyle/>
                    <a:p>
                      <a:r>
                        <a:rPr lang="en-US" sz="1800" b="1" dirty="0">
                          <a:solidFill>
                            <a:schemeClr val="bg1"/>
                          </a:solidFill>
                          <a:latin typeface="Source Sans Pro" panose="020B0503030403020204" pitchFamily="34" charset="0"/>
                          <a:ea typeface="Source Sans Pro" panose="020B0503030403020204" pitchFamily="34" charset="0"/>
                        </a:rPr>
                        <a:t>Interviews with Women age 15-49</a:t>
                      </a:r>
                    </a:p>
                  </a:txBody>
                  <a:tcPr>
                    <a:solidFill>
                      <a:schemeClr val="accent5"/>
                    </a:solidFill>
                  </a:tcPr>
                </a:tc>
                <a:tc hMerge="1">
                  <a:txBody>
                    <a:bodyPr/>
                    <a:lstStyle/>
                    <a:p>
                      <a:endParaRPr lang="en-US" dirty="0"/>
                    </a:p>
                  </a:txBody>
                  <a:tcPr>
                    <a:solidFill>
                      <a:schemeClr val="accent6"/>
                    </a:solidFill>
                  </a:tcPr>
                </a:tc>
                <a:extLst>
                  <a:ext uri="{0D108BD9-81ED-4DB2-BD59-A6C34878D82A}">
                    <a16:rowId xmlns:a16="http://schemas.microsoft.com/office/drawing/2014/main" val="10005"/>
                  </a:ext>
                </a:extLst>
              </a:tr>
              <a:tr h="370840">
                <a:tc>
                  <a:txBody>
                    <a:bodyPr/>
                    <a:lstStyle/>
                    <a:p>
                      <a:r>
                        <a:rPr lang="en-US" sz="1800" dirty="0">
                          <a:latin typeface="Source Sans Pro" panose="020B0503030403020204" pitchFamily="34" charset="0"/>
                          <a:ea typeface="Source Sans Pro" panose="020B0503030403020204" pitchFamily="34" charset="0"/>
                        </a:rPr>
                        <a:t>Eligible</a:t>
                      </a:r>
                      <a:r>
                        <a:rPr lang="en-US" sz="1800" baseline="0" dirty="0">
                          <a:latin typeface="Source Sans Pro" panose="020B0503030403020204" pitchFamily="34" charset="0"/>
                          <a:ea typeface="Source Sans Pro" panose="020B0503030403020204" pitchFamily="34" charset="0"/>
                        </a:rPr>
                        <a:t> women</a:t>
                      </a:r>
                      <a:endParaRPr lang="en-US" sz="1800" dirty="0">
                        <a:latin typeface="Source Sans Pro" panose="020B0503030403020204" pitchFamily="34" charset="0"/>
                        <a:ea typeface="Source Sans Pro" panose="020B0503030403020204" pitchFamily="34" charset="0"/>
                      </a:endParaRPr>
                    </a:p>
                  </a:txBody>
                  <a:tcPr/>
                </a:tc>
                <a:tc>
                  <a:txBody>
                    <a:bodyPr/>
                    <a:lstStyle/>
                    <a:p>
                      <a:pPr marL="0" marR="205740" algn="r">
                        <a:spcBef>
                          <a:spcPts val="0"/>
                        </a:spcBef>
                        <a:spcAft>
                          <a:spcPts val="0"/>
                        </a:spcAft>
                      </a:pPr>
                      <a:r>
                        <a:rPr lang="en-US" sz="1800" dirty="0">
                          <a:effectLst/>
                          <a:latin typeface="Source Sans Pro" panose="020B0503030403020204" pitchFamily="34" charset="0"/>
                          <a:ea typeface="Source Sans Pro" panose="020B0503030403020204" pitchFamily="34" charset="0"/>
                          <a:cs typeface="Arial" panose="020B0604020202020204" pitchFamily="34" charset="0"/>
                        </a:rPr>
                        <a:t>15,238</a:t>
                      </a:r>
                      <a:endParaRPr lang="fr-FR" sz="1800" dirty="0">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L="19050" marR="19050" marT="0" marB="0" anchor="b"/>
                </a:tc>
                <a:extLst>
                  <a:ext uri="{0D108BD9-81ED-4DB2-BD59-A6C34878D82A}">
                    <a16:rowId xmlns:a16="http://schemas.microsoft.com/office/drawing/2014/main" val="10006"/>
                  </a:ext>
                </a:extLst>
              </a:tr>
              <a:tr h="370840">
                <a:tc>
                  <a:txBody>
                    <a:bodyPr/>
                    <a:lstStyle/>
                    <a:p>
                      <a:r>
                        <a:rPr lang="en-US" sz="1800" dirty="0">
                          <a:latin typeface="Source Sans Pro" panose="020B0503030403020204" pitchFamily="34" charset="0"/>
                          <a:ea typeface="Source Sans Pro" panose="020B0503030403020204" pitchFamily="34" charset="0"/>
                        </a:rPr>
                        <a:t>Women interviewed</a:t>
                      </a:r>
                    </a:p>
                  </a:txBody>
                  <a:tcPr/>
                </a:tc>
                <a:tc>
                  <a:txBody>
                    <a:bodyPr/>
                    <a:lstStyle/>
                    <a:p>
                      <a:pPr marL="0" marR="205740" algn="r">
                        <a:spcBef>
                          <a:spcPts val="0"/>
                        </a:spcBef>
                        <a:spcAft>
                          <a:spcPts val="0"/>
                        </a:spcAft>
                      </a:pPr>
                      <a:r>
                        <a:rPr lang="en-US" sz="1800" dirty="0">
                          <a:effectLst/>
                          <a:latin typeface="Source Sans Pro" panose="020B0503030403020204" pitchFamily="34" charset="0"/>
                          <a:ea typeface="Source Sans Pro" panose="020B0503030403020204" pitchFamily="34" charset="0"/>
                          <a:cs typeface="Arial" panose="020B0604020202020204" pitchFamily="34" charset="0"/>
                        </a:rPr>
                        <a:t>14,845</a:t>
                      </a:r>
                      <a:endParaRPr lang="fr-FR" sz="1800" dirty="0">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L="19050" marR="19050" marT="0" marB="0" anchor="b"/>
                </a:tc>
                <a:extLst>
                  <a:ext uri="{0D108BD9-81ED-4DB2-BD59-A6C34878D82A}">
                    <a16:rowId xmlns:a16="http://schemas.microsoft.com/office/drawing/2014/main" val="10007"/>
                  </a:ext>
                </a:extLst>
              </a:tr>
              <a:tr h="370840">
                <a:tc>
                  <a:txBody>
                    <a:bodyPr/>
                    <a:lstStyle/>
                    <a:p>
                      <a:r>
                        <a:rPr lang="en-US" sz="1800" dirty="0">
                          <a:latin typeface="Source Sans Pro" panose="020B0503030403020204" pitchFamily="34" charset="0"/>
                          <a:ea typeface="Source Sans Pro" panose="020B0503030403020204" pitchFamily="34" charset="0"/>
                        </a:rPr>
                        <a:t>Response rate</a:t>
                      </a:r>
                    </a:p>
                  </a:txBody>
                  <a:tcPr/>
                </a:tc>
                <a:tc>
                  <a:txBody>
                    <a:bodyPr/>
                    <a:lstStyle/>
                    <a:p>
                      <a:pPr algn="r"/>
                      <a:r>
                        <a:rPr lang="en-US" sz="1800" dirty="0">
                          <a:latin typeface="Source Sans Pro" panose="020B0503030403020204" pitchFamily="34" charset="0"/>
                          <a:ea typeface="Source Sans Pro" panose="020B0503030403020204" pitchFamily="34" charset="0"/>
                        </a:rPr>
                        <a:t>97%</a:t>
                      </a:r>
                    </a:p>
                  </a:txBody>
                  <a:tcPr/>
                </a:tc>
                <a:extLst>
                  <a:ext uri="{0D108BD9-81ED-4DB2-BD59-A6C34878D82A}">
                    <a16:rowId xmlns:a16="http://schemas.microsoft.com/office/drawing/2014/main" val="10008"/>
                  </a:ext>
                </a:extLst>
              </a:tr>
              <a:tr h="370840">
                <a:tc gridSpan="2">
                  <a:txBody>
                    <a:bodyPr/>
                    <a:lstStyle/>
                    <a:p>
                      <a:r>
                        <a:rPr lang="en-US" sz="1800" b="1" dirty="0">
                          <a:solidFill>
                            <a:schemeClr val="bg1"/>
                          </a:solidFill>
                          <a:latin typeface="Source Sans Pro" panose="020B0503030403020204" pitchFamily="34" charset="0"/>
                          <a:ea typeface="Source Sans Pro" panose="020B0503030403020204" pitchFamily="34" charset="0"/>
                        </a:rPr>
                        <a:t>Interviews</a:t>
                      </a:r>
                      <a:r>
                        <a:rPr lang="en-US" sz="1800" b="1" baseline="0" dirty="0">
                          <a:solidFill>
                            <a:schemeClr val="bg1"/>
                          </a:solidFill>
                          <a:latin typeface="Source Sans Pro" panose="020B0503030403020204" pitchFamily="34" charset="0"/>
                          <a:ea typeface="Source Sans Pro" panose="020B0503030403020204" pitchFamily="34" charset="0"/>
                        </a:rPr>
                        <a:t> with Men age 15-49</a:t>
                      </a:r>
                      <a:endParaRPr lang="en-US" sz="1800" b="1" dirty="0">
                        <a:solidFill>
                          <a:schemeClr val="bg1"/>
                        </a:solidFill>
                        <a:latin typeface="Source Sans Pro" panose="020B0503030403020204" pitchFamily="34" charset="0"/>
                        <a:ea typeface="Source Sans Pro" panose="020B0503030403020204" pitchFamily="34" charset="0"/>
                      </a:endParaRPr>
                    </a:p>
                  </a:txBody>
                  <a:tcPr>
                    <a:solidFill>
                      <a:schemeClr val="accent5"/>
                    </a:solidFill>
                  </a:tcPr>
                </a:tc>
                <a:tc hMerge="1">
                  <a:txBody>
                    <a:bodyPr/>
                    <a:lstStyle/>
                    <a:p>
                      <a:endParaRPr lang="en-US" dirty="0"/>
                    </a:p>
                  </a:txBody>
                  <a:tcPr>
                    <a:solidFill>
                      <a:schemeClr val="accent6"/>
                    </a:solidFill>
                  </a:tcPr>
                </a:tc>
                <a:extLst>
                  <a:ext uri="{0D108BD9-81ED-4DB2-BD59-A6C34878D82A}">
                    <a16:rowId xmlns:a16="http://schemas.microsoft.com/office/drawing/2014/main" val="10009"/>
                  </a:ext>
                </a:extLst>
              </a:tr>
              <a:tr h="370840">
                <a:tc>
                  <a:txBody>
                    <a:bodyPr/>
                    <a:lstStyle/>
                    <a:p>
                      <a:r>
                        <a:rPr lang="en-US" sz="1800" dirty="0">
                          <a:latin typeface="Source Sans Pro" panose="020B0503030403020204" pitchFamily="34" charset="0"/>
                          <a:ea typeface="Source Sans Pro" panose="020B0503030403020204" pitchFamily="34" charset="0"/>
                        </a:rPr>
                        <a:t>Eligible</a:t>
                      </a:r>
                      <a:r>
                        <a:rPr lang="en-US" sz="1800" baseline="0" dirty="0">
                          <a:latin typeface="Source Sans Pro" panose="020B0503030403020204" pitchFamily="34" charset="0"/>
                          <a:ea typeface="Source Sans Pro" panose="020B0503030403020204" pitchFamily="34" charset="0"/>
                        </a:rPr>
                        <a:t> men</a:t>
                      </a:r>
                      <a:endParaRPr lang="en-US" sz="1800" dirty="0">
                        <a:latin typeface="Source Sans Pro" panose="020B0503030403020204" pitchFamily="34" charset="0"/>
                        <a:ea typeface="Source Sans Pro" panose="020B0503030403020204" pitchFamily="34" charset="0"/>
                      </a:endParaRPr>
                    </a:p>
                  </a:txBody>
                  <a:tcPr/>
                </a:tc>
                <a:tc>
                  <a:txBody>
                    <a:bodyPr/>
                    <a:lstStyle/>
                    <a:p>
                      <a:pPr marL="0" marR="205740" algn="r">
                        <a:spcBef>
                          <a:spcPts val="0"/>
                        </a:spcBef>
                        <a:spcAft>
                          <a:spcPts val="0"/>
                        </a:spcAft>
                      </a:pPr>
                      <a:r>
                        <a:rPr lang="en-US" sz="1800" dirty="0">
                          <a:effectLst/>
                          <a:latin typeface="Source Sans Pro" panose="020B0503030403020204" pitchFamily="34" charset="0"/>
                          <a:ea typeface="Source Sans Pro" panose="020B0503030403020204" pitchFamily="34" charset="0"/>
                          <a:cs typeface="Arial" panose="020B0604020202020204" pitchFamily="34" charset="0"/>
                        </a:rPr>
                        <a:t>5,185</a:t>
                      </a:r>
                      <a:endParaRPr lang="fr-FR" sz="1800" dirty="0">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L="19050" marR="19050" marT="0" marB="0" anchor="b"/>
                </a:tc>
                <a:extLst>
                  <a:ext uri="{0D108BD9-81ED-4DB2-BD59-A6C34878D82A}">
                    <a16:rowId xmlns:a16="http://schemas.microsoft.com/office/drawing/2014/main" val="10010"/>
                  </a:ext>
                </a:extLst>
              </a:tr>
              <a:tr h="370840">
                <a:tc>
                  <a:txBody>
                    <a:bodyPr/>
                    <a:lstStyle/>
                    <a:p>
                      <a:r>
                        <a:rPr lang="en-US" sz="1800" dirty="0">
                          <a:latin typeface="Source Sans Pro" panose="020B0503030403020204" pitchFamily="34" charset="0"/>
                          <a:ea typeface="Source Sans Pro" panose="020B0503030403020204" pitchFamily="34" charset="0"/>
                        </a:rPr>
                        <a:t>Men</a:t>
                      </a:r>
                      <a:r>
                        <a:rPr lang="en-US" sz="1800" baseline="0" dirty="0">
                          <a:latin typeface="Source Sans Pro" panose="020B0503030403020204" pitchFamily="34" charset="0"/>
                          <a:ea typeface="Source Sans Pro" panose="020B0503030403020204" pitchFamily="34" charset="0"/>
                        </a:rPr>
                        <a:t> interviewed</a:t>
                      </a:r>
                      <a:endParaRPr lang="en-US" sz="1800" dirty="0">
                        <a:latin typeface="Source Sans Pro" panose="020B0503030403020204" pitchFamily="34" charset="0"/>
                        <a:ea typeface="Source Sans Pro" panose="020B0503030403020204" pitchFamily="34" charset="0"/>
                      </a:endParaRPr>
                    </a:p>
                  </a:txBody>
                  <a:tcPr/>
                </a:tc>
                <a:tc>
                  <a:txBody>
                    <a:bodyPr/>
                    <a:lstStyle/>
                    <a:p>
                      <a:pPr marL="0" marR="205740" algn="r">
                        <a:spcBef>
                          <a:spcPts val="0"/>
                        </a:spcBef>
                        <a:spcAft>
                          <a:spcPts val="0"/>
                        </a:spcAft>
                      </a:pPr>
                      <a:r>
                        <a:rPr lang="en-US" sz="1800" dirty="0">
                          <a:effectLst/>
                          <a:latin typeface="Source Sans Pro" panose="020B0503030403020204" pitchFamily="34" charset="0"/>
                          <a:ea typeface="Source Sans Pro" panose="020B0503030403020204" pitchFamily="34" charset="0"/>
                          <a:cs typeface="Arial" panose="020B0604020202020204" pitchFamily="34" charset="0"/>
                        </a:rPr>
                        <a:t>4,913</a:t>
                      </a:r>
                      <a:endParaRPr lang="fr-FR" sz="1800" dirty="0">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L="19050" marR="19050" marT="0" marB="0" anchor="b"/>
                </a:tc>
                <a:extLst>
                  <a:ext uri="{0D108BD9-81ED-4DB2-BD59-A6C34878D82A}">
                    <a16:rowId xmlns:a16="http://schemas.microsoft.com/office/drawing/2014/main" val="10011"/>
                  </a:ext>
                </a:extLst>
              </a:tr>
              <a:tr h="370840">
                <a:tc>
                  <a:txBody>
                    <a:bodyPr/>
                    <a:lstStyle/>
                    <a:p>
                      <a:r>
                        <a:rPr lang="en-US" sz="1800" dirty="0">
                          <a:latin typeface="Source Sans Pro" panose="020B0503030403020204" pitchFamily="34" charset="0"/>
                          <a:ea typeface="Source Sans Pro" panose="020B0503030403020204" pitchFamily="34" charset="0"/>
                        </a:rPr>
                        <a:t>Response</a:t>
                      </a:r>
                      <a:r>
                        <a:rPr lang="en-US" sz="1800" baseline="0" dirty="0">
                          <a:latin typeface="Source Sans Pro" panose="020B0503030403020204" pitchFamily="34" charset="0"/>
                          <a:ea typeface="Source Sans Pro" panose="020B0503030403020204" pitchFamily="34" charset="0"/>
                        </a:rPr>
                        <a:t> rate</a:t>
                      </a:r>
                      <a:endParaRPr lang="en-US" sz="1800" dirty="0">
                        <a:latin typeface="Source Sans Pro" panose="020B0503030403020204" pitchFamily="34" charset="0"/>
                        <a:ea typeface="Source Sans Pro" panose="020B0503030403020204" pitchFamily="34" charset="0"/>
                      </a:endParaRPr>
                    </a:p>
                  </a:txBody>
                  <a:tcPr/>
                </a:tc>
                <a:tc>
                  <a:txBody>
                    <a:bodyPr/>
                    <a:lstStyle/>
                    <a:p>
                      <a:pPr algn="r"/>
                      <a:r>
                        <a:rPr lang="en-US" sz="1800" dirty="0">
                          <a:latin typeface="Source Sans Pro" panose="020B0503030403020204" pitchFamily="34" charset="0"/>
                          <a:ea typeface="Source Sans Pro" panose="020B0503030403020204" pitchFamily="34" charset="0"/>
                        </a:rPr>
                        <a:t>95%</a:t>
                      </a:r>
                    </a:p>
                  </a:txBody>
                  <a:tcPr/>
                </a:tc>
                <a:extLst>
                  <a:ext uri="{0D108BD9-81ED-4DB2-BD59-A6C34878D82A}">
                    <a16:rowId xmlns:a16="http://schemas.microsoft.com/office/drawing/2014/main" val="10012"/>
                  </a:ext>
                </a:extLst>
              </a:tr>
            </a:tbl>
          </a:graphicData>
        </a:graphic>
      </p:graphicFrame>
    </p:spTree>
    <p:extLst>
      <p:ext uri="{BB962C8B-B14F-4D97-AF65-F5344CB8AC3E}">
        <p14:creationId xmlns:p14="http://schemas.microsoft.com/office/powerpoint/2010/main" val="12534431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1091682"/>
          </a:xfrm>
        </p:spPr>
        <p:txBody>
          <a:bodyPr>
            <a:normAutofit fontScale="90000"/>
          </a:bodyPr>
          <a:lstStyle/>
          <a:p>
            <a:pPr algn="ctr"/>
            <a:r>
              <a:rPr lang="en-US" sz="4000" noProof="0" dirty="0"/>
              <a:t>NDHS Publications, Data, and Digital Tools</a:t>
            </a:r>
          </a:p>
        </p:txBody>
      </p:sp>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5330" y="4884139"/>
            <a:ext cx="2394857" cy="1828800"/>
          </a:xfrm>
          <a:prstGeom prst="rect">
            <a:avLst/>
          </a:prstGeom>
          <a:ln>
            <a:solidFill>
              <a:schemeClr val="tx1"/>
            </a:solidFill>
          </a:ln>
        </p:spPr>
      </p:pic>
      <p:pic>
        <p:nvPicPr>
          <p:cNvPr id="9" name="Picture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546908" y="4884139"/>
            <a:ext cx="2053761" cy="1828800"/>
          </a:xfrm>
          <a:prstGeom prst="rect">
            <a:avLst/>
          </a:prstGeom>
          <a:ln>
            <a:solidFill>
              <a:schemeClr val="tx1"/>
            </a:solidFill>
          </a:ln>
          <a:effectLst>
            <a:outerShdw blurRad="50800" dist="38100" dir="2700000" algn="tl" rotWithShape="0">
              <a:prstClr val="black">
                <a:alpha val="40000"/>
              </a:prstClr>
            </a:outerShdw>
          </a:effectLst>
        </p:spPr>
      </p:pic>
      <p:sp>
        <p:nvSpPr>
          <p:cNvPr id="10" name="Rectangle 9"/>
          <p:cNvSpPr/>
          <p:nvPr/>
        </p:nvSpPr>
        <p:spPr>
          <a:xfrm>
            <a:off x="103269" y="4163603"/>
            <a:ext cx="2798977" cy="461665"/>
          </a:xfrm>
          <a:prstGeom prst="rect">
            <a:avLst/>
          </a:prstGeom>
        </p:spPr>
        <p:txBody>
          <a:bodyPr wrap="square">
            <a:spAutoFit/>
          </a:bodyPr>
          <a:lstStyle/>
          <a:p>
            <a:pPr algn="ctr"/>
            <a:r>
              <a:rPr lang="en-US" sz="2400" dirty="0">
                <a:hlinkClick r:id="rId5" action="ppaction://hlinkfile"/>
              </a:rPr>
              <a:t>STATcompiler.com</a:t>
            </a:r>
            <a:endParaRPr lang="en-US" sz="1600" dirty="0"/>
          </a:p>
        </p:txBody>
      </p:sp>
      <p:sp>
        <p:nvSpPr>
          <p:cNvPr id="11" name="Rectangle 10"/>
          <p:cNvSpPr/>
          <p:nvPr/>
        </p:nvSpPr>
        <p:spPr>
          <a:xfrm>
            <a:off x="3072439" y="3978934"/>
            <a:ext cx="2999122" cy="830997"/>
          </a:xfrm>
          <a:prstGeom prst="rect">
            <a:avLst/>
          </a:prstGeom>
        </p:spPr>
        <p:txBody>
          <a:bodyPr wrap="square">
            <a:spAutoFit/>
          </a:bodyPr>
          <a:lstStyle/>
          <a:p>
            <a:pPr algn="ctr"/>
            <a:r>
              <a:rPr lang="en-US" sz="2400" dirty="0"/>
              <a:t>DHS Program Mobile App for Android &amp; iOS</a:t>
            </a:r>
            <a:endParaRPr lang="en-US" sz="1600" dirty="0"/>
          </a:p>
        </p:txBody>
      </p:sp>
      <p:sp>
        <p:nvSpPr>
          <p:cNvPr id="12" name="Rectangle 11"/>
          <p:cNvSpPr/>
          <p:nvPr/>
        </p:nvSpPr>
        <p:spPr>
          <a:xfrm>
            <a:off x="361314" y="1243803"/>
            <a:ext cx="1831380" cy="461665"/>
          </a:xfrm>
          <a:prstGeom prst="rect">
            <a:avLst/>
          </a:prstGeom>
        </p:spPr>
        <p:txBody>
          <a:bodyPr wrap="square">
            <a:spAutoFit/>
          </a:bodyPr>
          <a:lstStyle/>
          <a:p>
            <a:pPr algn="ctr"/>
            <a:r>
              <a:rPr lang="en-US" sz="2400" dirty="0"/>
              <a:t>Final Report</a:t>
            </a:r>
            <a:endParaRPr lang="en-US" sz="1600" dirty="0"/>
          </a:p>
        </p:txBody>
      </p:sp>
      <p:sp>
        <p:nvSpPr>
          <p:cNvPr id="13" name="Rectangle 12"/>
          <p:cNvSpPr/>
          <p:nvPr/>
        </p:nvSpPr>
        <p:spPr>
          <a:xfrm>
            <a:off x="3072439" y="1243803"/>
            <a:ext cx="2319931" cy="461665"/>
          </a:xfrm>
          <a:prstGeom prst="rect">
            <a:avLst/>
          </a:prstGeom>
        </p:spPr>
        <p:txBody>
          <a:bodyPr wrap="square">
            <a:spAutoFit/>
          </a:bodyPr>
          <a:lstStyle/>
          <a:p>
            <a:pPr algn="ctr"/>
            <a:r>
              <a:rPr lang="en-US" sz="2400" dirty="0"/>
              <a:t>Summary Report</a:t>
            </a:r>
            <a:endParaRPr lang="en-US" sz="1600" dirty="0"/>
          </a:p>
        </p:txBody>
      </p:sp>
      <p:sp>
        <p:nvSpPr>
          <p:cNvPr id="15" name="Rectangle 14"/>
          <p:cNvSpPr/>
          <p:nvPr/>
        </p:nvSpPr>
        <p:spPr>
          <a:xfrm>
            <a:off x="6081756" y="4163603"/>
            <a:ext cx="2984063" cy="461665"/>
          </a:xfrm>
          <a:prstGeom prst="rect">
            <a:avLst/>
          </a:prstGeom>
        </p:spPr>
        <p:txBody>
          <a:bodyPr wrap="square">
            <a:spAutoFit/>
          </a:bodyPr>
          <a:lstStyle/>
          <a:p>
            <a:pPr algn="ctr"/>
            <a:r>
              <a:rPr lang="en-US" sz="2400" dirty="0">
                <a:hlinkClick r:id="rId6" action="ppaction://hlinkfile"/>
              </a:rPr>
              <a:t>API.DHSprogram.com</a:t>
            </a:r>
            <a:endParaRPr lang="en-US" sz="2000" dirty="0"/>
          </a:p>
        </p:txBody>
      </p:sp>
      <p:sp>
        <p:nvSpPr>
          <p:cNvPr id="16" name="Rectangle 15"/>
          <p:cNvSpPr/>
          <p:nvPr/>
        </p:nvSpPr>
        <p:spPr>
          <a:xfrm>
            <a:off x="6242843" y="1059137"/>
            <a:ext cx="2661892" cy="830997"/>
          </a:xfrm>
          <a:prstGeom prst="rect">
            <a:avLst/>
          </a:prstGeom>
        </p:spPr>
        <p:txBody>
          <a:bodyPr wrap="square">
            <a:spAutoFit/>
          </a:bodyPr>
          <a:lstStyle/>
          <a:p>
            <a:pPr algn="ctr"/>
            <a:r>
              <a:rPr lang="en-US" sz="2400" dirty="0"/>
              <a:t>Dataset available at </a:t>
            </a:r>
            <a:r>
              <a:rPr lang="en-US" sz="2400" dirty="0">
                <a:hlinkClick r:id="rId7" action="ppaction://hlinkfile"/>
              </a:rPr>
              <a:t>DHSprogram.com</a:t>
            </a:r>
            <a:endParaRPr lang="en-US" sz="1600" dirty="0"/>
          </a:p>
        </p:txBody>
      </p:sp>
      <p:pic>
        <p:nvPicPr>
          <p:cNvPr id="18" name="Picture 17">
            <a:extLst>
              <a:ext uri="{FF2B5EF4-FFF2-40B4-BE49-F238E27FC236}">
                <a16:creationId xmlns:a16="http://schemas.microsoft.com/office/drawing/2014/main" id="{64D8CC1B-A59B-476E-A67C-FA789785D5B3}"/>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6037806" y="1942352"/>
            <a:ext cx="3071961" cy="1815791"/>
          </a:xfrm>
          <a:prstGeom prst="rect">
            <a:avLst/>
          </a:prstGeom>
          <a:ln>
            <a:solidFill>
              <a:schemeClr val="tx1"/>
            </a:solidFill>
          </a:ln>
        </p:spPr>
      </p:pic>
      <p:pic>
        <p:nvPicPr>
          <p:cNvPr id="17" name="Content Placeholder 5">
            <a:extLst>
              <a:ext uri="{FF2B5EF4-FFF2-40B4-BE49-F238E27FC236}">
                <a16:creationId xmlns:a16="http://schemas.microsoft.com/office/drawing/2014/main" id="{BB3731B8-CFE9-21F0-198B-01BBB1B6549D}"/>
              </a:ext>
            </a:extLst>
          </p:cNvPr>
          <p:cNvPicPr>
            <a:picLocks noChangeAspect="1"/>
          </p:cNvPicPr>
          <p:nvPr/>
        </p:nvPicPr>
        <p:blipFill rotWithShape="1">
          <a:blip r:embed="rId9"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4817024" y="4884139"/>
            <a:ext cx="937846" cy="1828800"/>
          </a:xfrm>
          <a:prstGeom prst="rect">
            <a:avLst/>
          </a:prstGeom>
        </p:spPr>
      </p:pic>
      <p:pic>
        <p:nvPicPr>
          <p:cNvPr id="19" name="Picture 18">
            <a:hlinkClick r:id="rId10"/>
            <a:extLst>
              <a:ext uri="{FF2B5EF4-FFF2-40B4-BE49-F238E27FC236}">
                <a16:creationId xmlns:a16="http://schemas.microsoft.com/office/drawing/2014/main" id="{29500492-31D7-049A-728D-FD7B9D427C05}"/>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3492225" y="4884139"/>
            <a:ext cx="874734" cy="830997"/>
          </a:xfrm>
          <a:prstGeom prst="rect">
            <a:avLst/>
          </a:prstGeom>
        </p:spPr>
      </p:pic>
      <p:pic>
        <p:nvPicPr>
          <p:cNvPr id="21" name="Picture 20" descr="A picture containing text, screenshot, cartoon, graphic design&#10;&#10;Description automatically generated">
            <a:extLst>
              <a:ext uri="{FF2B5EF4-FFF2-40B4-BE49-F238E27FC236}">
                <a16:creationId xmlns:a16="http://schemas.microsoft.com/office/drawing/2014/main" id="{1E182E83-B907-7E92-648B-7A0B83F24130}"/>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02368" y="1705468"/>
            <a:ext cx="1549272" cy="2190586"/>
          </a:xfrm>
          <a:prstGeom prst="rect">
            <a:avLst/>
          </a:prstGeom>
        </p:spPr>
      </p:pic>
      <p:pic>
        <p:nvPicPr>
          <p:cNvPr id="25" name="Picture 24" descr="A close-up of a cover&#10;&#10;Description automatically generated with low confidence">
            <a:extLst>
              <a:ext uri="{FF2B5EF4-FFF2-40B4-BE49-F238E27FC236}">
                <a16:creationId xmlns:a16="http://schemas.microsoft.com/office/drawing/2014/main" id="{8C94F963-978B-5160-7EDC-898F5C17E895}"/>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492225" y="1724020"/>
            <a:ext cx="1582097" cy="2236362"/>
          </a:xfrm>
          <a:prstGeom prst="rect">
            <a:avLst/>
          </a:prstGeom>
        </p:spPr>
      </p:pic>
    </p:spTree>
    <p:extLst>
      <p:ext uri="{BB962C8B-B14F-4D97-AF65-F5344CB8AC3E}">
        <p14:creationId xmlns:p14="http://schemas.microsoft.com/office/powerpoint/2010/main" val="11953802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Picture 44" descr="Logo&#10;&#10;Description automatically generated">
            <a:extLst>
              <a:ext uri="{FF2B5EF4-FFF2-40B4-BE49-F238E27FC236}">
                <a16:creationId xmlns:a16="http://schemas.microsoft.com/office/drawing/2014/main" id="{2F6A7B4E-63E0-1829-927F-568F886B70F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90493" y="2261272"/>
            <a:ext cx="1404589" cy="1404264"/>
          </a:xfrm>
          <a:prstGeom prst="rect">
            <a:avLst/>
          </a:prstGeom>
        </p:spPr>
      </p:pic>
      <p:sp>
        <p:nvSpPr>
          <p:cNvPr id="16" name="Title 1">
            <a:extLst>
              <a:ext uri="{FF2B5EF4-FFF2-40B4-BE49-F238E27FC236}">
                <a16:creationId xmlns:a16="http://schemas.microsoft.com/office/drawing/2014/main" id="{5BB6AFB7-500F-920E-63A8-A599AC387435}"/>
              </a:ext>
            </a:extLst>
          </p:cNvPr>
          <p:cNvSpPr>
            <a:spLocks noGrp="1"/>
          </p:cNvSpPr>
          <p:nvPr>
            <p:ph type="title"/>
          </p:nvPr>
        </p:nvSpPr>
        <p:spPr>
          <a:xfrm>
            <a:off x="1" y="-12555"/>
            <a:ext cx="9144000" cy="1091682"/>
          </a:xfrm>
        </p:spPr>
        <p:txBody>
          <a:bodyPr>
            <a:normAutofit/>
          </a:bodyPr>
          <a:lstStyle/>
          <a:p>
            <a:pPr algn="ctr"/>
            <a:r>
              <a:rPr lang="en-US" dirty="0"/>
              <a:t>DHS Program Digital Tools</a:t>
            </a:r>
          </a:p>
        </p:txBody>
      </p:sp>
      <p:sp>
        <p:nvSpPr>
          <p:cNvPr id="17" name="Rectangle 16">
            <a:extLst>
              <a:ext uri="{FF2B5EF4-FFF2-40B4-BE49-F238E27FC236}">
                <a16:creationId xmlns:a16="http://schemas.microsoft.com/office/drawing/2014/main" id="{411F2DE6-F5E7-1DE8-CBC6-A64F6004FD71}"/>
              </a:ext>
            </a:extLst>
          </p:cNvPr>
          <p:cNvSpPr/>
          <p:nvPr/>
        </p:nvSpPr>
        <p:spPr>
          <a:xfrm>
            <a:off x="5056860" y="2703216"/>
            <a:ext cx="3043128" cy="461665"/>
          </a:xfrm>
          <a:prstGeom prst="rect">
            <a:avLst/>
          </a:prstGeom>
        </p:spPr>
        <p:txBody>
          <a:bodyPr wrap="square">
            <a:spAutoFit/>
          </a:bodyPr>
          <a:lstStyle/>
          <a:p>
            <a:r>
              <a:rPr lang="en-US" sz="2400" dirty="0">
                <a:hlinkClick r:id="rId3"/>
              </a:rPr>
              <a:t>Blog.dhsprogram.com</a:t>
            </a:r>
            <a:endParaRPr lang="en-US" sz="1600" dirty="0"/>
          </a:p>
        </p:txBody>
      </p:sp>
      <p:sp>
        <p:nvSpPr>
          <p:cNvPr id="18" name="Rectangle 17">
            <a:extLst>
              <a:ext uri="{FF2B5EF4-FFF2-40B4-BE49-F238E27FC236}">
                <a16:creationId xmlns:a16="http://schemas.microsoft.com/office/drawing/2014/main" id="{05D672BE-AF2B-AB33-72B1-E1807FFB2564}"/>
              </a:ext>
            </a:extLst>
          </p:cNvPr>
          <p:cNvSpPr/>
          <p:nvPr/>
        </p:nvSpPr>
        <p:spPr>
          <a:xfrm>
            <a:off x="5056861" y="4462293"/>
            <a:ext cx="3999762" cy="830997"/>
          </a:xfrm>
          <a:prstGeom prst="rect">
            <a:avLst/>
          </a:prstGeom>
        </p:spPr>
        <p:txBody>
          <a:bodyPr wrap="square">
            <a:spAutoFit/>
          </a:bodyPr>
          <a:lstStyle/>
          <a:p>
            <a:r>
              <a:rPr lang="en-US" sz="2400" dirty="0"/>
              <a:t>Free open online courses on DHS Program </a:t>
            </a:r>
            <a:r>
              <a:rPr lang="en-US" sz="2400" dirty="0">
                <a:hlinkClick r:id="rId4"/>
              </a:rPr>
              <a:t>Learning Hub</a:t>
            </a:r>
            <a:endParaRPr lang="en-US" sz="1600" dirty="0"/>
          </a:p>
        </p:txBody>
      </p:sp>
      <p:sp>
        <p:nvSpPr>
          <p:cNvPr id="19" name="Rectangle 18">
            <a:extLst>
              <a:ext uri="{FF2B5EF4-FFF2-40B4-BE49-F238E27FC236}">
                <a16:creationId xmlns:a16="http://schemas.microsoft.com/office/drawing/2014/main" id="{7B619C22-AF1C-B15E-3CCD-B4044DE27F62}"/>
              </a:ext>
            </a:extLst>
          </p:cNvPr>
          <p:cNvSpPr/>
          <p:nvPr/>
        </p:nvSpPr>
        <p:spPr>
          <a:xfrm>
            <a:off x="3602580" y="1070113"/>
            <a:ext cx="2050734" cy="1200329"/>
          </a:xfrm>
          <a:prstGeom prst="rect">
            <a:avLst/>
          </a:prstGeom>
        </p:spPr>
        <p:txBody>
          <a:bodyPr wrap="square">
            <a:spAutoFit/>
          </a:bodyPr>
          <a:lstStyle/>
          <a:p>
            <a:r>
              <a:rPr lang="en-US" sz="2400" dirty="0"/>
              <a:t>Watch tutorial videos on </a:t>
            </a:r>
            <a:r>
              <a:rPr lang="en-US" sz="2400" dirty="0">
                <a:hlinkClick r:id="rId5"/>
              </a:rPr>
              <a:t>YouTube</a:t>
            </a:r>
            <a:endParaRPr lang="en-US" sz="1600" dirty="0"/>
          </a:p>
        </p:txBody>
      </p:sp>
      <p:pic>
        <p:nvPicPr>
          <p:cNvPr id="23" name="Picture 22">
            <a:hlinkClick r:id="rId4"/>
            <a:extLst>
              <a:ext uri="{FF2B5EF4-FFF2-40B4-BE49-F238E27FC236}">
                <a16:creationId xmlns:a16="http://schemas.microsoft.com/office/drawing/2014/main" id="{9DC2C437-0AB0-8F35-A120-DEA04410885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183522" y="5376953"/>
            <a:ext cx="1746439" cy="1035787"/>
          </a:xfrm>
          <a:prstGeom prst="rect">
            <a:avLst/>
          </a:prstGeom>
          <a:ln>
            <a:solidFill>
              <a:schemeClr val="tx1"/>
            </a:solidFill>
          </a:ln>
        </p:spPr>
      </p:pic>
      <p:sp>
        <p:nvSpPr>
          <p:cNvPr id="26" name="Rectangle 25">
            <a:extLst>
              <a:ext uri="{FF2B5EF4-FFF2-40B4-BE49-F238E27FC236}">
                <a16:creationId xmlns:a16="http://schemas.microsoft.com/office/drawing/2014/main" id="{BC0E94E1-3A6B-827B-2232-DB45D4C2F78D}"/>
              </a:ext>
            </a:extLst>
          </p:cNvPr>
          <p:cNvSpPr/>
          <p:nvPr/>
        </p:nvSpPr>
        <p:spPr>
          <a:xfrm>
            <a:off x="268695" y="5058376"/>
            <a:ext cx="3818445" cy="461665"/>
          </a:xfrm>
          <a:prstGeom prst="rect">
            <a:avLst/>
          </a:prstGeom>
        </p:spPr>
        <p:txBody>
          <a:bodyPr wrap="square">
            <a:spAutoFit/>
          </a:bodyPr>
          <a:lstStyle/>
          <a:p>
            <a:r>
              <a:rPr lang="en-US" sz="2400" dirty="0">
                <a:hlinkClick r:id="rId7"/>
              </a:rPr>
              <a:t>DHS Program User Forum</a:t>
            </a:r>
            <a:endParaRPr lang="en-US" sz="1600" dirty="0"/>
          </a:p>
        </p:txBody>
      </p:sp>
      <p:sp>
        <p:nvSpPr>
          <p:cNvPr id="27" name="Rectangle 26">
            <a:extLst>
              <a:ext uri="{FF2B5EF4-FFF2-40B4-BE49-F238E27FC236}">
                <a16:creationId xmlns:a16="http://schemas.microsoft.com/office/drawing/2014/main" id="{4E6AF18E-63BB-DD08-89AF-031BC75898B3}"/>
              </a:ext>
            </a:extLst>
          </p:cNvPr>
          <p:cNvSpPr/>
          <p:nvPr/>
        </p:nvSpPr>
        <p:spPr>
          <a:xfrm>
            <a:off x="6013496" y="1070113"/>
            <a:ext cx="2210436" cy="1200329"/>
          </a:xfrm>
          <a:prstGeom prst="rect">
            <a:avLst/>
          </a:prstGeom>
        </p:spPr>
        <p:txBody>
          <a:bodyPr wrap="square">
            <a:spAutoFit/>
          </a:bodyPr>
          <a:lstStyle/>
          <a:p>
            <a:r>
              <a:rPr lang="en-US" sz="2400" dirty="0"/>
              <a:t>Access the Code Share Library on </a:t>
            </a:r>
            <a:r>
              <a:rPr lang="en-US" sz="2400" dirty="0">
                <a:hlinkClick r:id="rId8"/>
              </a:rPr>
              <a:t>GitHub</a:t>
            </a:r>
            <a:endParaRPr lang="en-US" sz="1600" dirty="0"/>
          </a:p>
        </p:txBody>
      </p:sp>
      <p:pic>
        <p:nvPicPr>
          <p:cNvPr id="31" name="Picture 30" descr="Logo&#10;&#10;Description automatically generated">
            <a:hlinkClick r:id="rId5"/>
            <a:extLst>
              <a:ext uri="{FF2B5EF4-FFF2-40B4-BE49-F238E27FC236}">
                <a16:creationId xmlns:a16="http://schemas.microsoft.com/office/drawing/2014/main" id="{51A56432-FDB1-B7C7-809C-308053E3457D}"/>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5059244" y="1593623"/>
            <a:ext cx="637759" cy="637759"/>
          </a:xfrm>
          <a:prstGeom prst="rect">
            <a:avLst/>
          </a:prstGeom>
        </p:spPr>
      </p:pic>
      <p:pic>
        <p:nvPicPr>
          <p:cNvPr id="35" name="Picture 34">
            <a:hlinkClick r:id="rId3"/>
            <a:extLst>
              <a:ext uri="{FF2B5EF4-FFF2-40B4-BE49-F238E27FC236}">
                <a16:creationId xmlns:a16="http://schemas.microsoft.com/office/drawing/2014/main" id="{E73C2072-B038-F37B-9A3A-A97E8786FE03}"/>
              </a:ext>
            </a:extLst>
          </p:cNvPr>
          <p:cNvPicPr>
            <a:picLocks noChangeAspect="1"/>
          </p:cNvPicPr>
          <p:nvPr/>
        </p:nvPicPr>
        <p:blipFill>
          <a:blip r:embed="rId10"/>
          <a:stretch>
            <a:fillRect/>
          </a:stretch>
        </p:blipFill>
        <p:spPr>
          <a:xfrm>
            <a:off x="5056860" y="3206112"/>
            <a:ext cx="2937788" cy="688419"/>
          </a:xfrm>
          <a:prstGeom prst="rect">
            <a:avLst/>
          </a:prstGeom>
        </p:spPr>
      </p:pic>
      <p:pic>
        <p:nvPicPr>
          <p:cNvPr id="37" name="Picture 36" descr="Icon&#10;&#10;Description automatically generated">
            <a:hlinkClick r:id="rId8"/>
            <a:extLst>
              <a:ext uri="{FF2B5EF4-FFF2-40B4-BE49-F238E27FC236}">
                <a16:creationId xmlns:a16="http://schemas.microsoft.com/office/drawing/2014/main" id="{7B303655-376E-556A-2D35-4F5516DEF35C}"/>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8208571" y="1481047"/>
            <a:ext cx="751085" cy="750335"/>
          </a:xfrm>
          <a:prstGeom prst="rect">
            <a:avLst/>
          </a:prstGeom>
        </p:spPr>
      </p:pic>
      <p:pic>
        <p:nvPicPr>
          <p:cNvPr id="39" name="Picture 38" descr="A white cross with a blue background&#10;&#10;Description automatically generated with low confidence">
            <a:hlinkClick r:id="rId12"/>
            <a:extLst>
              <a:ext uri="{FF2B5EF4-FFF2-40B4-BE49-F238E27FC236}">
                <a16:creationId xmlns:a16="http://schemas.microsoft.com/office/drawing/2014/main" id="{8EDEB709-2A17-8020-E30C-CA6A8187A6E4}"/>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371127" y="2658404"/>
            <a:ext cx="637759" cy="637759"/>
          </a:xfrm>
          <a:prstGeom prst="rect">
            <a:avLst/>
          </a:prstGeom>
        </p:spPr>
      </p:pic>
      <p:pic>
        <p:nvPicPr>
          <p:cNvPr id="41" name="Picture 40" descr="A picture containing text, clipart&#10;&#10;Description automatically generated">
            <a:hlinkClick r:id="rId14"/>
            <a:extLst>
              <a:ext uri="{FF2B5EF4-FFF2-40B4-BE49-F238E27FC236}">
                <a16:creationId xmlns:a16="http://schemas.microsoft.com/office/drawing/2014/main" id="{BC6874AD-F9E0-3979-5912-E958BF6C1AE3}"/>
              </a:ext>
            </a:extLst>
          </p:cNvPr>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2549831" y="2658404"/>
            <a:ext cx="692567" cy="637759"/>
          </a:xfrm>
          <a:prstGeom prst="rect">
            <a:avLst/>
          </a:prstGeom>
        </p:spPr>
      </p:pic>
      <p:pic>
        <p:nvPicPr>
          <p:cNvPr id="43" name="Picture 42" descr="Logo&#10;&#10;Description automatically generated">
            <a:hlinkClick r:id="rId16"/>
            <a:extLst>
              <a:ext uri="{FF2B5EF4-FFF2-40B4-BE49-F238E27FC236}">
                <a16:creationId xmlns:a16="http://schemas.microsoft.com/office/drawing/2014/main" id="{05AA75CE-1DB0-D6BC-4124-EC8FDE5DC5DC}"/>
              </a:ext>
            </a:extLst>
          </p:cNvPr>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1490477" y="3722784"/>
            <a:ext cx="604618" cy="604618"/>
          </a:xfrm>
          <a:prstGeom prst="rect">
            <a:avLst/>
          </a:prstGeom>
        </p:spPr>
      </p:pic>
      <p:sp>
        <p:nvSpPr>
          <p:cNvPr id="48" name="Rectangle 47">
            <a:extLst>
              <a:ext uri="{FF2B5EF4-FFF2-40B4-BE49-F238E27FC236}">
                <a16:creationId xmlns:a16="http://schemas.microsoft.com/office/drawing/2014/main" id="{6E4FE4EE-6274-1BC9-451A-F6895DF440B2}"/>
              </a:ext>
            </a:extLst>
          </p:cNvPr>
          <p:cNvSpPr/>
          <p:nvPr/>
        </p:nvSpPr>
        <p:spPr>
          <a:xfrm>
            <a:off x="268697" y="1064611"/>
            <a:ext cx="3164897" cy="1200329"/>
          </a:xfrm>
          <a:prstGeom prst="rect">
            <a:avLst/>
          </a:prstGeom>
        </p:spPr>
        <p:txBody>
          <a:bodyPr wrap="square">
            <a:spAutoFit/>
          </a:bodyPr>
          <a:lstStyle/>
          <a:p>
            <a:r>
              <a:rPr lang="en-US" sz="2400" dirty="0"/>
              <a:t>Get news and updates on DHS Program social media</a:t>
            </a:r>
            <a:endParaRPr lang="en-US" sz="1600" dirty="0"/>
          </a:p>
        </p:txBody>
      </p:sp>
      <p:sp>
        <p:nvSpPr>
          <p:cNvPr id="7" name="Rectangle 6">
            <a:extLst>
              <a:ext uri="{FF2B5EF4-FFF2-40B4-BE49-F238E27FC236}">
                <a16:creationId xmlns:a16="http://schemas.microsoft.com/office/drawing/2014/main" id="{FB3B0189-48A8-524D-3DF5-A55EB076D84E}"/>
              </a:ext>
            </a:extLst>
          </p:cNvPr>
          <p:cNvSpPr/>
          <p:nvPr/>
        </p:nvSpPr>
        <p:spPr>
          <a:xfrm>
            <a:off x="268697" y="5951075"/>
            <a:ext cx="3818445" cy="461665"/>
          </a:xfrm>
          <a:prstGeom prst="rect">
            <a:avLst/>
          </a:prstGeom>
        </p:spPr>
        <p:txBody>
          <a:bodyPr wrap="square">
            <a:spAutoFit/>
          </a:bodyPr>
          <a:lstStyle/>
          <a:p>
            <a:r>
              <a:rPr lang="en-US" sz="2400" dirty="0">
                <a:hlinkClick r:id="rId18"/>
              </a:rPr>
              <a:t>spatialdata.dhsprogram.com</a:t>
            </a:r>
            <a:endParaRPr lang="en-US" sz="1600" dirty="0"/>
          </a:p>
        </p:txBody>
      </p:sp>
    </p:spTree>
    <p:extLst>
      <p:ext uri="{BB962C8B-B14F-4D97-AF65-F5344CB8AC3E}">
        <p14:creationId xmlns:p14="http://schemas.microsoft.com/office/powerpoint/2010/main" val="23805297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9210A28-DB60-83E2-1BC5-C5D718C2E25C}"/>
              </a:ext>
            </a:extLst>
          </p:cNvPr>
          <p:cNvSpPr txBox="1"/>
          <p:nvPr/>
        </p:nvSpPr>
        <p:spPr>
          <a:xfrm>
            <a:off x="447831" y="1238280"/>
            <a:ext cx="8218714" cy="3231654"/>
          </a:xfrm>
          <a:prstGeom prst="rect">
            <a:avLst/>
          </a:prstGeom>
          <a:noFill/>
        </p:spPr>
        <p:txBody>
          <a:bodyPr wrap="square" rtlCol="0">
            <a:spAutoFit/>
          </a:bodyPr>
          <a:lstStyle/>
          <a:p>
            <a:endParaRPr lang="en-US" i="1" baseline="30000" dirty="0">
              <a:latin typeface="Source Sans Pro" panose="020B0503030403020204" pitchFamily="34" charset="0"/>
              <a:ea typeface="Source Sans Pro" panose="020B0503030403020204" pitchFamily="34" charset="0"/>
            </a:endParaRPr>
          </a:p>
          <a:p>
            <a:r>
              <a:rPr lang="en-US" b="0" i="0" u="none" strike="noStrike" dirty="0">
                <a:solidFill>
                  <a:srgbClr val="000000"/>
                </a:solidFill>
                <a:effectLst/>
                <a:latin typeface="YAFcfnt9wqI 0"/>
              </a:rPr>
              <a:t>The 2022 Nepal Demographic and Health Survey (2022 NDHS) was implemented by New ERA under the aegis of the Ministry of Health and Population of Nepal. The funding for the NDHS was provided by the United States Agency for International Development (USAID). ICF provided technical assistance through The DHS Program, a USAID-funded project providing support and technical assistance in the implementation of population and health surveys in countries worldwide.</a:t>
            </a:r>
          </a:p>
          <a:p>
            <a:endParaRPr lang="en-US" dirty="0">
              <a:solidFill>
                <a:srgbClr val="000000"/>
              </a:solidFill>
              <a:effectLst/>
              <a:latin typeface="YAFcfnt9wqI 0"/>
            </a:endParaRPr>
          </a:p>
          <a:p>
            <a:r>
              <a:rPr lang="en-US" b="0" i="1" u="none" strike="noStrike" dirty="0">
                <a:solidFill>
                  <a:srgbClr val="000000"/>
                </a:solidFill>
                <a:effectLst/>
                <a:latin typeface="YAFcfnt9wqI 0"/>
              </a:rPr>
              <a:t>The contents of this fact sheet are the sole responsibility of the Ministry of Health and Population, New ERA, and ICF and do not necessarily reflect the views of USAID or the United States Government.</a:t>
            </a:r>
            <a:endParaRPr lang="en-US" i="1" dirty="0">
              <a:solidFill>
                <a:srgbClr val="000000"/>
              </a:solidFill>
              <a:effectLst/>
              <a:latin typeface="YAFcfnt9wqI 0"/>
            </a:endParaRPr>
          </a:p>
          <a:p>
            <a:endParaRPr lang="en-US" i="1" baseline="30000" dirty="0">
              <a:latin typeface="Source Sans Pro" panose="020B0503030403020204" pitchFamily="34" charset="0"/>
              <a:ea typeface="Source Sans Pro" panose="020B0503030403020204" pitchFamily="34" charset="0"/>
            </a:endParaRPr>
          </a:p>
        </p:txBody>
      </p:sp>
      <p:pic>
        <p:nvPicPr>
          <p:cNvPr id="18" name="Picture 17" descr="Logo&#10;&#10;Description automatically generated">
            <a:extLst>
              <a:ext uri="{FF2B5EF4-FFF2-40B4-BE49-F238E27FC236}">
                <a16:creationId xmlns:a16="http://schemas.microsoft.com/office/drawing/2014/main" id="{6EEF03CE-7ABD-5908-0A3E-7D8D284FB21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362977" y="5231884"/>
            <a:ext cx="1111423" cy="901630"/>
          </a:xfrm>
          <a:prstGeom prst="rect">
            <a:avLst/>
          </a:prstGeom>
        </p:spPr>
      </p:pic>
      <p:pic>
        <p:nvPicPr>
          <p:cNvPr id="11" name="Picture 10" descr="A black and white drawing of a dog&#10;&#10;Description automatically generated with medium confidence">
            <a:extLst>
              <a:ext uri="{FF2B5EF4-FFF2-40B4-BE49-F238E27FC236}">
                <a16:creationId xmlns:a16="http://schemas.microsoft.com/office/drawing/2014/main" id="{B0B773FB-1E4C-530B-D353-1ED84F4787E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69470" y="5205706"/>
            <a:ext cx="1005059" cy="926406"/>
          </a:xfrm>
          <a:prstGeom prst="rect">
            <a:avLst/>
          </a:prstGeom>
        </p:spPr>
      </p:pic>
      <p:pic>
        <p:nvPicPr>
          <p:cNvPr id="19" name="Picture 18" descr="A picture containing flower, illustration&#10;&#10;Description automatically generated">
            <a:extLst>
              <a:ext uri="{FF2B5EF4-FFF2-40B4-BE49-F238E27FC236}">
                <a16:creationId xmlns:a16="http://schemas.microsoft.com/office/drawing/2014/main" id="{EEA5BE63-6E3C-CA3A-8A9A-F8383F7CD2F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28195" y="5179528"/>
            <a:ext cx="1168273" cy="978763"/>
          </a:xfrm>
          <a:prstGeom prst="rect">
            <a:avLst/>
          </a:prstGeom>
        </p:spPr>
      </p:pic>
      <p:sp>
        <p:nvSpPr>
          <p:cNvPr id="21" name="TextBox 20">
            <a:extLst>
              <a:ext uri="{FF2B5EF4-FFF2-40B4-BE49-F238E27FC236}">
                <a16:creationId xmlns:a16="http://schemas.microsoft.com/office/drawing/2014/main" id="{DFD95F12-E022-08DA-B3F4-EF65BCB1F6B3}"/>
              </a:ext>
            </a:extLst>
          </p:cNvPr>
          <p:cNvSpPr txBox="1"/>
          <p:nvPr/>
        </p:nvSpPr>
        <p:spPr>
          <a:xfrm>
            <a:off x="4054658" y="6132112"/>
            <a:ext cx="1005059" cy="307777"/>
          </a:xfrm>
          <a:prstGeom prst="rect">
            <a:avLst/>
          </a:prstGeom>
          <a:noFill/>
        </p:spPr>
        <p:txBody>
          <a:bodyPr wrap="square" rtlCol="0">
            <a:spAutoFit/>
          </a:bodyPr>
          <a:lstStyle/>
          <a:p>
            <a:pPr algn="ctr"/>
            <a:r>
              <a:rPr lang="en-US" sz="1400" dirty="0">
                <a:latin typeface="Source Sans Pro" panose="020B0503030403020204" pitchFamily="34" charset="0"/>
                <a:ea typeface="Source Sans Pro" panose="020B0503030403020204" pitchFamily="34" charset="0"/>
              </a:rPr>
              <a:t>New ERA</a:t>
            </a:r>
            <a:endParaRPr lang="fr-FR" sz="1400" dirty="0">
              <a:latin typeface="Source Sans Pro" panose="020B0503030403020204" pitchFamily="34" charset="0"/>
              <a:ea typeface="Source Sans Pro" panose="020B0503030403020204" pitchFamily="34" charset="0"/>
            </a:endParaRPr>
          </a:p>
        </p:txBody>
      </p:sp>
      <p:sp>
        <p:nvSpPr>
          <p:cNvPr id="22" name="TextBox 21">
            <a:extLst>
              <a:ext uri="{FF2B5EF4-FFF2-40B4-BE49-F238E27FC236}">
                <a16:creationId xmlns:a16="http://schemas.microsoft.com/office/drawing/2014/main" id="{7668ED21-BFDC-B6F2-F376-05C4A69C237B}"/>
              </a:ext>
            </a:extLst>
          </p:cNvPr>
          <p:cNvSpPr txBox="1"/>
          <p:nvPr/>
        </p:nvSpPr>
        <p:spPr>
          <a:xfrm>
            <a:off x="5969724" y="6196266"/>
            <a:ext cx="2285214" cy="261610"/>
          </a:xfrm>
          <a:prstGeom prst="rect">
            <a:avLst/>
          </a:prstGeom>
          <a:noFill/>
        </p:spPr>
        <p:txBody>
          <a:bodyPr wrap="square" rtlCol="0">
            <a:spAutoFit/>
          </a:bodyPr>
          <a:lstStyle/>
          <a:p>
            <a:pPr algn="ctr"/>
            <a:r>
              <a:rPr lang="en-US" sz="1100" dirty="0">
                <a:latin typeface="Source Sans Pro" panose="020B0503030403020204" pitchFamily="34" charset="0"/>
                <a:ea typeface="Source Sans Pro" panose="020B0503030403020204" pitchFamily="34" charset="0"/>
              </a:rPr>
              <a:t>Ministry of Health and Population</a:t>
            </a:r>
            <a:endParaRPr lang="fr-FR" sz="1100" dirty="0">
              <a:latin typeface="Source Sans Pro" panose="020B0503030403020204" pitchFamily="34" charset="0"/>
              <a:ea typeface="Source Sans Pro" panose="020B0503030403020204" pitchFamily="34" charset="0"/>
            </a:endParaRPr>
          </a:p>
        </p:txBody>
      </p:sp>
    </p:spTree>
    <p:extLst>
      <p:ext uri="{BB962C8B-B14F-4D97-AF65-F5344CB8AC3E}">
        <p14:creationId xmlns:p14="http://schemas.microsoft.com/office/powerpoint/2010/main" val="11573181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a:xfrm>
            <a:off x="628650" y="356234"/>
            <a:ext cx="7886700" cy="700104"/>
          </a:xfrm>
        </p:spPr>
        <p:txBody>
          <a:bodyPr/>
          <a:lstStyle/>
          <a:p>
            <a:pPr algn="ctr"/>
            <a:r>
              <a:rPr lang="en-US" dirty="0"/>
              <a:t>Objective</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513704"/>
            <a:ext cx="7886700" cy="5344296"/>
          </a:xfrm>
        </p:spPr>
        <p:txBody>
          <a:bodyPr>
            <a:noAutofit/>
          </a:bodyPr>
          <a:lstStyle/>
          <a:p>
            <a:pPr marL="285750" indent="-285750">
              <a:lnSpc>
                <a:spcPct val="100000"/>
              </a:lnSpc>
              <a:buFont typeface="Arial" panose="020B0604020202020204" pitchFamily="34" charset="0"/>
              <a:buChar char="•"/>
            </a:pPr>
            <a:r>
              <a:rPr lang="en-US" sz="2400" i="0" dirty="0"/>
              <a:t>The objective of the survey is to provide reliable estimates of fertility, marriage, family planning, breastfeeding practices, nutrition, food insecurity, maternal and child health, childhood mortality, awareness and behavior regarding HIV/AIDS and other sexually transmitted infections (STIs), women’s empowerment, domestic violence, fistula, mental health, accident and injury, disability, and other health-related issues such as smoking, knowledge of tuberculosis, and prevalence of hypertension.</a:t>
            </a:r>
          </a:p>
          <a:p>
            <a:pPr marL="285750" indent="-285750">
              <a:lnSpc>
                <a:spcPct val="100000"/>
              </a:lnSpc>
              <a:buFont typeface="Arial" panose="020B0604020202020204" pitchFamily="34" charset="0"/>
              <a:buChar char="•"/>
            </a:pPr>
            <a:r>
              <a:rPr lang="en-US" sz="2400" i="0" dirty="0"/>
              <a:t>This information is essential for program managers and policymakers to evaluate and design programs and strategies for improving the health of the country.</a:t>
            </a:r>
          </a:p>
        </p:txBody>
      </p:sp>
    </p:spTree>
    <p:extLst>
      <p:ext uri="{BB962C8B-B14F-4D97-AF65-F5344CB8AC3E}">
        <p14:creationId xmlns:p14="http://schemas.microsoft.com/office/powerpoint/2010/main" val="38048415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en-US" dirty="0"/>
              <a:t>The Survey</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513704"/>
            <a:ext cx="7886700" cy="5344296"/>
          </a:xfrm>
        </p:spPr>
        <p:txBody>
          <a:bodyPr>
            <a:noAutofit/>
          </a:bodyPr>
          <a:lstStyle/>
          <a:p>
            <a:pPr marL="285750" indent="-285750">
              <a:lnSpc>
                <a:spcPct val="100000"/>
              </a:lnSpc>
              <a:buFont typeface="Arial" panose="020B0604020202020204" pitchFamily="34" charset="0"/>
              <a:buChar char="•"/>
            </a:pPr>
            <a:r>
              <a:rPr lang="en-US" sz="2800" i="0" dirty="0"/>
              <a:t>The 2022 NDHS is the 6</a:t>
            </a:r>
            <a:r>
              <a:rPr lang="en-US" sz="2800" i="0" baseline="30000" dirty="0"/>
              <a:t>th</a:t>
            </a:r>
            <a:r>
              <a:rPr lang="en-US" sz="2800" i="0" dirty="0"/>
              <a:t> Demographic and Health Survey conducted in Nepal since 1987 as part of The DHS Program.</a:t>
            </a:r>
          </a:p>
          <a:p>
            <a:pPr marL="285750" indent="-285750">
              <a:lnSpc>
                <a:spcPct val="100000"/>
              </a:lnSpc>
              <a:buFont typeface="Arial" panose="020B0604020202020204" pitchFamily="34" charset="0"/>
              <a:buChar char="•"/>
            </a:pPr>
            <a:r>
              <a:rPr lang="en-US" sz="2800" i="0" dirty="0"/>
              <a:t>It is designed to provide estimates at the national level, for urban and rural areas, and for each of Nepal’s 7 provinces and their urban and rural areas, as well as for 3 ecological zones (mountain, hill, terai).</a:t>
            </a:r>
          </a:p>
        </p:txBody>
      </p:sp>
    </p:spTree>
    <p:extLst>
      <p:ext uri="{BB962C8B-B14F-4D97-AF65-F5344CB8AC3E}">
        <p14:creationId xmlns:p14="http://schemas.microsoft.com/office/powerpoint/2010/main" val="39918195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a:xfrm>
            <a:off x="628650" y="187588"/>
            <a:ext cx="7886700" cy="700104"/>
          </a:xfrm>
        </p:spPr>
        <p:txBody>
          <a:bodyPr/>
          <a:lstStyle/>
          <a:p>
            <a:pPr algn="ctr"/>
            <a:r>
              <a:rPr lang="en-US" dirty="0"/>
              <a:t>Sample Design</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49" y="887692"/>
            <a:ext cx="8269165" cy="5590480"/>
          </a:xfrm>
        </p:spPr>
        <p:txBody>
          <a:bodyPr>
            <a:noAutofit/>
          </a:bodyPr>
          <a:lstStyle/>
          <a:p>
            <a:pPr>
              <a:lnSpc>
                <a:spcPct val="100000"/>
              </a:lnSpc>
            </a:pPr>
            <a:r>
              <a:rPr lang="en-US" sz="2700" b="1" i="0" dirty="0">
                <a:solidFill>
                  <a:schemeClr val="accent5"/>
                </a:solidFill>
              </a:rPr>
              <a:t>Sampling Frame: </a:t>
            </a:r>
            <a:r>
              <a:rPr lang="en-US" sz="2700" i="0" dirty="0"/>
              <a:t>2011 Nepal Population and Housing Census</a:t>
            </a:r>
          </a:p>
          <a:p>
            <a:pPr marL="800100" lvl="1" indent="-342900">
              <a:lnSpc>
                <a:spcPct val="100000"/>
              </a:lnSpc>
              <a:buFont typeface="Arial" panose="020B0604020202020204" pitchFamily="34" charset="0"/>
              <a:buChar char="•"/>
            </a:pPr>
            <a:r>
              <a:rPr lang="en-US" sz="2700" i="0" dirty="0"/>
              <a:t>2015 reclassification of urban and rural areas</a:t>
            </a:r>
          </a:p>
          <a:p>
            <a:pPr>
              <a:lnSpc>
                <a:spcPct val="100000"/>
              </a:lnSpc>
            </a:pPr>
            <a:r>
              <a:rPr lang="en-US" sz="2700" b="1" i="0" dirty="0">
                <a:solidFill>
                  <a:schemeClr val="accent5"/>
                </a:solidFill>
              </a:rPr>
              <a:t>First Stage: </a:t>
            </a:r>
            <a:r>
              <a:rPr lang="en-US" sz="2700" i="0" dirty="0"/>
              <a:t>476 clusters, for a total sample size of 14,280 households.</a:t>
            </a:r>
          </a:p>
          <a:p>
            <a:pPr>
              <a:lnSpc>
                <a:spcPct val="100000"/>
              </a:lnSpc>
            </a:pPr>
            <a:r>
              <a:rPr lang="en-US" sz="2700" b="1" i="0" dirty="0">
                <a:solidFill>
                  <a:schemeClr val="accent5"/>
                </a:solidFill>
              </a:rPr>
              <a:t>Second Stage</a:t>
            </a:r>
            <a:r>
              <a:rPr lang="en-US" sz="2700" i="0" dirty="0"/>
              <a:t>: 30 households per cluster were selected.</a:t>
            </a:r>
          </a:p>
          <a:p>
            <a:pPr>
              <a:lnSpc>
                <a:spcPct val="100000"/>
              </a:lnSpc>
            </a:pPr>
            <a:r>
              <a:rPr lang="en-US" sz="2700" i="0" dirty="0"/>
              <a:t>Selected households were visited and interviewed. </a:t>
            </a:r>
            <a:r>
              <a:rPr lang="en-US" sz="2700" b="1" i="0" dirty="0">
                <a:solidFill>
                  <a:schemeClr val="accent5"/>
                </a:solidFill>
              </a:rPr>
              <a:t>All women age 15-49 </a:t>
            </a:r>
            <a:r>
              <a:rPr lang="en-US" sz="2700" i="0" dirty="0"/>
              <a:t>in all selected households and </a:t>
            </a:r>
            <a:r>
              <a:rPr lang="en-US" sz="2700" b="1" i="0" dirty="0">
                <a:solidFill>
                  <a:schemeClr val="accent5"/>
                </a:solidFill>
              </a:rPr>
              <a:t>men age 15-49 in half </a:t>
            </a:r>
            <a:r>
              <a:rPr lang="en-US" sz="2700" i="0" dirty="0"/>
              <a:t>of the selected households were interviewed. The survey collected biomarker information from a subsample of the households.</a:t>
            </a:r>
          </a:p>
        </p:txBody>
      </p:sp>
    </p:spTree>
    <p:extLst>
      <p:ext uri="{BB962C8B-B14F-4D97-AF65-F5344CB8AC3E}">
        <p14:creationId xmlns:p14="http://schemas.microsoft.com/office/powerpoint/2010/main" val="15494237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en-US" dirty="0"/>
              <a:t>Questionnaires</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513704"/>
            <a:ext cx="7886700" cy="5344296"/>
          </a:xfrm>
        </p:spPr>
        <p:txBody>
          <a:bodyPr>
            <a:noAutofit/>
          </a:bodyPr>
          <a:lstStyle/>
          <a:p>
            <a:pPr marL="457200" indent="-457200">
              <a:lnSpc>
                <a:spcPct val="100000"/>
              </a:lnSpc>
              <a:buFont typeface="Arial" panose="020B0604020202020204" pitchFamily="34" charset="0"/>
              <a:buChar char="•"/>
            </a:pPr>
            <a:r>
              <a:rPr lang="en-US" sz="2800" i="0" dirty="0"/>
              <a:t>Household Questionnaire</a:t>
            </a:r>
          </a:p>
          <a:p>
            <a:pPr marL="457200" indent="-457200">
              <a:lnSpc>
                <a:spcPct val="100000"/>
              </a:lnSpc>
              <a:buFont typeface="Arial" panose="020B0604020202020204" pitchFamily="34" charset="0"/>
              <a:buChar char="•"/>
            </a:pPr>
            <a:r>
              <a:rPr lang="en-US" sz="2800" i="0" dirty="0"/>
              <a:t>Woman’s Questionnaire</a:t>
            </a:r>
          </a:p>
          <a:p>
            <a:pPr marL="457200" indent="-457200">
              <a:lnSpc>
                <a:spcPct val="100000"/>
              </a:lnSpc>
              <a:buFont typeface="Arial" panose="020B0604020202020204" pitchFamily="34" charset="0"/>
              <a:buChar char="•"/>
            </a:pPr>
            <a:r>
              <a:rPr lang="en-US" sz="2800" i="0" dirty="0"/>
              <a:t>Man’s Questionnaire</a:t>
            </a:r>
          </a:p>
          <a:p>
            <a:pPr marL="457200" indent="-457200">
              <a:lnSpc>
                <a:spcPct val="100000"/>
              </a:lnSpc>
              <a:buFont typeface="Arial" panose="020B0604020202020204" pitchFamily="34" charset="0"/>
              <a:buChar char="•"/>
            </a:pPr>
            <a:r>
              <a:rPr lang="en-US" sz="2800" i="0" dirty="0"/>
              <a:t>Biomarker Questionnaire</a:t>
            </a:r>
          </a:p>
          <a:p>
            <a:pPr marL="457200" indent="-457200">
              <a:lnSpc>
                <a:spcPct val="100000"/>
              </a:lnSpc>
              <a:buFont typeface="Arial" panose="020B0604020202020204" pitchFamily="34" charset="0"/>
              <a:buChar char="•"/>
            </a:pPr>
            <a:endParaRPr lang="en-US" sz="2800" i="0" dirty="0"/>
          </a:p>
          <a:p>
            <a:pPr>
              <a:lnSpc>
                <a:spcPct val="100000"/>
              </a:lnSpc>
            </a:pPr>
            <a:r>
              <a:rPr lang="en-US" sz="2800" i="0" dirty="0"/>
              <a:t>Questionnaires were translated from English to Nepali, Maithili, and Bhojpuri.</a:t>
            </a:r>
          </a:p>
        </p:txBody>
      </p:sp>
    </p:spTree>
    <p:extLst>
      <p:ext uri="{BB962C8B-B14F-4D97-AF65-F5344CB8AC3E}">
        <p14:creationId xmlns:p14="http://schemas.microsoft.com/office/powerpoint/2010/main" val="30054430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en-US" dirty="0"/>
              <a:t>Household Questionnaire</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513704"/>
            <a:ext cx="7886700" cy="5344296"/>
          </a:xfrm>
        </p:spPr>
        <p:txBody>
          <a:bodyPr>
            <a:noAutofit/>
          </a:bodyPr>
          <a:lstStyle/>
          <a:p>
            <a:pPr marL="457200" indent="-457200">
              <a:lnSpc>
                <a:spcPct val="100000"/>
              </a:lnSpc>
              <a:buFont typeface="Arial" panose="020B0604020202020204" pitchFamily="34" charset="0"/>
              <a:buChar char="•"/>
            </a:pPr>
            <a:r>
              <a:rPr lang="en-US" sz="2800" i="0" dirty="0"/>
              <a:t>Lists usual members and visitors to identify eligible individuals</a:t>
            </a:r>
          </a:p>
          <a:p>
            <a:pPr marL="457200" indent="-457200">
              <a:lnSpc>
                <a:spcPct val="100000"/>
              </a:lnSpc>
              <a:buFont typeface="Arial" panose="020B0604020202020204" pitchFamily="34" charset="0"/>
              <a:buChar char="•"/>
            </a:pPr>
            <a:r>
              <a:rPr lang="en-US" sz="2800" i="0" dirty="0"/>
              <a:t>Basic characteristics of each person in the household (age, sex, education, etc.)</a:t>
            </a:r>
          </a:p>
          <a:p>
            <a:pPr marL="457200" indent="-457200">
              <a:lnSpc>
                <a:spcPct val="100000"/>
              </a:lnSpc>
              <a:buFont typeface="Arial" panose="020B0604020202020204" pitchFamily="34" charset="0"/>
              <a:buChar char="•"/>
            </a:pPr>
            <a:r>
              <a:rPr lang="en-US" sz="2800" i="0" dirty="0"/>
              <a:t>Housing characteristics (drinking water, sanitation facilities, etc.)</a:t>
            </a:r>
          </a:p>
          <a:p>
            <a:pPr marL="457200" indent="-457200">
              <a:lnSpc>
                <a:spcPct val="100000"/>
              </a:lnSpc>
              <a:buFont typeface="Arial" panose="020B0604020202020204" pitchFamily="34" charset="0"/>
              <a:buChar char="•"/>
            </a:pPr>
            <a:r>
              <a:rPr lang="en-US" sz="2800" i="0" dirty="0"/>
              <a:t>Additional modules on disability, accident and injury, and food insecurity</a:t>
            </a:r>
          </a:p>
        </p:txBody>
      </p:sp>
    </p:spTree>
    <p:extLst>
      <p:ext uri="{BB962C8B-B14F-4D97-AF65-F5344CB8AC3E}">
        <p14:creationId xmlns:p14="http://schemas.microsoft.com/office/powerpoint/2010/main" val="22854959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en-US" dirty="0"/>
              <a:t>Woman’s Questionnaire</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182719"/>
            <a:ext cx="8132291" cy="5344296"/>
          </a:xfrm>
        </p:spPr>
        <p:txBody>
          <a:bodyPr>
            <a:noAutofit/>
          </a:bodyPr>
          <a:lstStyle/>
          <a:p>
            <a:pPr marL="285750" marR="0" lvl="0" indent="-285750">
              <a:lnSpc>
                <a:spcPct val="110000"/>
              </a:lnSpc>
              <a:spcBef>
                <a:spcPts val="0"/>
              </a:spcBef>
              <a:spcAft>
                <a:spcPts val="0"/>
              </a:spcAft>
              <a:buSzPct val="100000"/>
              <a:buFont typeface="Arial" panose="020B0604020202020204" pitchFamily="34" charset="0"/>
              <a:buChar char="•"/>
            </a:pPr>
            <a:r>
              <a:rPr lang="en-US" sz="2000" i="0" dirty="0">
                <a:effectLst/>
              </a:rPr>
              <a:t>Background characteristics </a:t>
            </a:r>
          </a:p>
          <a:p>
            <a:pPr marL="285750" marR="0" lvl="0" indent="-285750">
              <a:lnSpc>
                <a:spcPct val="110000"/>
              </a:lnSpc>
              <a:spcBef>
                <a:spcPts val="0"/>
              </a:spcBef>
              <a:spcAft>
                <a:spcPts val="0"/>
              </a:spcAft>
              <a:buSzPct val="100000"/>
              <a:buFont typeface="Arial" panose="020B0604020202020204" pitchFamily="34" charset="0"/>
              <a:buChar char="•"/>
            </a:pPr>
            <a:r>
              <a:rPr lang="en-US" sz="2000" i="0" dirty="0">
                <a:effectLst/>
              </a:rPr>
              <a:t>Pregnancy history and child mortality</a:t>
            </a:r>
            <a:endParaRPr lang="fr-FR" sz="2000" i="0" dirty="0">
              <a:effectLst/>
            </a:endParaRPr>
          </a:p>
          <a:p>
            <a:pPr marL="285750" marR="0" lvl="0" indent="-285750">
              <a:lnSpc>
                <a:spcPct val="110000"/>
              </a:lnSpc>
              <a:spcBef>
                <a:spcPts val="0"/>
              </a:spcBef>
              <a:spcAft>
                <a:spcPts val="0"/>
              </a:spcAft>
              <a:buSzPct val="100000"/>
              <a:buFont typeface="Arial" panose="020B0604020202020204" pitchFamily="34" charset="0"/>
              <a:buChar char="•"/>
            </a:pPr>
            <a:r>
              <a:rPr lang="en-US" sz="2000" i="0" dirty="0">
                <a:effectLst/>
              </a:rPr>
              <a:t>Knowledge, use, and source of family planning methods</a:t>
            </a:r>
            <a:endParaRPr lang="fr-FR" sz="2000" i="0" dirty="0">
              <a:effectLst/>
            </a:endParaRPr>
          </a:p>
          <a:p>
            <a:pPr marL="285750" marR="0" lvl="0" indent="-285750">
              <a:lnSpc>
                <a:spcPct val="110000"/>
              </a:lnSpc>
              <a:spcBef>
                <a:spcPts val="0"/>
              </a:spcBef>
              <a:spcAft>
                <a:spcPts val="0"/>
              </a:spcAft>
              <a:buSzPct val="100000"/>
              <a:buFont typeface="Arial" panose="020B0604020202020204" pitchFamily="34" charset="0"/>
              <a:buChar char="•"/>
            </a:pPr>
            <a:r>
              <a:rPr lang="en-US" sz="2000" i="0" dirty="0">
                <a:effectLst/>
              </a:rPr>
              <a:t>Fertility preferences</a:t>
            </a:r>
            <a:endParaRPr lang="fr-FR" sz="2000" i="0" dirty="0">
              <a:effectLst/>
            </a:endParaRPr>
          </a:p>
          <a:p>
            <a:pPr marL="285750" marR="0" lvl="0" indent="-285750">
              <a:lnSpc>
                <a:spcPct val="110000"/>
              </a:lnSpc>
              <a:spcBef>
                <a:spcPts val="0"/>
              </a:spcBef>
              <a:spcAft>
                <a:spcPts val="0"/>
              </a:spcAft>
              <a:buSzPct val="100000"/>
              <a:buFont typeface="Arial" panose="020B0604020202020204" pitchFamily="34" charset="0"/>
              <a:buChar char="•"/>
            </a:pPr>
            <a:r>
              <a:rPr lang="en-US" sz="2000" i="0" dirty="0">
                <a:effectLst/>
              </a:rPr>
              <a:t>Antenatal, delivery, and postnatal care</a:t>
            </a:r>
            <a:endParaRPr lang="fr-FR" sz="2000" i="0" dirty="0">
              <a:effectLst/>
            </a:endParaRPr>
          </a:p>
          <a:p>
            <a:pPr marL="285750" marR="0" lvl="0" indent="-285750">
              <a:lnSpc>
                <a:spcPct val="110000"/>
              </a:lnSpc>
              <a:spcBef>
                <a:spcPts val="0"/>
              </a:spcBef>
              <a:spcAft>
                <a:spcPts val="0"/>
              </a:spcAft>
              <a:buSzPct val="100000"/>
              <a:buFont typeface="Arial" panose="020B0604020202020204" pitchFamily="34" charset="0"/>
              <a:buChar char="•"/>
            </a:pPr>
            <a:r>
              <a:rPr lang="en-US" sz="2000" i="0" dirty="0">
                <a:effectLst/>
              </a:rPr>
              <a:t>Vaccinations and childhood illnesses</a:t>
            </a:r>
            <a:endParaRPr lang="fr-FR" sz="2000" i="0" dirty="0">
              <a:effectLst/>
            </a:endParaRPr>
          </a:p>
          <a:p>
            <a:pPr marL="285750" marR="0" lvl="0" indent="-285750">
              <a:lnSpc>
                <a:spcPct val="110000"/>
              </a:lnSpc>
              <a:spcBef>
                <a:spcPts val="0"/>
              </a:spcBef>
              <a:spcAft>
                <a:spcPts val="0"/>
              </a:spcAft>
              <a:buSzPct val="100000"/>
              <a:buFont typeface="Arial" panose="020B0604020202020204" pitchFamily="34" charset="0"/>
              <a:buChar char="•"/>
            </a:pPr>
            <a:r>
              <a:rPr lang="en-US" sz="2000" i="0" dirty="0">
                <a:effectLst/>
              </a:rPr>
              <a:t>Breastfeeding and infant feeding practices</a:t>
            </a:r>
            <a:endParaRPr lang="fr-FR" sz="2000" i="0" dirty="0">
              <a:effectLst/>
            </a:endParaRPr>
          </a:p>
          <a:p>
            <a:pPr marL="285750" marR="0" lvl="0" indent="-285750">
              <a:lnSpc>
                <a:spcPct val="110000"/>
              </a:lnSpc>
              <a:spcBef>
                <a:spcPts val="0"/>
              </a:spcBef>
              <a:spcAft>
                <a:spcPts val="0"/>
              </a:spcAft>
              <a:buSzPct val="100000"/>
              <a:buFont typeface="Arial" panose="020B0604020202020204" pitchFamily="34" charset="0"/>
              <a:buChar char="•"/>
            </a:pPr>
            <a:r>
              <a:rPr lang="en-US" sz="2000" i="0" dirty="0">
                <a:effectLst/>
              </a:rPr>
              <a:t>Women’s work and husbands’ background characteristics</a:t>
            </a:r>
            <a:endParaRPr lang="fr-FR" sz="2000" i="0" dirty="0">
              <a:effectLst/>
            </a:endParaRPr>
          </a:p>
          <a:p>
            <a:pPr marL="285750" marR="0" lvl="0" indent="-285750">
              <a:lnSpc>
                <a:spcPct val="110000"/>
              </a:lnSpc>
              <a:spcBef>
                <a:spcPts val="0"/>
              </a:spcBef>
              <a:spcAft>
                <a:spcPts val="0"/>
              </a:spcAft>
              <a:buSzPct val="100000"/>
              <a:buFont typeface="Arial" panose="020B0604020202020204" pitchFamily="34" charset="0"/>
              <a:buChar char="•"/>
            </a:pPr>
            <a:r>
              <a:rPr lang="en-US" sz="2000" i="0" dirty="0">
                <a:effectLst/>
              </a:rPr>
              <a:t>Knowledge, awareness, and behavior regarding HIV and other sexually transmitted infections (STIs)</a:t>
            </a:r>
            <a:endParaRPr lang="fr-FR" sz="2000" i="0" dirty="0">
              <a:effectLst/>
            </a:endParaRPr>
          </a:p>
          <a:p>
            <a:pPr marL="285750" marR="0" lvl="0" indent="-285750">
              <a:lnSpc>
                <a:spcPct val="110000"/>
              </a:lnSpc>
              <a:spcBef>
                <a:spcPts val="0"/>
              </a:spcBef>
              <a:spcAft>
                <a:spcPts val="0"/>
              </a:spcAft>
              <a:buSzPct val="100000"/>
              <a:buFont typeface="Arial" panose="020B0604020202020204" pitchFamily="34" charset="0"/>
              <a:buChar char="•"/>
            </a:pPr>
            <a:r>
              <a:rPr lang="en-US" sz="2000" i="0" dirty="0">
                <a:effectLst/>
              </a:rPr>
              <a:t>Fistula</a:t>
            </a:r>
            <a:endParaRPr lang="fr-FR" sz="2000" i="0" dirty="0">
              <a:effectLst/>
            </a:endParaRPr>
          </a:p>
          <a:p>
            <a:pPr marL="285750" marR="0" lvl="0" indent="-285750">
              <a:lnSpc>
                <a:spcPct val="110000"/>
              </a:lnSpc>
              <a:spcBef>
                <a:spcPts val="0"/>
              </a:spcBef>
              <a:spcAft>
                <a:spcPts val="0"/>
              </a:spcAft>
              <a:buSzPct val="100000"/>
              <a:buFont typeface="Arial" panose="020B0604020202020204" pitchFamily="34" charset="0"/>
              <a:buChar char="•"/>
            </a:pPr>
            <a:r>
              <a:rPr lang="en-US" sz="2000" i="0" dirty="0">
                <a:effectLst/>
              </a:rPr>
              <a:t>Mental health</a:t>
            </a:r>
            <a:endParaRPr lang="fr-FR" sz="2000" i="0" dirty="0">
              <a:effectLst/>
            </a:endParaRPr>
          </a:p>
          <a:p>
            <a:pPr marL="285750" marR="0" lvl="0" indent="-285750">
              <a:lnSpc>
                <a:spcPct val="110000"/>
              </a:lnSpc>
              <a:spcBef>
                <a:spcPts val="0"/>
              </a:spcBef>
              <a:spcAft>
                <a:spcPts val="0"/>
              </a:spcAft>
              <a:buSzPct val="100000"/>
              <a:buFont typeface="Arial" panose="020B0604020202020204" pitchFamily="34" charset="0"/>
              <a:buChar char="•"/>
            </a:pPr>
            <a:r>
              <a:rPr lang="en-US" sz="2000" i="0" dirty="0">
                <a:effectLst/>
              </a:rPr>
              <a:t>Domestic violence</a:t>
            </a:r>
            <a:endParaRPr lang="fr-FR" sz="2000" i="0" dirty="0">
              <a:effectLst/>
            </a:endParaRPr>
          </a:p>
          <a:p>
            <a:pPr marL="285750" marR="0" lvl="0" indent="-285750">
              <a:lnSpc>
                <a:spcPct val="110000"/>
              </a:lnSpc>
              <a:spcBef>
                <a:spcPts val="0"/>
              </a:spcBef>
              <a:spcAft>
                <a:spcPts val="1050"/>
              </a:spcAft>
              <a:buSzPct val="100000"/>
              <a:buFont typeface="Arial" panose="020B0604020202020204" pitchFamily="34" charset="0"/>
              <a:buChar char="•"/>
            </a:pPr>
            <a:r>
              <a:rPr lang="en-US" sz="2000" i="0" dirty="0">
                <a:effectLst/>
              </a:rPr>
              <a:t>Knowledge, attitudes, and behavior related to other health issues (for example, cancer, smoking, tuberculosis, and COVID-19)</a:t>
            </a:r>
            <a:endParaRPr lang="fr-FR" sz="2000" i="0" dirty="0">
              <a:effectLst/>
            </a:endParaRPr>
          </a:p>
        </p:txBody>
      </p:sp>
    </p:spTree>
    <p:extLst>
      <p:ext uri="{BB962C8B-B14F-4D97-AF65-F5344CB8AC3E}">
        <p14:creationId xmlns:p14="http://schemas.microsoft.com/office/powerpoint/2010/main" val="21273292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en-US" dirty="0"/>
              <a:t>Man’s Questionnaire</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182719"/>
            <a:ext cx="8132291" cy="5344296"/>
          </a:xfrm>
        </p:spPr>
        <p:txBody>
          <a:bodyPr>
            <a:noAutofit/>
          </a:bodyPr>
          <a:lstStyle/>
          <a:p>
            <a:pPr marL="288925" indent="-288925">
              <a:lnSpc>
                <a:spcPct val="100000"/>
              </a:lnSpc>
              <a:spcBef>
                <a:spcPts val="0"/>
              </a:spcBef>
              <a:buFont typeface="Arial" panose="020B0604020202020204" pitchFamily="34" charset="0"/>
              <a:buChar char="•"/>
            </a:pPr>
            <a:r>
              <a:rPr lang="en-US" sz="2000" i="0" dirty="0"/>
              <a:t>Background characteristics (age, education, literacy, etc.)</a:t>
            </a:r>
          </a:p>
          <a:p>
            <a:pPr marL="288925" indent="-288925">
              <a:lnSpc>
                <a:spcPct val="100000"/>
              </a:lnSpc>
              <a:spcBef>
                <a:spcPts val="0"/>
              </a:spcBef>
              <a:buFont typeface="Arial" panose="020B0604020202020204" pitchFamily="34" charset="0"/>
              <a:buChar char="•"/>
            </a:pPr>
            <a:r>
              <a:rPr lang="en-US" sz="2000" i="0" dirty="0"/>
              <a:t>Marriage and sexual activity</a:t>
            </a:r>
          </a:p>
          <a:p>
            <a:pPr marL="288925" indent="-288925">
              <a:lnSpc>
                <a:spcPct val="100000"/>
              </a:lnSpc>
              <a:spcBef>
                <a:spcPts val="0"/>
              </a:spcBef>
              <a:buFont typeface="Arial" panose="020B0604020202020204" pitchFamily="34" charset="0"/>
              <a:buChar char="•"/>
            </a:pPr>
            <a:r>
              <a:rPr lang="en-US" sz="2000" i="0" dirty="0">
                <a:effectLst/>
              </a:rPr>
              <a:t>Knowledge, use, and source of family planning methods</a:t>
            </a:r>
            <a:endParaRPr lang="en-US" sz="2000" i="0" dirty="0"/>
          </a:p>
          <a:p>
            <a:pPr marL="288925" indent="-288925">
              <a:lnSpc>
                <a:spcPct val="100000"/>
              </a:lnSpc>
              <a:spcBef>
                <a:spcPts val="0"/>
              </a:spcBef>
              <a:buFont typeface="Arial" panose="020B0604020202020204" pitchFamily="34" charset="0"/>
              <a:buChar char="•"/>
            </a:pPr>
            <a:r>
              <a:rPr lang="en-US" sz="2000" i="0" dirty="0"/>
              <a:t>Fertility</a:t>
            </a:r>
          </a:p>
          <a:p>
            <a:pPr marL="288925" indent="-288925">
              <a:lnSpc>
                <a:spcPct val="100000"/>
              </a:lnSpc>
              <a:spcBef>
                <a:spcPts val="0"/>
              </a:spcBef>
              <a:buFont typeface="Arial" panose="020B0604020202020204" pitchFamily="34" charset="0"/>
              <a:buChar char="•"/>
            </a:pPr>
            <a:r>
              <a:rPr lang="en-US" sz="2000" i="0" dirty="0"/>
              <a:t>Employment</a:t>
            </a:r>
          </a:p>
          <a:p>
            <a:pPr marL="288925" indent="-288925">
              <a:lnSpc>
                <a:spcPct val="100000"/>
              </a:lnSpc>
              <a:spcBef>
                <a:spcPts val="0"/>
              </a:spcBef>
              <a:buFont typeface="Arial" panose="020B0604020202020204" pitchFamily="34" charset="0"/>
              <a:buChar char="•"/>
            </a:pPr>
            <a:r>
              <a:rPr lang="en-US" sz="2000" i="0" dirty="0"/>
              <a:t>Other adult health issues</a:t>
            </a:r>
          </a:p>
          <a:p>
            <a:pPr marL="288925" indent="-288925">
              <a:lnSpc>
                <a:spcPct val="100000"/>
              </a:lnSpc>
              <a:spcBef>
                <a:spcPts val="0"/>
              </a:spcBef>
              <a:buFont typeface="Arial" panose="020B0604020202020204" pitchFamily="34" charset="0"/>
              <a:buChar char="•"/>
            </a:pPr>
            <a:r>
              <a:rPr lang="en-US" sz="2000" i="0" dirty="0"/>
              <a:t>Adult and maternal mortality</a:t>
            </a:r>
          </a:p>
          <a:p>
            <a:pPr marL="285750" marR="0" lvl="0" indent="-285750">
              <a:lnSpc>
                <a:spcPct val="110000"/>
              </a:lnSpc>
              <a:spcBef>
                <a:spcPts val="0"/>
              </a:spcBef>
              <a:spcAft>
                <a:spcPts val="0"/>
              </a:spcAft>
              <a:buSzPct val="100000"/>
              <a:buFont typeface="Arial" panose="020B0604020202020204" pitchFamily="34" charset="0"/>
              <a:buChar char="•"/>
            </a:pPr>
            <a:r>
              <a:rPr lang="en-US" sz="2000" i="0" dirty="0">
                <a:effectLst/>
              </a:rPr>
              <a:t>Vaccinations and childhood illnesses</a:t>
            </a:r>
            <a:endParaRPr lang="fr-FR" sz="2000" i="0" dirty="0">
              <a:effectLst/>
            </a:endParaRPr>
          </a:p>
          <a:p>
            <a:pPr marL="285750" marR="0" lvl="0" indent="-285750">
              <a:lnSpc>
                <a:spcPct val="110000"/>
              </a:lnSpc>
              <a:spcBef>
                <a:spcPts val="0"/>
              </a:spcBef>
              <a:spcAft>
                <a:spcPts val="0"/>
              </a:spcAft>
              <a:buSzPct val="100000"/>
              <a:buFont typeface="Arial" panose="020B0604020202020204" pitchFamily="34" charset="0"/>
              <a:buChar char="•"/>
            </a:pPr>
            <a:r>
              <a:rPr lang="en-US" sz="2000" i="0" dirty="0">
                <a:effectLst/>
              </a:rPr>
              <a:t>Women’s work and husbands’ background characteristics</a:t>
            </a:r>
            <a:endParaRPr lang="fr-FR" sz="2000" i="0" dirty="0">
              <a:effectLst/>
            </a:endParaRPr>
          </a:p>
          <a:p>
            <a:pPr marL="285750" marR="0" lvl="0" indent="-285750">
              <a:lnSpc>
                <a:spcPct val="110000"/>
              </a:lnSpc>
              <a:spcBef>
                <a:spcPts val="0"/>
              </a:spcBef>
              <a:spcAft>
                <a:spcPts val="0"/>
              </a:spcAft>
              <a:buSzPct val="100000"/>
              <a:buFont typeface="Arial" panose="020B0604020202020204" pitchFamily="34" charset="0"/>
              <a:buChar char="•"/>
            </a:pPr>
            <a:r>
              <a:rPr lang="en-US" sz="2000" i="0" dirty="0">
                <a:effectLst/>
              </a:rPr>
              <a:t>Knowledge, awareness, and behavior regarding HIV and other sexually transmitted infections (STIs)</a:t>
            </a:r>
            <a:endParaRPr lang="fr-FR" sz="2000" i="0" dirty="0">
              <a:effectLst/>
            </a:endParaRPr>
          </a:p>
          <a:p>
            <a:pPr marL="285750" marR="0" lvl="0" indent="-285750">
              <a:lnSpc>
                <a:spcPct val="110000"/>
              </a:lnSpc>
              <a:spcBef>
                <a:spcPts val="0"/>
              </a:spcBef>
              <a:spcAft>
                <a:spcPts val="0"/>
              </a:spcAft>
              <a:buSzPct val="100000"/>
              <a:buFont typeface="Arial" panose="020B0604020202020204" pitchFamily="34" charset="0"/>
              <a:buChar char="•"/>
            </a:pPr>
            <a:r>
              <a:rPr lang="en-US" sz="2000" i="0" dirty="0">
                <a:effectLst/>
              </a:rPr>
              <a:t>Mental health</a:t>
            </a:r>
            <a:endParaRPr lang="fr-FR" sz="2000" i="0" dirty="0">
              <a:effectLst/>
            </a:endParaRPr>
          </a:p>
          <a:p>
            <a:pPr marL="285750" marR="0" lvl="0" indent="-285750">
              <a:lnSpc>
                <a:spcPct val="110000"/>
              </a:lnSpc>
              <a:spcBef>
                <a:spcPts val="0"/>
              </a:spcBef>
              <a:spcAft>
                <a:spcPts val="0"/>
              </a:spcAft>
              <a:buSzPct val="100000"/>
              <a:buFont typeface="Arial" panose="020B0604020202020204" pitchFamily="34" charset="0"/>
              <a:buChar char="•"/>
            </a:pPr>
            <a:r>
              <a:rPr lang="en-US" sz="2000" i="0" dirty="0">
                <a:effectLst/>
              </a:rPr>
              <a:t>Domestic violence</a:t>
            </a:r>
            <a:endParaRPr lang="fr-FR" sz="2000" i="0" dirty="0">
              <a:effectLst/>
            </a:endParaRPr>
          </a:p>
          <a:p>
            <a:pPr marL="285750" marR="0" lvl="0" indent="-285750">
              <a:lnSpc>
                <a:spcPct val="110000"/>
              </a:lnSpc>
              <a:spcBef>
                <a:spcPts val="0"/>
              </a:spcBef>
              <a:spcAft>
                <a:spcPts val="1050"/>
              </a:spcAft>
              <a:buSzPct val="100000"/>
              <a:buFont typeface="Arial" panose="020B0604020202020204" pitchFamily="34" charset="0"/>
              <a:buChar char="•"/>
            </a:pPr>
            <a:r>
              <a:rPr lang="en-US" sz="2000" i="0" dirty="0">
                <a:effectLst/>
              </a:rPr>
              <a:t>Knowledge, attitudes, and behavior related to other health issues (for example, cancer, smoking, tuberculosis, and COVID-19)</a:t>
            </a:r>
          </a:p>
        </p:txBody>
      </p:sp>
    </p:spTree>
    <p:extLst>
      <p:ext uri="{BB962C8B-B14F-4D97-AF65-F5344CB8AC3E}">
        <p14:creationId xmlns:p14="http://schemas.microsoft.com/office/powerpoint/2010/main" val="3618636295"/>
      </p:ext>
    </p:extLst>
  </p:cSld>
  <p:clrMapOvr>
    <a:masterClrMapping/>
  </p:clrMapOvr>
</p:sld>
</file>

<file path=ppt/theme/theme1.xml><?xml version="1.0" encoding="utf-8"?>
<a:theme xmlns:a="http://schemas.openxmlformats.org/drawingml/2006/main" name="3_Custom Design">
  <a:themeElements>
    <a:clrScheme name="Template">
      <a:dk1>
        <a:srgbClr val="000000"/>
      </a:dk1>
      <a:lt1>
        <a:srgbClr val="FFFFFF"/>
      </a:lt1>
      <a:dk2>
        <a:srgbClr val="44546A"/>
      </a:dk2>
      <a:lt2>
        <a:srgbClr val="E7E6E6"/>
      </a:lt2>
      <a:accent1>
        <a:srgbClr val="00FFCC"/>
      </a:accent1>
      <a:accent2>
        <a:srgbClr val="FF6699"/>
      </a:accent2>
      <a:accent3>
        <a:srgbClr val="0563C1"/>
      </a:accent3>
      <a:accent4>
        <a:srgbClr val="E6BA00"/>
      </a:accent4>
      <a:accent5>
        <a:srgbClr val="6600FF"/>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Custom Design">
  <a:themeElements>
    <a:clrScheme name="Default Nepal">
      <a:dk1>
        <a:sysClr val="windowText" lastClr="000000"/>
      </a:dk1>
      <a:lt1>
        <a:sysClr val="window" lastClr="FFFFFF"/>
      </a:lt1>
      <a:dk2>
        <a:srgbClr val="44546A"/>
      </a:dk2>
      <a:lt2>
        <a:srgbClr val="E7E6E6"/>
      </a:lt2>
      <a:accent1>
        <a:srgbClr val="176C7D"/>
      </a:accent1>
      <a:accent2>
        <a:srgbClr val="EA7625"/>
      </a:accent2>
      <a:accent3>
        <a:srgbClr val="DFB326"/>
      </a:accent3>
      <a:accent4>
        <a:srgbClr val="7A479C"/>
      </a:accent4>
      <a:accent5>
        <a:srgbClr val="1C1E52"/>
      </a:accent5>
      <a:accent6>
        <a:srgbClr val="96B93D"/>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Custom Design">
  <a:themeElements>
    <a:clrScheme name="Maps">
      <a:dk1>
        <a:sysClr val="windowText" lastClr="000000"/>
      </a:dk1>
      <a:lt1>
        <a:sysClr val="window" lastClr="FFFFFF"/>
      </a:lt1>
      <a:dk2>
        <a:srgbClr val="44546A"/>
      </a:dk2>
      <a:lt2>
        <a:srgbClr val="E7E6E6"/>
      </a:lt2>
      <a:accent1>
        <a:srgbClr val="3C2456"/>
      </a:accent1>
      <a:accent2>
        <a:srgbClr val="7030A0"/>
      </a:accent2>
      <a:accent3>
        <a:srgbClr val="9ABCE0"/>
      </a:accent3>
      <a:accent4>
        <a:srgbClr val="A7896D"/>
      </a:accent4>
      <a:accent5>
        <a:srgbClr val="670000"/>
      </a:accent5>
      <a:accent6>
        <a:srgbClr val="1C1E52"/>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7" ma:contentTypeDescription="Create a new document." ma:contentTypeScope="" ma:versionID="e7cbe689751eeaf97a6063955fa96448">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ff45c2014597e0afdac646b4b124c49b"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VMX3MACP777Z-1177381151-29006</_dlc_DocId>
    <_dlc_DocIdUrl xmlns="d16efad5-0601-4cf0-b7c2-89968258c777">
      <Url>https://icfonline.sharepoint.com/sites/ihd-dhs/Dissemination/_layouts/15/DocIdRedir.aspx?ID=VMX3MACP777Z-1177381151-29006</Url>
      <Description>VMX3MACP777Z-1177381151-29006</Description>
    </_dlc_DocIdUrl>
    <TaxCatchAll xmlns="fa6a9aea-fb0f-4ddd-aff8-712634b7d5fe" xsi:nil="true"/>
    <lcf76f155ced4ddcb4097134ff3c332f xmlns="83c4e5ee-5eea-4e8c-8b50-726738bccb6e">
      <Terms xmlns="http://schemas.microsoft.com/office/infopath/2007/PartnerControls"/>
    </lcf76f155ced4ddcb4097134ff3c332f>
  </documentManagement>
</p:properties>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D4AF753-FA6F-4112-BFEE-2F4AFDE774E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fa6a9aea-fb0f-4ddd-aff8-712634b7d5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981E3BE-0910-4E81-BE17-3B9CCC885C4D}">
  <ds:schemaRefs>
    <ds:schemaRef ds:uri="http://purl.org/dc/elements/1.1/"/>
    <ds:schemaRef ds:uri="fa6a9aea-fb0f-4ddd-aff8-712634b7d5fe"/>
    <ds:schemaRef ds:uri="d16efad5-0601-4cf0-b7c2-89968258c777"/>
    <ds:schemaRef ds:uri="http://schemas.microsoft.com/office/2006/documentManagement/types"/>
    <ds:schemaRef ds:uri="http://schemas.openxmlformats.org/package/2006/metadata/core-properties"/>
    <ds:schemaRef ds:uri="http://www.w3.org/XML/1998/namespace"/>
    <ds:schemaRef ds:uri="http://schemas.microsoft.com/office/infopath/2007/PartnerControls"/>
    <ds:schemaRef ds:uri="http://schemas.microsoft.com/office/2006/metadata/properties"/>
    <ds:schemaRef ds:uri="83c4e5ee-5eea-4e8c-8b50-726738bccb6e"/>
    <ds:schemaRef ds:uri="http://purl.org/dc/dcmitype/"/>
    <ds:schemaRef ds:uri="http://purl.org/dc/terms/"/>
  </ds:schemaRefs>
</ds:datastoreItem>
</file>

<file path=customXml/itemProps3.xml><?xml version="1.0" encoding="utf-8"?>
<ds:datastoreItem xmlns:ds="http://schemas.openxmlformats.org/officeDocument/2006/customXml" ds:itemID="{78BBB4D1-D007-4369-AB9E-5B8C675DE8C2}">
  <ds:schemaRefs>
    <ds:schemaRef ds:uri="http://schemas.microsoft.com/sharepoint/events"/>
  </ds:schemaRefs>
</ds:datastoreItem>
</file>

<file path=customXml/itemProps4.xml><?xml version="1.0" encoding="utf-8"?>
<ds:datastoreItem xmlns:ds="http://schemas.openxmlformats.org/officeDocument/2006/customXml" ds:itemID="{7A906D3A-AE0C-43AD-9392-3C18C1CB37EA}">
  <ds:schemaRefs>
    <ds:schemaRef ds:uri="http://schemas.microsoft.com/sharepoint/v3/contenttype/forms"/>
  </ds:schemaRefs>
</ds:datastoreItem>
</file>

<file path=docMetadata/LabelInfo.xml><?xml version="1.0" encoding="utf-8"?>
<clbl:labelList xmlns:clbl="http://schemas.microsoft.com/office/2020/mipLabelMetadata">
  <clbl:label id="{cf90b97b-be46-4a00-9700-81ce4ff1b7f6}" enabled="0" method="" siteId="{cf90b97b-be46-4a00-9700-81ce4ff1b7f6}" removed="1"/>
</clbl:labelList>
</file>

<file path=docProps/app.xml><?xml version="1.0" encoding="utf-8"?>
<Properties xmlns="http://schemas.openxmlformats.org/officeDocument/2006/extended-properties" xmlns:vt="http://schemas.openxmlformats.org/officeDocument/2006/docPropsVTypes">
  <Template>office theme</Template>
  <TotalTime>2510</TotalTime>
  <Words>1105</Words>
  <Application>Microsoft Office PowerPoint</Application>
  <PresentationFormat>On-screen Show (4:3)</PresentationFormat>
  <Paragraphs>126</Paragraphs>
  <Slides>15</Slides>
  <Notes>3</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15</vt:i4>
      </vt:variant>
    </vt:vector>
  </HeadingPairs>
  <TitlesOfParts>
    <vt:vector size="23" baseType="lpstr">
      <vt:lpstr>Arial</vt:lpstr>
      <vt:lpstr>Calibri</vt:lpstr>
      <vt:lpstr>Source Sans Pro</vt:lpstr>
      <vt:lpstr>Source Sans Pro SemiBold</vt:lpstr>
      <vt:lpstr>YAFcfnt9wqI 0</vt:lpstr>
      <vt:lpstr>3_Custom Design</vt:lpstr>
      <vt:lpstr>2_Custom Design</vt:lpstr>
      <vt:lpstr>1_Custom Design</vt:lpstr>
      <vt:lpstr>PowerPoint Presentation</vt:lpstr>
      <vt:lpstr>PowerPoint Presentation</vt:lpstr>
      <vt:lpstr>Objective</vt:lpstr>
      <vt:lpstr>The Survey</vt:lpstr>
      <vt:lpstr>Sample Design</vt:lpstr>
      <vt:lpstr>Questionnaires</vt:lpstr>
      <vt:lpstr>Household Questionnaire</vt:lpstr>
      <vt:lpstr>Woman’s Questionnaire</vt:lpstr>
      <vt:lpstr>Man’s Questionnaire</vt:lpstr>
      <vt:lpstr>Biomarkers</vt:lpstr>
      <vt:lpstr>Pretest and Main Survey Training</vt:lpstr>
      <vt:lpstr>Fieldwork and Data Processing</vt:lpstr>
      <vt:lpstr>Results of Household and  Individual Interviews</vt:lpstr>
      <vt:lpstr>NDHS Publications, Data, and Digital Tools</vt:lpstr>
      <vt:lpstr>DHS Program Digital Tools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Balian, Sarah</dc:creator>
  <cp:lastModifiedBy>Twesigye, Gloria</cp:lastModifiedBy>
  <cp:revision>2</cp:revision>
  <dcterms:created xsi:type="dcterms:W3CDTF">2022-12-05T19:39:34Z</dcterms:created>
  <dcterms:modified xsi:type="dcterms:W3CDTF">2023-05-23T17:03:03Z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a785f49a-beb4-4fdf-ac53-a0e62645c91e</vt:lpwstr>
  </property>
  <property fmtid="{D5CDD505-2E9C-101B-9397-08002B2CF9AE}" pid="4" name="MediaServiceImageTags">
    <vt:lpwstr/>
  </property>
</Properties>
</file>