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2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2"/>
  </p:notesMasterIdLst>
  <p:handoutMasterIdLst>
    <p:handoutMasterId r:id="rId23"/>
  </p:handoutMasterIdLst>
  <p:sldIdLst>
    <p:sldId id="256" r:id="rId8"/>
    <p:sldId id="260" r:id="rId9"/>
    <p:sldId id="262" r:id="rId10"/>
    <p:sldId id="324" r:id="rId11"/>
    <p:sldId id="351" r:id="rId12"/>
    <p:sldId id="264" r:id="rId13"/>
    <p:sldId id="283" r:id="rId14"/>
    <p:sldId id="343" r:id="rId15"/>
    <p:sldId id="352" r:id="rId16"/>
    <p:sldId id="272" r:id="rId17"/>
    <p:sldId id="339" r:id="rId18"/>
    <p:sldId id="286" r:id="rId19"/>
    <p:sldId id="353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B"/>
    <a:srgbClr val="45B8E4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765E0E-611B-4056-91D4-2FF271B10E55}" v="62" dt="2023-05-19T17:53:02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74"/>
    <p:restoredTop sz="90689" autoAdjust="0"/>
  </p:normalViewPr>
  <p:slideViewPr>
    <p:cSldViewPr snapToGrid="0">
      <p:cViewPr varScale="1">
        <p:scale>
          <a:sx n="136" d="100"/>
          <a:sy n="136" d="100"/>
        </p:scale>
        <p:origin x="233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E347A269-AD15-4F4B-97B2-C846C0F94E46}"/>
    <pc:docChg chg="undo custSel modSld">
      <pc:chgData name="Balian, Sarah (CNTR)" userId="b3b060d9-4d34-479b-ad68-688eaebf93c5" providerId="ADAL" clId="{E347A269-AD15-4F4B-97B2-C846C0F94E46}" dt="2023-05-01T00:20:11.326" v="99" actId="20577"/>
      <pc:docMkLst>
        <pc:docMk/>
      </pc:docMkLst>
      <pc:sldChg chg="mod">
        <pc:chgData name="Balian, Sarah (CNTR)" userId="b3b060d9-4d34-479b-ad68-688eaebf93c5" providerId="ADAL" clId="{E347A269-AD15-4F4B-97B2-C846C0F94E46}" dt="2023-04-30T16:39:14.545" v="7" actId="27918"/>
        <pc:sldMkLst>
          <pc:docMk/>
          <pc:sldMk cId="1428788921" sldId="262"/>
        </pc:sldMkLst>
      </pc:sldChg>
      <pc:sldChg chg="modSp mod">
        <pc:chgData name="Balian, Sarah (CNTR)" userId="b3b060d9-4d34-479b-ad68-688eaebf93c5" providerId="ADAL" clId="{E347A269-AD15-4F4B-97B2-C846C0F94E46}" dt="2023-04-30T17:05:08.701" v="91" actId="14100"/>
        <pc:sldMkLst>
          <pc:docMk/>
          <pc:sldMk cId="2479953464" sldId="264"/>
        </pc:sldMkLst>
        <pc:spChg chg="mod">
          <ac:chgData name="Balian, Sarah (CNTR)" userId="b3b060d9-4d34-479b-ad68-688eaebf93c5" providerId="ADAL" clId="{E347A269-AD15-4F4B-97B2-C846C0F94E46}" dt="2023-04-30T17:05:08.701" v="91" actId="14100"/>
          <ac:spMkLst>
            <pc:docMk/>
            <pc:sldMk cId="2479953464" sldId="264"/>
            <ac:spMk id="3" creationId="{657C5FB1-EAD4-8DAA-7DFE-0F9EF5B56944}"/>
          </ac:spMkLst>
        </pc:spChg>
        <pc:spChg chg="mod">
          <ac:chgData name="Balian, Sarah (CNTR)" userId="b3b060d9-4d34-479b-ad68-688eaebf93c5" providerId="ADAL" clId="{E347A269-AD15-4F4B-97B2-C846C0F94E46}" dt="2023-04-30T17:05:01.301" v="88" actId="1076"/>
          <ac:spMkLst>
            <pc:docMk/>
            <pc:sldMk cId="2479953464" sldId="264"/>
            <ac:spMk id="4" creationId="{E5BB0839-8218-5B68-D4D2-3602648BA8C7}"/>
          </ac:spMkLst>
        </pc:spChg>
      </pc:sldChg>
      <pc:sldChg chg="mod delCm">
        <pc:chgData name="Balian, Sarah (CNTR)" userId="b3b060d9-4d34-479b-ad68-688eaebf93c5" providerId="ADAL" clId="{E347A269-AD15-4F4B-97B2-C846C0F94E46}" dt="2023-04-30T17:09:16.957" v="96"/>
        <pc:sldMkLst>
          <pc:docMk/>
          <pc:sldMk cId="1506493807" sldId="2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E347A269-AD15-4F4B-97B2-C846C0F94E46}" dt="2023-04-30T17:09:16.957" v="96"/>
              <pc2:cmMkLst xmlns:pc2="http://schemas.microsoft.com/office/powerpoint/2019/9/main/command">
                <pc:docMk/>
                <pc:sldMk cId="1506493807" sldId="272"/>
                <pc2:cmMk id="{B5BD7F89-1FFE-8843-9933-45825E4B2730}"/>
              </pc2:cmMkLst>
            </pc226:cmChg>
          </p:ext>
        </pc:extLst>
      </pc:sldChg>
      <pc:sldChg chg="delCm">
        <pc:chgData name="Balian, Sarah (CNTR)" userId="b3b060d9-4d34-479b-ad68-688eaebf93c5" providerId="ADAL" clId="{E347A269-AD15-4F4B-97B2-C846C0F94E46}" dt="2023-04-30T17:05:35.657" v="92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E347A269-AD15-4F4B-97B2-C846C0F94E46}" dt="2023-04-30T17:05:35.657" v="92"/>
              <pc2:cmMkLst xmlns:pc2="http://schemas.microsoft.com/office/powerpoint/2019/9/main/command">
                <pc:docMk/>
                <pc:sldMk cId="3502258445" sldId="283"/>
                <pc2:cmMk id="{AB032728-D11C-D54A-AA6F-3C54D1266D5D}"/>
              </pc2:cmMkLst>
            </pc226:cmChg>
          </p:ext>
        </pc:extLst>
      </pc:sldChg>
      <pc:sldChg chg="modSp delCm">
        <pc:chgData name="Balian, Sarah (CNTR)" userId="b3b060d9-4d34-479b-ad68-688eaebf93c5" providerId="ADAL" clId="{E347A269-AD15-4F4B-97B2-C846C0F94E46}" dt="2023-05-01T00:18:19.607" v="98"/>
        <pc:sldMkLst>
          <pc:docMk/>
          <pc:sldMk cId="1821595124" sldId="286"/>
        </pc:sldMkLst>
        <pc:graphicFrameChg chg="mod">
          <ac:chgData name="Balian, Sarah (CNTR)" userId="b3b060d9-4d34-479b-ad68-688eaebf93c5" providerId="ADAL" clId="{E347A269-AD15-4F4B-97B2-C846C0F94E46}" dt="2023-05-01T00:17:38.327" v="97" actId="113"/>
          <ac:graphicFrameMkLst>
            <pc:docMk/>
            <pc:sldMk cId="1821595124" sldId="286"/>
            <ac:graphicFrameMk id="8" creationId="{DE9A6772-C53F-EAE5-A902-BA86493CFD4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E347A269-AD15-4F4B-97B2-C846C0F94E46}" dt="2023-05-01T00:18:19.607" v="98"/>
              <pc2:cmMkLst xmlns:pc2="http://schemas.microsoft.com/office/powerpoint/2019/9/main/command">
                <pc:docMk/>
                <pc:sldMk cId="1821595124" sldId="286"/>
                <pc2:cmMk id="{B3E0C468-020D-BA48-9C80-F517CAC92A57}"/>
              </pc2:cmMkLst>
            </pc226:cmChg>
          </p:ext>
        </pc:extLst>
      </pc:sldChg>
      <pc:sldChg chg="modSp mod">
        <pc:chgData name="Balian, Sarah (CNTR)" userId="b3b060d9-4d34-479b-ad68-688eaebf93c5" providerId="ADAL" clId="{E347A269-AD15-4F4B-97B2-C846C0F94E46}" dt="2023-05-01T00:20:11.326" v="99" actId="20577"/>
        <pc:sldMkLst>
          <pc:docMk/>
          <pc:sldMk cId="3475639167" sldId="289"/>
        </pc:sldMkLst>
        <pc:spChg chg="mod">
          <ac:chgData name="Balian, Sarah (CNTR)" userId="b3b060d9-4d34-479b-ad68-688eaebf93c5" providerId="ADAL" clId="{E347A269-AD15-4F4B-97B2-C846C0F94E46}" dt="2023-05-01T00:20:11.326" v="99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delCm">
        <pc:chgData name="Balian, Sarah (CNTR)" userId="b3b060d9-4d34-479b-ad68-688eaebf93c5" providerId="ADAL" clId="{E347A269-AD15-4F4B-97B2-C846C0F94E46}" dt="2023-04-30T16:48:44.455" v="73" actId="1076"/>
        <pc:sldMkLst>
          <pc:docMk/>
          <pc:sldMk cId="1702557876" sldId="324"/>
        </pc:sldMkLst>
        <pc:spChg chg="add mod">
          <ac:chgData name="Balian, Sarah (CNTR)" userId="b3b060d9-4d34-479b-ad68-688eaebf93c5" providerId="ADAL" clId="{E347A269-AD15-4F4B-97B2-C846C0F94E46}" dt="2023-04-30T16:46:19.707" v="35" actId="1076"/>
          <ac:spMkLst>
            <pc:docMk/>
            <pc:sldMk cId="1702557876" sldId="324"/>
            <ac:spMk id="5" creationId="{D7DE8628-CD9F-14BB-5C63-396924195507}"/>
          </ac:spMkLst>
        </pc:spChg>
        <pc:spChg chg="add mod">
          <ac:chgData name="Balian, Sarah (CNTR)" userId="b3b060d9-4d34-479b-ad68-688eaebf93c5" providerId="ADAL" clId="{E347A269-AD15-4F4B-97B2-C846C0F94E46}" dt="2023-04-30T16:46:28.643" v="37" actId="1076"/>
          <ac:spMkLst>
            <pc:docMk/>
            <pc:sldMk cId="1702557876" sldId="324"/>
            <ac:spMk id="6" creationId="{DF0BE7A4-2429-8956-9619-07A499B8C713}"/>
          </ac:spMkLst>
        </pc:spChg>
        <pc:spChg chg="mod">
          <ac:chgData name="Balian, Sarah (CNTR)" userId="b3b060d9-4d34-479b-ad68-688eaebf93c5" providerId="ADAL" clId="{E347A269-AD15-4F4B-97B2-C846C0F94E46}" dt="2023-04-30T16:44:58.048" v="22" actId="1076"/>
          <ac:spMkLst>
            <pc:docMk/>
            <pc:sldMk cId="1702557876" sldId="324"/>
            <ac:spMk id="19" creationId="{919AB245-761C-B6B8-51E2-142048FB285E}"/>
          </ac:spMkLst>
        </pc:spChg>
        <pc:spChg chg="mod">
          <ac:chgData name="Balian, Sarah (CNTR)" userId="b3b060d9-4d34-479b-ad68-688eaebf93c5" providerId="ADAL" clId="{E347A269-AD15-4F4B-97B2-C846C0F94E46}" dt="2023-04-30T16:45:10.774" v="24" actId="1076"/>
          <ac:spMkLst>
            <pc:docMk/>
            <pc:sldMk cId="1702557876" sldId="324"/>
            <ac:spMk id="22" creationId="{A23FC125-6A2D-2C23-E0B8-BABEDC126DA7}"/>
          </ac:spMkLst>
        </pc:spChg>
        <pc:spChg chg="mod">
          <ac:chgData name="Balian, Sarah (CNTR)" userId="b3b060d9-4d34-479b-ad68-688eaebf93c5" providerId="ADAL" clId="{E347A269-AD15-4F4B-97B2-C846C0F94E46}" dt="2023-04-30T16:45:16.464" v="25" actId="1076"/>
          <ac:spMkLst>
            <pc:docMk/>
            <pc:sldMk cId="1702557876" sldId="324"/>
            <ac:spMk id="23" creationId="{FF929909-2D14-9BD3-A377-0079E1252530}"/>
          </ac:spMkLst>
        </pc:spChg>
        <pc:spChg chg="mod">
          <ac:chgData name="Balian, Sarah (CNTR)" userId="b3b060d9-4d34-479b-ad68-688eaebf93c5" providerId="ADAL" clId="{E347A269-AD15-4F4B-97B2-C846C0F94E46}" dt="2023-04-30T16:44:40.385" v="19" actId="1076"/>
          <ac:spMkLst>
            <pc:docMk/>
            <pc:sldMk cId="1702557876" sldId="324"/>
            <ac:spMk id="24" creationId="{9664DB10-4447-8D6E-AC03-C669CB0D092E}"/>
          </ac:spMkLst>
        </pc:spChg>
        <pc:spChg chg="mod">
          <ac:chgData name="Balian, Sarah (CNTR)" userId="b3b060d9-4d34-479b-ad68-688eaebf93c5" providerId="ADAL" clId="{E347A269-AD15-4F4B-97B2-C846C0F94E46}" dt="2023-04-30T16:44:40.385" v="19" actId="1076"/>
          <ac:spMkLst>
            <pc:docMk/>
            <pc:sldMk cId="1702557876" sldId="324"/>
            <ac:spMk id="25" creationId="{0D36E1B2-4AA5-A62F-F5F8-DD72A4DA547A}"/>
          </ac:spMkLst>
        </pc:spChg>
        <pc:spChg chg="mod">
          <ac:chgData name="Balian, Sarah (CNTR)" userId="b3b060d9-4d34-479b-ad68-688eaebf93c5" providerId="ADAL" clId="{E347A269-AD15-4F4B-97B2-C846C0F94E46}" dt="2023-04-30T16:45:39.925" v="30" actId="1076"/>
          <ac:spMkLst>
            <pc:docMk/>
            <pc:sldMk cId="1702557876" sldId="324"/>
            <ac:spMk id="26" creationId="{F7AC834A-B082-EF25-2CAF-14EE527CAF64}"/>
          </ac:spMkLst>
        </pc:spChg>
        <pc:spChg chg="mod">
          <ac:chgData name="Balian, Sarah (CNTR)" userId="b3b060d9-4d34-479b-ad68-688eaebf93c5" providerId="ADAL" clId="{E347A269-AD15-4F4B-97B2-C846C0F94E46}" dt="2023-04-30T16:48:27.804" v="69" actId="1076"/>
          <ac:spMkLst>
            <pc:docMk/>
            <pc:sldMk cId="1702557876" sldId="324"/>
            <ac:spMk id="27" creationId="{C253CD9D-52E7-A631-AD25-F17F48B50202}"/>
          </ac:spMkLst>
        </pc:spChg>
        <pc:spChg chg="mod">
          <ac:chgData name="Balian, Sarah (CNTR)" userId="b3b060d9-4d34-479b-ad68-688eaebf93c5" providerId="ADAL" clId="{E347A269-AD15-4F4B-97B2-C846C0F94E46}" dt="2023-04-30T16:46:06.950" v="32" actId="12788"/>
          <ac:spMkLst>
            <pc:docMk/>
            <pc:sldMk cId="1702557876" sldId="324"/>
            <ac:spMk id="28" creationId="{BECD09F6-FDB3-81EA-4E05-FF3373DB7966}"/>
          </ac:spMkLst>
        </pc:spChg>
        <pc:spChg chg="mod">
          <ac:chgData name="Balian, Sarah (CNTR)" userId="b3b060d9-4d34-479b-ad68-688eaebf93c5" providerId="ADAL" clId="{E347A269-AD15-4F4B-97B2-C846C0F94E46}" dt="2023-04-30T16:48:41.491" v="72" actId="1076"/>
          <ac:spMkLst>
            <pc:docMk/>
            <pc:sldMk cId="1702557876" sldId="324"/>
            <ac:spMk id="29" creationId="{5803C762-1900-B13A-65D4-ED0C8CE59462}"/>
          </ac:spMkLst>
        </pc:spChg>
        <pc:spChg chg="mod">
          <ac:chgData name="Balian, Sarah (CNTR)" userId="b3b060d9-4d34-479b-ad68-688eaebf93c5" providerId="ADAL" clId="{E347A269-AD15-4F4B-97B2-C846C0F94E46}" dt="2023-04-30T16:46:06.950" v="32" actId="12788"/>
          <ac:spMkLst>
            <pc:docMk/>
            <pc:sldMk cId="1702557876" sldId="324"/>
            <ac:spMk id="30" creationId="{E73AF4BD-F409-422A-00CF-A42FBAD2768E}"/>
          </ac:spMkLst>
        </pc:spChg>
        <pc:spChg chg="mod">
          <ac:chgData name="Balian, Sarah (CNTR)" userId="b3b060d9-4d34-479b-ad68-688eaebf93c5" providerId="ADAL" clId="{E347A269-AD15-4F4B-97B2-C846C0F94E46}" dt="2023-04-30T16:46:06.950" v="32" actId="12788"/>
          <ac:spMkLst>
            <pc:docMk/>
            <pc:sldMk cId="1702557876" sldId="324"/>
            <ac:spMk id="31" creationId="{8FAA6ACD-B674-1B61-3477-7BD5576A3DD5}"/>
          </ac:spMkLst>
        </pc:spChg>
        <pc:spChg chg="mod">
          <ac:chgData name="Balian, Sarah (CNTR)" userId="b3b060d9-4d34-479b-ad68-688eaebf93c5" providerId="ADAL" clId="{E347A269-AD15-4F4B-97B2-C846C0F94E46}" dt="2023-04-30T16:46:06.950" v="32" actId="12788"/>
          <ac:spMkLst>
            <pc:docMk/>
            <pc:sldMk cId="1702557876" sldId="324"/>
            <ac:spMk id="32" creationId="{DFBC9D00-68E9-04DF-F7A7-DB2B030FA8B5}"/>
          </ac:spMkLst>
        </pc:spChg>
        <pc:spChg chg="mod">
          <ac:chgData name="Balian, Sarah (CNTR)" userId="b3b060d9-4d34-479b-ad68-688eaebf93c5" providerId="ADAL" clId="{E347A269-AD15-4F4B-97B2-C846C0F94E46}" dt="2023-04-30T16:45:36.759" v="29" actId="1076"/>
          <ac:spMkLst>
            <pc:docMk/>
            <pc:sldMk cId="1702557876" sldId="324"/>
            <ac:spMk id="33" creationId="{7E611DCB-2AAE-88D9-E7BC-654DD24CF129}"/>
          </ac:spMkLst>
        </pc:spChg>
        <pc:spChg chg="mod">
          <ac:chgData name="Balian, Sarah (CNTR)" userId="b3b060d9-4d34-479b-ad68-688eaebf93c5" providerId="ADAL" clId="{E347A269-AD15-4F4B-97B2-C846C0F94E46}" dt="2023-04-30T16:45:44.600" v="31" actId="1076"/>
          <ac:spMkLst>
            <pc:docMk/>
            <pc:sldMk cId="1702557876" sldId="324"/>
            <ac:spMk id="34" creationId="{A9EFC11C-29DB-5AD4-B8F1-1BCD3A800A18}"/>
          </ac:spMkLst>
        </pc:spChg>
        <pc:spChg chg="mod">
          <ac:chgData name="Balian, Sarah (CNTR)" userId="b3b060d9-4d34-479b-ad68-688eaebf93c5" providerId="ADAL" clId="{E347A269-AD15-4F4B-97B2-C846C0F94E46}" dt="2023-04-30T16:48:00.744" v="63" actId="1076"/>
          <ac:spMkLst>
            <pc:docMk/>
            <pc:sldMk cId="1702557876" sldId="324"/>
            <ac:spMk id="35" creationId="{D8A7F3D7-9FFE-B25D-5ACE-3740CB428766}"/>
          </ac:spMkLst>
        </pc:spChg>
        <pc:spChg chg="mod">
          <ac:chgData name="Balian, Sarah (CNTR)" userId="b3b060d9-4d34-479b-ad68-688eaebf93c5" providerId="ADAL" clId="{E347A269-AD15-4F4B-97B2-C846C0F94E46}" dt="2023-04-30T16:45:32.806" v="28" actId="1076"/>
          <ac:spMkLst>
            <pc:docMk/>
            <pc:sldMk cId="1702557876" sldId="324"/>
            <ac:spMk id="36" creationId="{89E5F9DA-A606-6292-C611-B08A405D06F9}"/>
          </ac:spMkLst>
        </pc:spChg>
        <pc:spChg chg="del">
          <ac:chgData name="Balian, Sarah (CNTR)" userId="b3b060d9-4d34-479b-ad68-688eaebf93c5" providerId="ADAL" clId="{E347A269-AD15-4F4B-97B2-C846C0F94E46}" dt="2023-04-30T16:45:21.691" v="26" actId="478"/>
          <ac:spMkLst>
            <pc:docMk/>
            <pc:sldMk cId="1702557876" sldId="324"/>
            <ac:spMk id="37" creationId="{BEC64EEF-A1F1-8E19-2707-6FAD4CBAE0E0}"/>
          </ac:spMkLst>
        </pc:spChg>
        <pc:spChg chg="mod">
          <ac:chgData name="Balian, Sarah (CNTR)" userId="b3b060d9-4d34-479b-ad68-688eaebf93c5" providerId="ADAL" clId="{E347A269-AD15-4F4B-97B2-C846C0F94E46}" dt="2023-04-30T16:47:58.425" v="62" actId="1076"/>
          <ac:spMkLst>
            <pc:docMk/>
            <pc:sldMk cId="1702557876" sldId="324"/>
            <ac:spMk id="38" creationId="{3318DB37-3985-BB9F-1B66-7C2CBB156C77}"/>
          </ac:spMkLst>
        </pc:spChg>
        <pc:spChg chg="mod">
          <ac:chgData name="Balian, Sarah (CNTR)" userId="b3b060d9-4d34-479b-ad68-688eaebf93c5" providerId="ADAL" clId="{E347A269-AD15-4F4B-97B2-C846C0F94E46}" dt="2023-04-30T16:48:03.535" v="64" actId="1076"/>
          <ac:spMkLst>
            <pc:docMk/>
            <pc:sldMk cId="1702557876" sldId="324"/>
            <ac:spMk id="39" creationId="{84C18A72-3D7F-F787-8F1A-6F3753C2FE38}"/>
          </ac:spMkLst>
        </pc:spChg>
        <pc:spChg chg="mod">
          <ac:chgData name="Balian, Sarah (CNTR)" userId="b3b060d9-4d34-479b-ad68-688eaebf93c5" providerId="ADAL" clId="{E347A269-AD15-4F4B-97B2-C846C0F94E46}" dt="2023-04-30T16:48:10.404" v="65" actId="1076"/>
          <ac:spMkLst>
            <pc:docMk/>
            <pc:sldMk cId="1702557876" sldId="324"/>
            <ac:spMk id="40" creationId="{237376D4-C554-50C9-2749-3124111F98AF}"/>
          </ac:spMkLst>
        </pc:spChg>
        <pc:spChg chg="mod">
          <ac:chgData name="Balian, Sarah (CNTR)" userId="b3b060d9-4d34-479b-ad68-688eaebf93c5" providerId="ADAL" clId="{E347A269-AD15-4F4B-97B2-C846C0F94E46}" dt="2023-04-30T16:48:14.797" v="66" actId="1076"/>
          <ac:spMkLst>
            <pc:docMk/>
            <pc:sldMk cId="1702557876" sldId="324"/>
            <ac:spMk id="41" creationId="{FC033D38-5761-D428-E160-FB092808F0F1}"/>
          </ac:spMkLst>
        </pc:spChg>
        <pc:spChg chg="mod">
          <ac:chgData name="Balian, Sarah (CNTR)" userId="b3b060d9-4d34-479b-ad68-688eaebf93c5" providerId="ADAL" clId="{E347A269-AD15-4F4B-97B2-C846C0F94E46}" dt="2023-04-30T16:48:44.455" v="73" actId="1076"/>
          <ac:spMkLst>
            <pc:docMk/>
            <pc:sldMk cId="1702557876" sldId="324"/>
            <ac:spMk id="42" creationId="{3AB60551-8824-3DF3-E2AC-9AF2FE8EEEBC}"/>
          </ac:spMkLst>
        </pc:spChg>
        <pc:spChg chg="mod">
          <ac:chgData name="Balian, Sarah (CNTR)" userId="b3b060d9-4d34-479b-ad68-688eaebf93c5" providerId="ADAL" clId="{E347A269-AD15-4F4B-97B2-C846C0F94E46}" dt="2023-04-30T16:47:43.593" v="60" actId="1076"/>
          <ac:spMkLst>
            <pc:docMk/>
            <pc:sldMk cId="1702557876" sldId="324"/>
            <ac:spMk id="43" creationId="{437AABFD-F135-CB15-FF5B-14AFB8278D4D}"/>
          </ac:spMkLst>
        </pc:spChg>
        <pc:spChg chg="add mod">
          <ac:chgData name="Balian, Sarah (CNTR)" userId="b3b060d9-4d34-479b-ad68-688eaebf93c5" providerId="ADAL" clId="{E347A269-AD15-4F4B-97B2-C846C0F94E46}" dt="2023-04-30T16:48:23.941" v="68" actId="1076"/>
          <ac:spMkLst>
            <pc:docMk/>
            <pc:sldMk cId="1702557876" sldId="324"/>
            <ac:spMk id="45" creationId="{769D3E3B-D030-497A-8B6D-F9A0002CE2E7}"/>
          </ac:spMkLst>
        </pc:spChg>
        <pc:spChg chg="add mod">
          <ac:chgData name="Balian, Sarah (CNTR)" userId="b3b060d9-4d34-479b-ad68-688eaebf93c5" providerId="ADAL" clId="{E347A269-AD15-4F4B-97B2-C846C0F94E46}" dt="2023-04-30T16:48:37.672" v="71" actId="1076"/>
          <ac:spMkLst>
            <pc:docMk/>
            <pc:sldMk cId="1702557876" sldId="324"/>
            <ac:spMk id="46" creationId="{95C308CD-ADC4-C935-8D29-8DBC7D304202}"/>
          </ac:spMkLst>
        </pc:spChg>
        <pc:grpChg chg="add mod">
          <ac:chgData name="Balian, Sarah (CNTR)" userId="b3b060d9-4d34-479b-ad68-688eaebf93c5" providerId="ADAL" clId="{E347A269-AD15-4F4B-97B2-C846C0F94E46}" dt="2023-04-30T16:47:51.209" v="61" actId="1076"/>
          <ac:grpSpMkLst>
            <pc:docMk/>
            <pc:sldMk cId="1702557876" sldId="324"/>
            <ac:grpSpMk id="7" creationId="{A7A0518F-6304-06AB-AA0C-80A1C73F1EF8}"/>
          </ac:grpSpMkLst>
        </pc:grpChg>
        <pc:grpChg chg="mod">
          <ac:chgData name="Balian, Sarah (CNTR)" userId="b3b060d9-4d34-479b-ad68-688eaebf93c5" providerId="ADAL" clId="{E347A269-AD15-4F4B-97B2-C846C0F94E46}" dt="2023-04-30T16:42:02.845" v="10" actId="1076"/>
          <ac:grpSpMkLst>
            <pc:docMk/>
            <pc:sldMk cId="1702557876" sldId="324"/>
            <ac:grpSpMk id="16" creationId="{821094AF-08D6-8E93-C6FF-7C2A590F4E9E}"/>
          </ac:grpSpMkLst>
        </pc:grpChg>
        <pc:grpChg chg="mod">
          <ac:chgData name="Balian, Sarah (CNTR)" userId="b3b060d9-4d34-479b-ad68-688eaebf93c5" providerId="ADAL" clId="{E347A269-AD15-4F4B-97B2-C846C0F94E46}" dt="2023-04-30T16:41:56.562" v="9" actId="1076"/>
          <ac:grpSpMkLst>
            <pc:docMk/>
            <pc:sldMk cId="1702557876" sldId="324"/>
            <ac:grpSpMk id="17" creationId="{44C8F741-3928-AA9C-7FC2-7C7F2EB90CBE}"/>
          </ac:grpSpMkLst>
        </pc:grpChg>
        <pc:graphicFrameChg chg="mod ord">
          <ac:chgData name="Balian, Sarah (CNTR)" userId="b3b060d9-4d34-479b-ad68-688eaebf93c5" providerId="ADAL" clId="{E347A269-AD15-4F4B-97B2-C846C0F94E46}" dt="2023-04-30T16:47:39.834" v="59" actId="1076"/>
          <ac:graphicFrameMkLst>
            <pc:docMk/>
            <pc:sldMk cId="1702557876" sldId="324"/>
            <ac:graphicFrameMk id="21" creationId="{9673CC04-08CC-5578-D046-2CD1CE6E0EBA}"/>
          </ac:graphicFrameMkLst>
        </pc:graphicFrameChg>
        <pc:cxnChg chg="mod">
          <ac:chgData name="Balian, Sarah (CNTR)" userId="b3b060d9-4d34-479b-ad68-688eaebf93c5" providerId="ADAL" clId="{E347A269-AD15-4F4B-97B2-C846C0F94E46}" dt="2023-04-30T16:47:27.997" v="47" actId="14100"/>
          <ac:cxnSpMkLst>
            <pc:docMk/>
            <pc:sldMk cId="1702557876" sldId="324"/>
            <ac:cxnSpMk id="10" creationId="{2AF8FE18-8B1C-A6D3-0427-CA92977BAFEA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E347A269-AD15-4F4B-97B2-C846C0F94E46}" dt="2023-04-30T16:40:51.847" v="8"/>
              <pc2:cmMkLst xmlns:pc2="http://schemas.microsoft.com/office/powerpoint/2019/9/main/command">
                <pc:docMk/>
                <pc:sldMk cId="1702557876" sldId="324"/>
                <pc2:cmMk id="{3DA3D40D-8CD5-C544-ADA7-5C65202E8551}"/>
              </pc2:cmMkLst>
            </pc226:cmChg>
          </p:ext>
        </pc:extLst>
      </pc:sldChg>
      <pc:sldChg chg="mod">
        <pc:chgData name="Balian, Sarah (CNTR)" userId="b3b060d9-4d34-479b-ad68-688eaebf93c5" providerId="ADAL" clId="{E347A269-AD15-4F4B-97B2-C846C0F94E46}" dt="2023-04-30T16:55:53.653" v="77" actId="27918"/>
        <pc:sldMkLst>
          <pc:docMk/>
          <pc:sldMk cId="587045458" sldId="351"/>
        </pc:sldMkLst>
      </pc:sldChg>
    </pc:docChg>
  </pc:docChgLst>
  <pc:docChgLst>
    <pc:chgData name="Twesigye, Gloria" userId="6464a502-8a44-4d67-8fab-8f3aa9495827" providerId="ADAL" clId="{EA765E0E-611B-4056-91D4-2FF271B10E55}"/>
    <pc:docChg chg="undo custSel modSld modMainMaster">
      <pc:chgData name="Twesigye, Gloria" userId="6464a502-8a44-4d67-8fab-8f3aa9495827" providerId="ADAL" clId="{EA765E0E-611B-4056-91D4-2FF271B10E55}" dt="2023-05-19T18:24:20.587" v="563" actId="478"/>
      <pc:docMkLst>
        <pc:docMk/>
      </pc:docMkLst>
      <pc:sldChg chg="modSp mod">
        <pc:chgData name="Twesigye, Gloria" userId="6464a502-8a44-4d67-8fab-8f3aa9495827" providerId="ADAL" clId="{EA765E0E-611B-4056-91D4-2FF271B10E55}" dt="2023-05-19T16:31:17.024" v="23" actId="207"/>
        <pc:sldMkLst>
          <pc:docMk/>
          <pc:sldMk cId="109857222" sldId="256"/>
        </pc:sldMkLst>
        <pc:spChg chg="mod">
          <ac:chgData name="Twesigye, Gloria" userId="6464a502-8a44-4d67-8fab-8f3aa9495827" providerId="ADAL" clId="{EA765E0E-611B-4056-91D4-2FF271B10E55}" dt="2023-05-19T16:31:17.024" v="23" actId="20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EA765E0E-611B-4056-91D4-2FF271B10E55}" dt="2023-05-19T16:33:06.664" v="52" actId="478"/>
        <pc:sldMkLst>
          <pc:docMk/>
          <pc:sldMk cId="2163988523" sldId="260"/>
        </pc:sldMkLst>
        <pc:spChg chg="add del">
          <ac:chgData name="Twesigye, Gloria" userId="6464a502-8a44-4d67-8fab-8f3aa9495827" providerId="ADAL" clId="{EA765E0E-611B-4056-91D4-2FF271B10E55}" dt="2023-05-19T16:33:06.664" v="52" actId="478"/>
          <ac:spMkLst>
            <pc:docMk/>
            <pc:sldMk cId="2163988523" sldId="260"/>
            <ac:spMk id="4" creationId="{CFE21339-9CA4-A40A-DA32-09D29CA6E7A4}"/>
          </ac:spMkLst>
        </pc:spChg>
        <pc:spChg chg="add del mod">
          <ac:chgData name="Twesigye, Gloria" userId="6464a502-8a44-4d67-8fab-8f3aa9495827" providerId="ADAL" clId="{EA765E0E-611B-4056-91D4-2FF271B10E55}" dt="2023-05-19T16:33:06.664" v="52" actId="478"/>
          <ac:spMkLst>
            <pc:docMk/>
            <pc:sldMk cId="2163988523" sldId="260"/>
            <ac:spMk id="5" creationId="{7E249689-F019-B437-137E-A2B9D8F8DB9B}"/>
          </ac:spMkLst>
        </pc:spChg>
        <pc:spChg chg="del">
          <ac:chgData name="Twesigye, Gloria" userId="6464a502-8a44-4d67-8fab-8f3aa9495827" providerId="ADAL" clId="{EA765E0E-611B-4056-91D4-2FF271B10E55}" dt="2023-05-19T16:31:35.071" v="2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EA765E0E-611B-4056-91D4-2FF271B10E55}" dt="2023-05-19T16:31:35.071" v="24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EA765E0E-611B-4056-91D4-2FF271B10E55}" dt="2023-05-19T16:31:35.071" v="24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EA765E0E-611B-4056-91D4-2FF271B10E55}" dt="2023-05-19T16:31:35.562" v="25"/>
          <ac:picMkLst>
            <pc:docMk/>
            <pc:sldMk cId="2163988523" sldId="260"/>
            <ac:picMk id="2" creationId="{FF1AFFB1-F375-B10B-B821-C03EE923340F}"/>
          </ac:picMkLst>
        </pc:picChg>
      </pc:sldChg>
      <pc:sldChg chg="addSp delSp modSp mod modClrScheme chgLayout modNotesTx">
        <pc:chgData name="Twesigye, Gloria" userId="6464a502-8a44-4d67-8fab-8f3aa9495827" providerId="ADAL" clId="{EA765E0E-611B-4056-91D4-2FF271B10E55}" dt="2023-05-19T16:42:34.789" v="123" actId="20577"/>
        <pc:sldMkLst>
          <pc:docMk/>
          <pc:sldMk cId="1428788921" sldId="262"/>
        </pc:sldMkLst>
        <pc:spChg chg="mod ord">
          <ac:chgData name="Twesigye, Gloria" userId="6464a502-8a44-4d67-8fab-8f3aa9495827" providerId="ADAL" clId="{EA765E0E-611B-4056-91D4-2FF271B10E55}" dt="2023-05-19T16:33:48.841" v="59" actId="700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Twesigye, Gloria" userId="6464a502-8a44-4d67-8fab-8f3aa9495827" providerId="ADAL" clId="{EA765E0E-611B-4056-91D4-2FF271B10E55}" dt="2023-05-19T16:33:52.847" v="60" actId="478"/>
          <ac:spMkLst>
            <pc:docMk/>
            <pc:sldMk cId="1428788921" sldId="262"/>
            <ac:spMk id="3" creationId="{EDFE42F1-C156-EB8F-9845-D457D4D10D77}"/>
          </ac:spMkLst>
        </pc:spChg>
        <pc:spChg chg="add del mod">
          <ac:chgData name="Twesigye, Gloria" userId="6464a502-8a44-4d67-8fab-8f3aa9495827" providerId="ADAL" clId="{EA765E0E-611B-4056-91D4-2FF271B10E55}" dt="2023-05-19T16:41:38.013" v="115" actId="478"/>
          <ac:spMkLst>
            <pc:docMk/>
            <pc:sldMk cId="1428788921" sldId="262"/>
            <ac:spMk id="4" creationId="{7CE6DA8F-A2A0-2E7E-0A27-F0A9BD57C70B}"/>
          </ac:spMkLst>
        </pc:spChg>
        <pc:spChg chg="mod ord">
          <ac:chgData name="Twesigye, Gloria" userId="6464a502-8a44-4d67-8fab-8f3aa9495827" providerId="ADAL" clId="{EA765E0E-611B-4056-91D4-2FF271B10E55}" dt="2023-05-19T16:33:48.841" v="59" actId="700"/>
          <ac:spMkLst>
            <pc:docMk/>
            <pc:sldMk cId="1428788921" sldId="262"/>
            <ac:spMk id="16" creationId="{7EF9F444-652D-626D-94F0-686DE3F451C0}"/>
          </ac:spMkLst>
        </pc:spChg>
      </pc:sldChg>
      <pc:sldChg chg="addSp delSp modSp mod modNotesTx">
        <pc:chgData name="Twesigye, Gloria" userId="6464a502-8a44-4d67-8fab-8f3aa9495827" providerId="ADAL" clId="{EA765E0E-611B-4056-91D4-2FF271B10E55}" dt="2023-05-19T17:45:56.115" v="456" actId="478"/>
        <pc:sldMkLst>
          <pc:docMk/>
          <pc:sldMk cId="2479953464" sldId="264"/>
        </pc:sldMkLst>
        <pc:spChg chg="add del mod">
          <ac:chgData name="Twesigye, Gloria" userId="6464a502-8a44-4d67-8fab-8f3aa9495827" providerId="ADAL" clId="{EA765E0E-611B-4056-91D4-2FF271B10E55}" dt="2023-05-19T16:34:43.545" v="65" actId="478"/>
          <ac:spMkLst>
            <pc:docMk/>
            <pc:sldMk cId="2479953464" sldId="264"/>
            <ac:spMk id="2" creationId="{79D3FE90-3F9D-0FF2-8665-8BA2CAFF4641}"/>
          </ac:spMkLst>
        </pc:spChg>
        <pc:spChg chg="add del mod">
          <ac:chgData name="Twesigye, Gloria" userId="6464a502-8a44-4d67-8fab-8f3aa9495827" providerId="ADAL" clId="{EA765E0E-611B-4056-91D4-2FF271B10E55}" dt="2023-05-19T17:45:56.115" v="456" actId="478"/>
          <ac:spMkLst>
            <pc:docMk/>
            <pc:sldMk cId="2479953464" sldId="264"/>
            <ac:spMk id="5" creationId="{567A0655-F466-D662-0733-8DA00957FA5D}"/>
          </ac:spMkLst>
        </pc:spChg>
      </pc:sldChg>
      <pc:sldChg chg="addSp delSp modSp mod modNotesTx">
        <pc:chgData name="Twesigye, Gloria" userId="6464a502-8a44-4d67-8fab-8f3aa9495827" providerId="ADAL" clId="{EA765E0E-611B-4056-91D4-2FF271B10E55}" dt="2023-05-19T17:54:53.369" v="526" actId="478"/>
        <pc:sldMkLst>
          <pc:docMk/>
          <pc:sldMk cId="1506493807" sldId="272"/>
        </pc:sldMkLst>
        <pc:spChg chg="add del mod">
          <ac:chgData name="Twesigye, Gloria" userId="6464a502-8a44-4d67-8fab-8f3aa9495827" providerId="ADAL" clId="{EA765E0E-611B-4056-91D4-2FF271B10E55}" dt="2023-05-19T17:54:51.449" v="525" actId="478"/>
          <ac:spMkLst>
            <pc:docMk/>
            <pc:sldMk cId="1506493807" sldId="272"/>
            <ac:spMk id="6" creationId="{F55F0AC0-EE51-A347-0DA7-7E2BCF4A2893}"/>
          </ac:spMkLst>
        </pc:spChg>
        <pc:spChg chg="add del mod">
          <ac:chgData name="Twesigye, Gloria" userId="6464a502-8a44-4d67-8fab-8f3aa9495827" providerId="ADAL" clId="{EA765E0E-611B-4056-91D4-2FF271B10E55}" dt="2023-05-19T17:54:53.369" v="526" actId="478"/>
          <ac:spMkLst>
            <pc:docMk/>
            <pc:sldMk cId="1506493807" sldId="272"/>
            <ac:spMk id="7" creationId="{91B51254-9849-4AAA-DC62-0C456E026578}"/>
          </ac:spMkLst>
        </pc:spChg>
      </pc:sldChg>
      <pc:sldChg chg="addSp delSp modSp mod modClrScheme chgLayout modNotesTx">
        <pc:chgData name="Twesigye, Gloria" userId="6464a502-8a44-4d67-8fab-8f3aa9495827" providerId="ADAL" clId="{EA765E0E-611B-4056-91D4-2FF271B10E55}" dt="2023-05-19T17:46:32.339" v="461" actId="478"/>
        <pc:sldMkLst>
          <pc:docMk/>
          <pc:sldMk cId="3502258445" sldId="283"/>
        </pc:sldMkLst>
        <pc:spChg chg="add del mod">
          <ac:chgData name="Twesigye, Gloria" userId="6464a502-8a44-4d67-8fab-8f3aa9495827" providerId="ADAL" clId="{EA765E0E-611B-4056-91D4-2FF271B10E55}" dt="2023-05-19T16:35:05.897" v="70" actId="478"/>
          <ac:spMkLst>
            <pc:docMk/>
            <pc:sldMk cId="3502258445" sldId="283"/>
            <ac:spMk id="2" creationId="{8E3F9C39-326B-1021-F9AE-30EC439F5A41}"/>
          </ac:spMkLst>
        </pc:spChg>
        <pc:spChg chg="add del mod">
          <ac:chgData name="Twesigye, Gloria" userId="6464a502-8a44-4d67-8fab-8f3aa9495827" providerId="ADAL" clId="{EA765E0E-611B-4056-91D4-2FF271B10E55}" dt="2023-05-19T17:46:32.339" v="461" actId="478"/>
          <ac:spMkLst>
            <pc:docMk/>
            <pc:sldMk cId="3502258445" sldId="283"/>
            <ac:spMk id="3" creationId="{11089F9D-19B3-9DB9-789E-80CD45A0EBCC}"/>
          </ac:spMkLst>
        </pc:spChg>
        <pc:spChg chg="mod">
          <ac:chgData name="Twesigye, Gloria" userId="6464a502-8a44-4d67-8fab-8f3aa9495827" providerId="ADAL" clId="{EA765E0E-611B-4056-91D4-2FF271B10E55}" dt="2023-05-19T16:35:04.232" v="69" actId="207"/>
          <ac:spMkLst>
            <pc:docMk/>
            <pc:sldMk cId="3502258445" sldId="283"/>
            <ac:spMk id="5" creationId="{07E7D4A9-A2D8-FCFA-930A-28EF4D10D77F}"/>
          </ac:spMkLst>
        </pc:spChg>
        <pc:spChg chg="mod ord">
          <ac:chgData name="Twesigye, Gloria" userId="6464a502-8a44-4d67-8fab-8f3aa9495827" providerId="ADAL" clId="{EA765E0E-611B-4056-91D4-2FF271B10E55}" dt="2023-05-19T16:34:50.865" v="66" actId="700"/>
          <ac:spMkLst>
            <pc:docMk/>
            <pc:sldMk cId="3502258445" sldId="283"/>
            <ac:spMk id="11" creationId="{AA7DA90E-F1B1-6A3A-8771-E43E613C537E}"/>
          </ac:spMkLst>
        </pc:spChg>
        <pc:spChg chg="mod ord">
          <ac:chgData name="Twesigye, Gloria" userId="6464a502-8a44-4d67-8fab-8f3aa9495827" providerId="ADAL" clId="{EA765E0E-611B-4056-91D4-2FF271B10E55}" dt="2023-05-19T16:34:55.645" v="67" actId="1076"/>
          <ac:spMkLst>
            <pc:docMk/>
            <pc:sldMk cId="3502258445" sldId="283"/>
            <ac:spMk id="17" creationId="{5C6B47CA-107B-B3FF-2202-F69F83513340}"/>
          </ac:spMkLst>
        </pc:spChg>
        <pc:graphicFrameChg chg="mod">
          <ac:chgData name="Twesigye, Gloria" userId="6464a502-8a44-4d67-8fab-8f3aa9495827" providerId="ADAL" clId="{EA765E0E-611B-4056-91D4-2FF271B10E55}" dt="2023-05-19T16:34:59.587" v="68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addSp delSp modSp mod modNotesTx">
        <pc:chgData name="Twesigye, Gloria" userId="6464a502-8a44-4d67-8fab-8f3aa9495827" providerId="ADAL" clId="{EA765E0E-611B-4056-91D4-2FF271B10E55}" dt="2023-05-19T17:59:29.808" v="533" actId="478"/>
        <pc:sldMkLst>
          <pc:docMk/>
          <pc:sldMk cId="1821595124" sldId="286"/>
        </pc:sldMkLst>
        <pc:spChg chg="add del mod">
          <ac:chgData name="Twesigye, Gloria" userId="6464a502-8a44-4d67-8fab-8f3aa9495827" providerId="ADAL" clId="{EA765E0E-611B-4056-91D4-2FF271B10E55}" dt="2023-05-19T16:38:53.506" v="107" actId="478"/>
          <ac:spMkLst>
            <pc:docMk/>
            <pc:sldMk cId="1821595124" sldId="286"/>
            <ac:spMk id="4" creationId="{DF73ED79-69AF-AD72-700D-EEB21B0F37E0}"/>
          </ac:spMkLst>
        </pc:spChg>
        <pc:spChg chg="add del mod">
          <ac:chgData name="Twesigye, Gloria" userId="6464a502-8a44-4d67-8fab-8f3aa9495827" providerId="ADAL" clId="{EA765E0E-611B-4056-91D4-2FF271B10E55}" dt="2023-05-19T17:59:29.808" v="533" actId="478"/>
          <ac:spMkLst>
            <pc:docMk/>
            <pc:sldMk cId="1821595124" sldId="286"/>
            <ac:spMk id="5" creationId="{548F412F-7A1C-8B2C-F0C6-A2BD71B7E9AC}"/>
          </ac:spMkLst>
        </pc:spChg>
        <pc:graphicFrameChg chg="mod">
          <ac:chgData name="Twesigye, Gloria" userId="6464a502-8a44-4d67-8fab-8f3aa9495827" providerId="ADAL" clId="{EA765E0E-611B-4056-91D4-2FF271B10E55}" dt="2023-05-19T16:38:47.527" v="106" actId="207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  <pc:sldChg chg="addSp delSp modSp mod">
        <pc:chgData name="Twesigye, Gloria" userId="6464a502-8a44-4d67-8fab-8f3aa9495827" providerId="ADAL" clId="{EA765E0E-611B-4056-91D4-2FF271B10E55}" dt="2023-05-19T18:24:20.587" v="563" actId="478"/>
        <pc:sldMkLst>
          <pc:docMk/>
          <pc:sldMk cId="3475639167" sldId="289"/>
        </pc:sldMkLst>
        <pc:spChg chg="add del mod">
          <ac:chgData name="Twesigye, Gloria" userId="6464a502-8a44-4d67-8fab-8f3aa9495827" providerId="ADAL" clId="{EA765E0E-611B-4056-91D4-2FF271B10E55}" dt="2023-05-19T16:39:02.868" v="109" actId="478"/>
          <ac:spMkLst>
            <pc:docMk/>
            <pc:sldMk cId="3475639167" sldId="289"/>
            <ac:spMk id="3" creationId="{BF0F625A-BE18-E109-EC02-729C7BA539E7}"/>
          </ac:spMkLst>
        </pc:spChg>
        <pc:spChg chg="add del mod">
          <ac:chgData name="Twesigye, Gloria" userId="6464a502-8a44-4d67-8fab-8f3aa9495827" providerId="ADAL" clId="{EA765E0E-611B-4056-91D4-2FF271B10E55}" dt="2023-05-19T18:24:20.587" v="563" actId="478"/>
          <ac:spMkLst>
            <pc:docMk/>
            <pc:sldMk cId="3475639167" sldId="289"/>
            <ac:spMk id="4" creationId="{5C4D5D66-C55E-7F28-ECE0-660834CE1B2D}"/>
          </ac:spMkLst>
        </pc:spChg>
      </pc:sldChg>
      <pc:sldChg chg="addSp delSp modSp mod modNotesTx">
        <pc:chgData name="Twesigye, Gloria" userId="6464a502-8a44-4d67-8fab-8f3aa9495827" providerId="ADAL" clId="{EA765E0E-611B-4056-91D4-2FF271B10E55}" dt="2023-05-19T17:44:51.003" v="450"/>
        <pc:sldMkLst>
          <pc:docMk/>
          <pc:sldMk cId="1702557876" sldId="324"/>
        </pc:sldMkLst>
        <pc:spChg chg="add del mod">
          <ac:chgData name="Twesigye, Gloria" userId="6464a502-8a44-4d67-8fab-8f3aa9495827" providerId="ADAL" clId="{EA765E0E-611B-4056-91D4-2FF271B10E55}" dt="2023-05-19T16:34:01.591" v="61" actId="478"/>
          <ac:spMkLst>
            <pc:docMk/>
            <pc:sldMk cId="1702557876" sldId="324"/>
            <ac:spMk id="37" creationId="{FA46BD1D-6881-56DD-908F-463BC6F747AB}"/>
          </ac:spMkLst>
        </pc:spChg>
        <pc:spChg chg="add del mod">
          <ac:chgData name="Twesigye, Gloria" userId="6464a502-8a44-4d67-8fab-8f3aa9495827" providerId="ADAL" clId="{EA765E0E-611B-4056-91D4-2FF271B10E55}" dt="2023-05-19T16:42:39.678" v="124" actId="478"/>
          <ac:spMkLst>
            <pc:docMk/>
            <pc:sldMk cId="1702557876" sldId="324"/>
            <ac:spMk id="44" creationId="{71E0C621-507D-B95C-56AC-B616F80F90BF}"/>
          </ac:spMkLst>
        </pc:spChg>
      </pc:sldChg>
      <pc:sldChg chg="addSp delSp modSp mod modClrScheme chgLayout">
        <pc:chgData name="Twesigye, Gloria" userId="6464a502-8a44-4d67-8fab-8f3aa9495827" providerId="ADAL" clId="{EA765E0E-611B-4056-91D4-2FF271B10E55}" dt="2023-05-19T17:54:59.412" v="527" actId="478"/>
        <pc:sldMkLst>
          <pc:docMk/>
          <pc:sldMk cId="3364805724" sldId="339"/>
        </pc:sldMkLst>
        <pc:spChg chg="mod ord">
          <ac:chgData name="Twesigye, Gloria" userId="6464a502-8a44-4d67-8fab-8f3aa9495827" providerId="ADAL" clId="{EA765E0E-611B-4056-91D4-2FF271B10E55}" dt="2023-05-19T16:38:22.945" v="101" actId="700"/>
          <ac:spMkLst>
            <pc:docMk/>
            <pc:sldMk cId="3364805724" sldId="339"/>
            <ac:spMk id="2" creationId="{F050121B-D4A7-C426-32A4-BF0987433026}"/>
          </ac:spMkLst>
        </pc:spChg>
        <pc:spChg chg="mod ord">
          <ac:chgData name="Twesigye, Gloria" userId="6464a502-8a44-4d67-8fab-8f3aa9495827" providerId="ADAL" clId="{EA765E0E-611B-4056-91D4-2FF271B10E55}" dt="2023-05-19T16:38:22.945" v="101" actId="700"/>
          <ac:spMkLst>
            <pc:docMk/>
            <pc:sldMk cId="3364805724" sldId="339"/>
            <ac:spMk id="3" creationId="{B6340F88-FDE5-D8FA-4CB8-7065B97BFE6B}"/>
          </ac:spMkLst>
        </pc:spChg>
        <pc:spChg chg="add del mod">
          <ac:chgData name="Twesigye, Gloria" userId="6464a502-8a44-4d67-8fab-8f3aa9495827" providerId="ADAL" clId="{EA765E0E-611B-4056-91D4-2FF271B10E55}" dt="2023-05-19T16:38:30.407" v="102" actId="478"/>
          <ac:spMkLst>
            <pc:docMk/>
            <pc:sldMk cId="3364805724" sldId="339"/>
            <ac:spMk id="4" creationId="{008DF5FB-1DF9-3186-9555-5FDE08A8B854}"/>
          </ac:spMkLst>
        </pc:spChg>
        <pc:spChg chg="add del mod">
          <ac:chgData name="Twesigye, Gloria" userId="6464a502-8a44-4d67-8fab-8f3aa9495827" providerId="ADAL" clId="{EA765E0E-611B-4056-91D4-2FF271B10E55}" dt="2023-05-19T17:54:59.412" v="527" actId="478"/>
          <ac:spMkLst>
            <pc:docMk/>
            <pc:sldMk cId="3364805724" sldId="339"/>
            <ac:spMk id="5" creationId="{18BE2840-755A-E84C-A79B-02A4B9F990FC}"/>
          </ac:spMkLst>
        </pc:spChg>
      </pc:sldChg>
      <pc:sldChg chg="addSp delSp modSp mod modNotesTx">
        <pc:chgData name="Twesigye, Gloria" userId="6464a502-8a44-4d67-8fab-8f3aa9495827" providerId="ADAL" clId="{EA765E0E-611B-4056-91D4-2FF271B10E55}" dt="2023-05-19T17:51:07.429" v="508" actId="478"/>
        <pc:sldMkLst>
          <pc:docMk/>
          <pc:sldMk cId="2781894779" sldId="343"/>
        </pc:sldMkLst>
        <pc:spChg chg="add del mod">
          <ac:chgData name="Twesigye, Gloria" userId="6464a502-8a44-4d67-8fab-8f3aa9495827" providerId="ADAL" clId="{EA765E0E-611B-4056-91D4-2FF271B10E55}" dt="2023-05-19T16:37:18.063" v="86" actId="478"/>
          <ac:spMkLst>
            <pc:docMk/>
            <pc:sldMk cId="2781894779" sldId="343"/>
            <ac:spMk id="3" creationId="{1513C1E7-EDE0-12C2-4865-9C1D08CEE5C3}"/>
          </ac:spMkLst>
        </pc:spChg>
        <pc:spChg chg="add del mod">
          <ac:chgData name="Twesigye, Gloria" userId="6464a502-8a44-4d67-8fab-8f3aa9495827" providerId="ADAL" clId="{EA765E0E-611B-4056-91D4-2FF271B10E55}" dt="2023-05-19T17:51:07.429" v="508" actId="478"/>
          <ac:spMkLst>
            <pc:docMk/>
            <pc:sldMk cId="2781894779" sldId="343"/>
            <ac:spMk id="5" creationId="{18678735-0357-6DAE-91C0-44E37113147A}"/>
          </ac:spMkLst>
        </pc:spChg>
        <pc:graphicFrameChg chg="mod">
          <ac:chgData name="Twesigye, Gloria" userId="6464a502-8a44-4d67-8fab-8f3aa9495827" providerId="ADAL" clId="{EA765E0E-611B-4056-91D4-2FF271B10E55}" dt="2023-05-19T16:36:37.811" v="79" actId="14100"/>
          <ac:graphicFrameMkLst>
            <pc:docMk/>
            <pc:sldMk cId="2781894779" sldId="343"/>
            <ac:graphicFrameMk id="2" creationId="{1C002639-66AA-3AC1-C6D9-9FB982F99E2E}"/>
          </ac:graphicFrameMkLst>
        </pc:graphicFrameChg>
      </pc:sldChg>
      <pc:sldChg chg="addSp delSp modSp mod delCm modNotesTx">
        <pc:chgData name="Twesigye, Gloria" userId="6464a502-8a44-4d67-8fab-8f3aa9495827" providerId="ADAL" clId="{EA765E0E-611B-4056-91D4-2FF271B10E55}" dt="2023-05-19T17:44:15.597" v="447" actId="478"/>
        <pc:sldMkLst>
          <pc:docMk/>
          <pc:sldMk cId="587045458" sldId="351"/>
        </pc:sldMkLst>
        <pc:spChg chg="add del mod">
          <ac:chgData name="Twesigye, Gloria" userId="6464a502-8a44-4d67-8fab-8f3aa9495827" providerId="ADAL" clId="{EA765E0E-611B-4056-91D4-2FF271B10E55}" dt="2023-05-19T16:34:32.234" v="64" actId="478"/>
          <ac:spMkLst>
            <pc:docMk/>
            <pc:sldMk cId="587045458" sldId="351"/>
            <ac:spMk id="4" creationId="{B56525CD-708C-0775-BB31-1F36AC65363C}"/>
          </ac:spMkLst>
        </pc:spChg>
        <pc:spChg chg="add del mod">
          <ac:chgData name="Twesigye, Gloria" userId="6464a502-8a44-4d67-8fab-8f3aa9495827" providerId="ADAL" clId="{EA765E0E-611B-4056-91D4-2FF271B10E55}" dt="2023-05-19T17:44:15.597" v="447" actId="478"/>
          <ac:spMkLst>
            <pc:docMk/>
            <pc:sldMk cId="587045458" sldId="351"/>
            <ac:spMk id="12" creationId="{F52EB40F-D1E8-DB57-B4B9-8312CD5F4D03}"/>
          </ac:spMkLst>
        </pc:spChg>
        <pc:graphicFrameChg chg="mod">
          <ac:chgData name="Twesigye, Gloria" userId="6464a502-8a44-4d67-8fab-8f3aa9495827" providerId="ADAL" clId="{EA765E0E-611B-4056-91D4-2FF271B10E55}" dt="2023-05-19T16:51:31.755" v="136" actId="14100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graphicFrameChg chg="add mod">
          <ac:chgData name="Twesigye, Gloria" userId="6464a502-8a44-4d67-8fab-8f3aa9495827" providerId="ADAL" clId="{EA765E0E-611B-4056-91D4-2FF271B10E55}" dt="2023-05-19T16:59:39.481" v="183"/>
          <ac:graphicFrameMkLst>
            <pc:docMk/>
            <pc:sldMk cId="587045458" sldId="351"/>
            <ac:graphicFrameMk id="15" creationId="{BC3FB977-655E-05F7-3BE8-A579322FFA0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EA765E0E-611B-4056-91D4-2FF271B10E55}" dt="2023-05-19T16:59:49.458" v="184"/>
              <pc2:cmMkLst xmlns:pc2="http://schemas.microsoft.com/office/powerpoint/2019/9/main/command">
                <pc:docMk/>
                <pc:sldMk cId="587045458" sldId="351"/>
                <pc2:cmMk id="{190A6A13-30E9-9F42-9FBA-24F666FE16C3}"/>
              </pc2:cmMkLst>
            </pc226:cmChg>
          </p:ext>
        </pc:extLst>
      </pc:sldChg>
      <pc:sldChg chg="addSp delSp modSp mod modClrScheme chgLayout">
        <pc:chgData name="Twesigye, Gloria" userId="6464a502-8a44-4d67-8fab-8f3aa9495827" providerId="ADAL" clId="{EA765E0E-611B-4056-91D4-2FF271B10E55}" dt="2023-05-19T16:33:15.018" v="53" actId="1076"/>
        <pc:sldMkLst>
          <pc:docMk/>
          <pc:sldMk cId="2848752032" sldId="352"/>
        </pc:sldMkLst>
        <pc:spChg chg="add del mod">
          <ac:chgData name="Twesigye, Gloria" userId="6464a502-8a44-4d67-8fab-8f3aa9495827" providerId="ADAL" clId="{EA765E0E-611B-4056-91D4-2FF271B10E55}" dt="2023-05-19T16:32:41.836" v="50" actId="478"/>
          <ac:spMkLst>
            <pc:docMk/>
            <pc:sldMk cId="2848752032" sldId="352"/>
            <ac:spMk id="2" creationId="{8A423269-0DBA-C395-CFA9-2B89E69B0462}"/>
          </ac:spMkLst>
        </pc:spChg>
        <pc:spChg chg="mod ord">
          <ac:chgData name="Twesigye, Gloria" userId="6464a502-8a44-4d67-8fab-8f3aa9495827" providerId="ADAL" clId="{EA765E0E-611B-4056-91D4-2FF271B10E55}" dt="2023-05-19T16:33:15.018" v="53" actId="1076"/>
          <ac:spMkLst>
            <pc:docMk/>
            <pc:sldMk cId="2848752032" sldId="352"/>
            <ac:spMk id="3" creationId="{7F10B6DC-6AF4-BFD9-E1D5-B98AA266289F}"/>
          </ac:spMkLst>
        </pc:spChg>
        <pc:spChg chg="add del mod">
          <ac:chgData name="Twesigye, Gloria" userId="6464a502-8a44-4d67-8fab-8f3aa9495827" providerId="ADAL" clId="{EA765E0E-611B-4056-91D4-2FF271B10E55}" dt="2023-05-19T16:32:41.836" v="50" actId="478"/>
          <ac:spMkLst>
            <pc:docMk/>
            <pc:sldMk cId="2848752032" sldId="352"/>
            <ac:spMk id="4" creationId="{A8B57208-DB70-7236-BD69-73B902B4E279}"/>
          </ac:spMkLst>
        </pc:spChg>
        <pc:spChg chg="add del mod ord">
          <ac:chgData name="Twesigye, Gloria" userId="6464a502-8a44-4d67-8fab-8f3aa9495827" providerId="ADAL" clId="{EA765E0E-611B-4056-91D4-2FF271B10E55}" dt="2023-05-19T16:32:19.755" v="44" actId="478"/>
          <ac:spMkLst>
            <pc:docMk/>
            <pc:sldMk cId="2848752032" sldId="352"/>
            <ac:spMk id="5" creationId="{FA60C0B6-4336-0FAA-C7DE-E03DD2DA4A36}"/>
          </ac:spMkLst>
        </pc:spChg>
        <pc:spChg chg="del">
          <ac:chgData name="Twesigye, Gloria" userId="6464a502-8a44-4d67-8fab-8f3aa9495827" providerId="ADAL" clId="{EA765E0E-611B-4056-91D4-2FF271B10E55}" dt="2023-05-19T16:32:38.732" v="48" actId="478"/>
          <ac:spMkLst>
            <pc:docMk/>
            <pc:sldMk cId="2848752032" sldId="352"/>
            <ac:spMk id="6" creationId="{5D0F14F3-1A09-3E96-BCB2-D8B940E469DA}"/>
          </ac:spMkLst>
        </pc:spChg>
        <pc:spChg chg="del">
          <ac:chgData name="Twesigye, Gloria" userId="6464a502-8a44-4d67-8fab-8f3aa9495827" providerId="ADAL" clId="{EA765E0E-611B-4056-91D4-2FF271B10E55}" dt="2023-05-19T16:32:38.732" v="48" actId="478"/>
          <ac:spMkLst>
            <pc:docMk/>
            <pc:sldMk cId="2848752032" sldId="352"/>
            <ac:spMk id="7" creationId="{CE64F085-394F-89FE-55C1-94E5F28AFADD}"/>
          </ac:spMkLst>
        </pc:spChg>
        <pc:spChg chg="del">
          <ac:chgData name="Twesigye, Gloria" userId="6464a502-8a44-4d67-8fab-8f3aa9495827" providerId="ADAL" clId="{EA765E0E-611B-4056-91D4-2FF271B10E55}" dt="2023-05-19T16:32:38.732" v="48" actId="478"/>
          <ac:spMkLst>
            <pc:docMk/>
            <pc:sldMk cId="2848752032" sldId="352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EA765E0E-611B-4056-91D4-2FF271B10E55}" dt="2023-05-19T16:32:39.215" v="49"/>
          <ac:picMkLst>
            <pc:docMk/>
            <pc:sldMk cId="2848752032" sldId="352"/>
            <ac:picMk id="10" creationId="{F269141C-7402-A202-3927-9A1A6724BE1F}"/>
          </ac:picMkLst>
        </pc:picChg>
      </pc:sldChg>
      <pc:sldChg chg="addSp delSp modSp mod modNotesTx">
        <pc:chgData name="Twesigye, Gloria" userId="6464a502-8a44-4d67-8fab-8f3aa9495827" providerId="ADAL" clId="{EA765E0E-611B-4056-91D4-2FF271B10E55}" dt="2023-05-19T18:24:12.726" v="562" actId="478"/>
        <pc:sldMkLst>
          <pc:docMk/>
          <pc:sldMk cId="3383364338" sldId="353"/>
        </pc:sldMkLst>
        <pc:spChg chg="add del mod">
          <ac:chgData name="Twesigye, Gloria" userId="6464a502-8a44-4d67-8fab-8f3aa9495827" providerId="ADAL" clId="{EA765E0E-611B-4056-91D4-2FF271B10E55}" dt="2023-05-19T16:38:59.568" v="108" actId="478"/>
          <ac:spMkLst>
            <pc:docMk/>
            <pc:sldMk cId="3383364338" sldId="353"/>
            <ac:spMk id="3" creationId="{13439B82-895E-2885-E0BC-50FA62BD5BE9}"/>
          </ac:spMkLst>
        </pc:spChg>
        <pc:spChg chg="add del mod">
          <ac:chgData name="Twesigye, Gloria" userId="6464a502-8a44-4d67-8fab-8f3aa9495827" providerId="ADAL" clId="{EA765E0E-611B-4056-91D4-2FF271B10E55}" dt="2023-05-19T18:24:12.726" v="562" actId="478"/>
          <ac:spMkLst>
            <pc:docMk/>
            <pc:sldMk cId="3383364338" sldId="353"/>
            <ac:spMk id="4" creationId="{F79CCA45-AAD4-0A58-BAFB-BB36C5F46BDB}"/>
          </ac:spMkLst>
        </pc:spChg>
      </pc:sldChg>
      <pc:sldMasterChg chg="setBg delSldLayout">
        <pc:chgData name="Twesigye, Gloria" userId="6464a502-8a44-4d67-8fab-8f3aa9495827" providerId="ADAL" clId="{EA765E0E-611B-4056-91D4-2FF271B10E55}" dt="2023-05-19T16:30:41.102" v="15"/>
        <pc:sldMasterMkLst>
          <pc:docMk/>
          <pc:sldMasterMk cId="3984714580" sldId="2147483687"/>
        </pc:sldMasterMkLst>
        <pc:sldLayoutChg chg="del">
          <pc:chgData name="Twesigye, Gloria" userId="6464a502-8a44-4d67-8fab-8f3aa9495827" providerId="ADAL" clId="{EA765E0E-611B-4056-91D4-2FF271B10E55}" dt="2023-05-19T16:30:00.579" v="2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Twesigye, Gloria" userId="6464a502-8a44-4d67-8fab-8f3aa9495827" providerId="ADAL" clId="{EA765E0E-611B-4056-91D4-2FF271B10E55}" dt="2023-05-19T16:30:01.687" v="3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Twesigye, Gloria" userId="6464a502-8a44-4d67-8fab-8f3aa9495827" providerId="ADAL" clId="{EA765E0E-611B-4056-91D4-2FF271B10E55}" dt="2023-05-19T16:30:03.464" v="4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Twesigye, Gloria" userId="6464a502-8a44-4d67-8fab-8f3aa9495827" providerId="ADAL" clId="{EA765E0E-611B-4056-91D4-2FF271B10E55}" dt="2023-05-19T16:30:04.302" v="5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Twesigye, Gloria" userId="6464a502-8a44-4d67-8fab-8f3aa9495827" providerId="ADAL" clId="{EA765E0E-611B-4056-91D4-2FF271B10E55}" dt="2023-05-19T16:30:05.704" v="6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setBg delSldLayout modSldLayout">
        <pc:chgData name="Twesigye, Gloria" userId="6464a502-8a44-4d67-8fab-8f3aa9495827" providerId="ADAL" clId="{EA765E0E-611B-4056-91D4-2FF271B10E55}" dt="2023-05-19T16:30:53.742" v="18"/>
        <pc:sldMasterMkLst>
          <pc:docMk/>
          <pc:sldMasterMk cId="3554223567" sldId="2147483697"/>
        </pc:sldMasterMkLst>
        <pc:sldLayoutChg chg="modSp mod">
          <pc:chgData name="Twesigye, Gloria" userId="6464a502-8a44-4d67-8fab-8f3aa9495827" providerId="ADAL" clId="{EA765E0E-611B-4056-91D4-2FF271B10E55}" dt="2023-05-19T16:30:10.758" v="7" actId="1076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Twesigye, Gloria" userId="6464a502-8a44-4d67-8fab-8f3aa9495827" providerId="ADAL" clId="{EA765E0E-611B-4056-91D4-2FF271B10E55}" dt="2023-05-19T16:30:10.758" v="7" actId="1076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</pc:sldLayoutChg>
        <pc:sldLayoutChg chg="del">
          <pc:chgData name="Twesigye, Gloria" userId="6464a502-8a44-4d67-8fab-8f3aa9495827" providerId="ADAL" clId="{EA765E0E-611B-4056-91D4-2FF271B10E55}" dt="2023-05-19T16:30:12.484" v="8" actId="2696"/>
          <pc:sldLayoutMkLst>
            <pc:docMk/>
            <pc:sldMasterMk cId="3554223567" sldId="2147483697"/>
            <pc:sldLayoutMk cId="262435433" sldId="2147483701"/>
          </pc:sldLayoutMkLst>
        </pc:sldLayoutChg>
        <pc:sldLayoutChg chg="del">
          <pc:chgData name="Twesigye, Gloria" userId="6464a502-8a44-4d67-8fab-8f3aa9495827" providerId="ADAL" clId="{EA765E0E-611B-4056-91D4-2FF271B10E55}" dt="2023-05-19T16:30:13.810" v="9" actId="2696"/>
          <pc:sldLayoutMkLst>
            <pc:docMk/>
            <pc:sldMasterMk cId="3554223567" sldId="2147483697"/>
            <pc:sldLayoutMk cId="2610558398" sldId="2147483702"/>
          </pc:sldLayoutMkLst>
        </pc:sldLayoutChg>
        <pc:sldLayoutChg chg="del">
          <pc:chgData name="Twesigye, Gloria" userId="6464a502-8a44-4d67-8fab-8f3aa9495827" providerId="ADAL" clId="{EA765E0E-611B-4056-91D4-2FF271B10E55}" dt="2023-05-19T16:30:15.341" v="10" actId="2696"/>
          <pc:sldLayoutMkLst>
            <pc:docMk/>
            <pc:sldMasterMk cId="3554223567" sldId="2147483697"/>
            <pc:sldLayoutMk cId="223727579" sldId="2147483704"/>
          </pc:sldLayoutMkLst>
        </pc:sldLayoutChg>
        <pc:sldLayoutChg chg="del">
          <pc:chgData name="Twesigye, Gloria" userId="6464a502-8a44-4d67-8fab-8f3aa9495827" providerId="ADAL" clId="{EA765E0E-611B-4056-91D4-2FF271B10E55}" dt="2023-05-19T16:30:16.603" v="11" actId="2696"/>
          <pc:sldLayoutMkLst>
            <pc:docMk/>
            <pc:sldMasterMk cId="3554223567" sldId="2147483697"/>
            <pc:sldLayoutMk cId="3426638235" sldId="2147483705"/>
          </pc:sldLayoutMkLst>
        </pc:sldLayoutChg>
        <pc:sldLayoutChg chg="del">
          <pc:chgData name="Twesigye, Gloria" userId="6464a502-8a44-4d67-8fab-8f3aa9495827" providerId="ADAL" clId="{EA765E0E-611B-4056-91D4-2FF271B10E55}" dt="2023-05-19T16:30:18.057" v="12" actId="2696"/>
          <pc:sldLayoutMkLst>
            <pc:docMk/>
            <pc:sldMasterMk cId="3554223567" sldId="2147483697"/>
            <pc:sldLayoutMk cId="2713366515" sldId="2147483706"/>
          </pc:sldLayoutMkLst>
        </pc:sldLayoutChg>
      </pc:sldMasterChg>
      <pc:sldMasterChg chg="delSldLayout">
        <pc:chgData name="Twesigye, Gloria" userId="6464a502-8a44-4d67-8fab-8f3aa9495827" providerId="ADAL" clId="{EA765E0E-611B-4056-91D4-2FF271B10E55}" dt="2023-05-19T16:29:56.611" v="1" actId="2696"/>
        <pc:sldMasterMkLst>
          <pc:docMk/>
          <pc:sldMasterMk cId="4093458724" sldId="2147483707"/>
        </pc:sldMasterMkLst>
        <pc:sldLayoutChg chg="del">
          <pc:chgData name="Twesigye, Gloria" userId="6464a502-8a44-4d67-8fab-8f3aa9495827" providerId="ADAL" clId="{EA765E0E-611B-4056-91D4-2FF271B10E55}" dt="2023-05-19T16:29:56.611" v="1" actId="2696"/>
          <pc:sldLayoutMkLst>
            <pc:docMk/>
            <pc:sldMasterMk cId="4093458724" sldId="2147483707"/>
            <pc:sldLayoutMk cId="3824787925" sldId="2147483686"/>
          </pc:sldLayoutMkLst>
        </pc:sldLayoutChg>
      </pc:sldMasterChg>
    </pc:docChg>
  </pc:docChgLst>
  <pc:docChgLst>
    <pc:chgData name="Jennifer Boyle" userId="7862b27c-d6c2-475e-af14-938dabba8693" providerId="ADAL" clId="{5E309558-BA83-6A4A-9EB5-B5AC6496B9D5}"/>
    <pc:docChg chg="undo custSel addSld delSld modSld">
      <pc:chgData name="Jennifer Boyle" userId="7862b27c-d6c2-475e-af14-938dabba8693" providerId="ADAL" clId="{5E309558-BA83-6A4A-9EB5-B5AC6496B9D5}" dt="2023-04-21T18:09:33.725" v="261"/>
      <pc:docMkLst>
        <pc:docMk/>
      </pc:docMkLst>
      <pc:sldChg chg="mod">
        <pc:chgData name="Jennifer Boyle" userId="7862b27c-d6c2-475e-af14-938dabba8693" providerId="ADAL" clId="{5E309558-BA83-6A4A-9EB5-B5AC6496B9D5}" dt="2023-04-11T17:25:23.417" v="35" actId="27918"/>
        <pc:sldMkLst>
          <pc:docMk/>
          <pc:sldMk cId="1428788921" sldId="262"/>
        </pc:sldMkLst>
      </pc:sldChg>
      <pc:sldChg chg="addSp modSp mod addCm delCm modNotesTx">
        <pc:chgData name="Jennifer Boyle" userId="7862b27c-d6c2-475e-af14-938dabba8693" providerId="ADAL" clId="{5E309558-BA83-6A4A-9EB5-B5AC6496B9D5}" dt="2023-04-21T18:01:37.991" v="254"/>
        <pc:sldMkLst>
          <pc:docMk/>
          <pc:sldMk cId="2479953464" sldId="264"/>
        </pc:sldMkLst>
        <pc:spChg chg="add mod">
          <ac:chgData name="Jennifer Boyle" userId="7862b27c-d6c2-475e-af14-938dabba8693" providerId="ADAL" clId="{5E309558-BA83-6A4A-9EB5-B5AC6496B9D5}" dt="2023-04-21T18:00:26.330" v="240" actId="1076"/>
          <ac:spMkLst>
            <pc:docMk/>
            <pc:sldMk cId="2479953464" sldId="264"/>
            <ac:spMk id="3" creationId="{657C5FB1-EAD4-8DAA-7DFE-0F9EF5B56944}"/>
          </ac:spMkLst>
        </pc:spChg>
        <pc:spChg chg="add mod">
          <ac:chgData name="Jennifer Boyle" userId="7862b27c-d6c2-475e-af14-938dabba8693" providerId="ADAL" clId="{5E309558-BA83-6A4A-9EB5-B5AC6496B9D5}" dt="2023-04-21T18:01:29.412" v="253" actId="1076"/>
          <ac:spMkLst>
            <pc:docMk/>
            <pc:sldMk cId="2479953464" sldId="264"/>
            <ac:spMk id="4" creationId="{E5BB0839-8218-5B68-D4D2-3602648BA8C7}"/>
          </ac:spMkLst>
        </pc:spChg>
        <pc:graphicFrameChg chg="mod">
          <ac:chgData name="Jennifer Boyle" userId="7862b27c-d6c2-475e-af14-938dabba8693" providerId="ADAL" clId="{5E309558-BA83-6A4A-9EB5-B5AC6496B9D5}" dt="2023-04-21T18:00:22.218" v="239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Jennifer Boyle" userId="7862b27c-d6c2-475e-af14-938dabba8693" providerId="ADAL" clId="{5E309558-BA83-6A4A-9EB5-B5AC6496B9D5}" dt="2023-04-21T18:01:37.991" v="254"/>
              <pc2:cmMkLst xmlns:pc2="http://schemas.microsoft.com/office/powerpoint/2019/9/main/command">
                <pc:docMk/>
                <pc:sldMk cId="2479953464" sldId="264"/>
                <pc2:cmMk id="{82917E95-8C1D-344D-8FC0-22DA1ACF76E4}"/>
              </pc2:cmMkLst>
            </pc226:cmChg>
          </p:ext>
        </pc:extLst>
      </pc:sldChg>
      <pc:sldChg chg="mod addCm modCm">
        <pc:chgData name="Jennifer Boyle" userId="7862b27c-d6c2-475e-af14-938dabba8693" providerId="ADAL" clId="{5E309558-BA83-6A4A-9EB5-B5AC6496B9D5}" dt="2023-04-21T18:04:35.624" v="256"/>
        <pc:sldMkLst>
          <pc:docMk/>
          <pc:sldMk cId="1506493807" sldId="2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ennifer Boyle" userId="7862b27c-d6c2-475e-af14-938dabba8693" providerId="ADAL" clId="{5E309558-BA83-6A4A-9EB5-B5AC6496B9D5}" dt="2023-04-21T18:04:35.624" v="256"/>
              <pc2:cmMkLst xmlns:pc2="http://schemas.microsoft.com/office/powerpoint/2019/9/main/command">
                <pc:docMk/>
                <pc:sldMk cId="1506493807" sldId="272"/>
                <pc2:cmMk id="{B5BD7F89-1FFE-8843-9933-45825E4B2730}"/>
              </pc2:cmMkLst>
            </pc226:cmChg>
          </p:ext>
        </pc:extLst>
      </pc:sldChg>
      <pc:sldChg chg="add del mod addCm modCm modNotesTx">
        <pc:chgData name="Jennifer Boyle" userId="7862b27c-d6c2-475e-af14-938dabba8693" providerId="ADAL" clId="{5E309558-BA83-6A4A-9EB5-B5AC6496B9D5}" dt="2023-04-14T12:33:41.223" v="119" actId="27918"/>
        <pc:sldMkLst>
          <pc:docMk/>
          <pc:sldMk cId="3502258445" sldId="2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ennifer Boyle" userId="7862b27c-d6c2-475e-af14-938dabba8693" providerId="ADAL" clId="{5E309558-BA83-6A4A-9EB5-B5AC6496B9D5}" dt="2023-04-14T12:28:49.258" v="104"/>
              <pc2:cmMkLst xmlns:pc2="http://schemas.microsoft.com/office/powerpoint/2019/9/main/command">
                <pc:docMk/>
                <pc:sldMk cId="3502258445" sldId="283"/>
                <pc2:cmMk id="{AB032728-D11C-D54A-AA6F-3C54D1266D5D}"/>
              </pc2:cmMkLst>
            </pc226:cmChg>
          </p:ext>
        </pc:extLst>
      </pc:sldChg>
      <pc:sldChg chg="mod addCm">
        <pc:chgData name="Jennifer Boyle" userId="7862b27c-d6c2-475e-af14-938dabba8693" providerId="ADAL" clId="{5E309558-BA83-6A4A-9EB5-B5AC6496B9D5}" dt="2023-04-14T13:06:53.553" v="164"/>
        <pc:sldMkLst>
          <pc:docMk/>
          <pc:sldMk cId="1821595124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nnifer Boyle" userId="7862b27c-d6c2-475e-af14-938dabba8693" providerId="ADAL" clId="{5E309558-BA83-6A4A-9EB5-B5AC6496B9D5}" dt="2023-04-14T13:06:53.553" v="164"/>
              <pc2:cmMkLst xmlns:pc2="http://schemas.microsoft.com/office/powerpoint/2019/9/main/command">
                <pc:docMk/>
                <pc:sldMk cId="1821595124" sldId="286"/>
                <pc2:cmMk id="{B3E0C468-020D-BA48-9C80-F517CAC92A57}"/>
              </pc2:cmMkLst>
            </pc226:cmChg>
          </p:ext>
        </pc:extLst>
      </pc:sldChg>
      <pc:sldChg chg="modSp mod">
        <pc:chgData name="Jennifer Boyle" userId="7862b27c-d6c2-475e-af14-938dabba8693" providerId="ADAL" clId="{5E309558-BA83-6A4A-9EB5-B5AC6496B9D5}" dt="2023-04-14T13:22:44.893" v="203" actId="20577"/>
        <pc:sldMkLst>
          <pc:docMk/>
          <pc:sldMk cId="3475639167" sldId="289"/>
        </pc:sldMkLst>
        <pc:spChg chg="mod">
          <ac:chgData name="Jennifer Boyle" userId="7862b27c-d6c2-475e-af14-938dabba8693" providerId="ADAL" clId="{5E309558-BA83-6A4A-9EB5-B5AC6496B9D5}" dt="2023-04-14T13:22:44.893" v="203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 addCm modCm">
        <pc:chgData name="Jennifer Boyle" userId="7862b27c-d6c2-475e-af14-938dabba8693" providerId="ADAL" clId="{5E309558-BA83-6A4A-9EB5-B5AC6496B9D5}" dt="2023-04-21T17:52:21.040" v="228"/>
        <pc:sldMkLst>
          <pc:docMk/>
          <pc:sldMk cId="1702557876" sldId="32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ennifer Boyle" userId="7862b27c-d6c2-475e-af14-938dabba8693" providerId="ADAL" clId="{5E309558-BA83-6A4A-9EB5-B5AC6496B9D5}" dt="2023-04-21T17:52:21.040" v="228"/>
              <pc2:cmMkLst xmlns:pc2="http://schemas.microsoft.com/office/powerpoint/2019/9/main/command">
                <pc:docMk/>
                <pc:sldMk cId="1702557876" sldId="324"/>
                <pc2:cmMk id="{3DA3D40D-8CD5-C544-ADA7-5C65202E8551}"/>
              </pc2:cmMkLst>
            </pc226:cmChg>
          </p:ext>
        </pc:extLst>
      </pc:sldChg>
      <pc:sldChg chg="addSp delSp modSp add del mod modNotesTx">
        <pc:chgData name="Jennifer Boyle" userId="7862b27c-d6c2-475e-af14-938dabba8693" providerId="ADAL" clId="{5E309558-BA83-6A4A-9EB5-B5AC6496B9D5}" dt="2023-04-14T12:37:55.143" v="136"/>
        <pc:sldMkLst>
          <pc:docMk/>
          <pc:sldMk cId="2781894779" sldId="343"/>
        </pc:sldMkLst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1" creationId="{D668D04A-DECC-8646-63D2-86090C0B6EC2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2" creationId="{CF8A5421-9323-A745-9033-6B0858E056E5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3" creationId="{B7FC13D1-752F-56B6-5609-2A21E3445535}"/>
          </ac:spMkLst>
        </pc:spChg>
        <pc:spChg chg="del">
          <ac:chgData name="Jennifer Boyle" userId="7862b27c-d6c2-475e-af14-938dabba8693" providerId="ADAL" clId="{5E309558-BA83-6A4A-9EB5-B5AC6496B9D5}" dt="2023-04-14T12:29:36.673" v="107" actId="478"/>
          <ac:spMkLst>
            <pc:docMk/>
            <pc:sldMk cId="2781894779" sldId="343"/>
            <ac:spMk id="44" creationId="{4BC63EFC-51D8-5205-E29F-01514C838175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5" creationId="{BBE6A571-B611-7C03-DEE0-82AB9841B25B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6" creationId="{42DF423A-99C8-4EB4-85E6-B227F5AC86CF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7" creationId="{1A54FE55-9EA8-7040-3CAE-58A0BC0B5A7A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8" creationId="{C745E97A-7FD6-1663-C9EC-826AD8D437D1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49" creationId="{5A089B96-6EB7-40E6-B695-CA14F03E510E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50" creationId="{B4A38A1D-ED77-E4A3-DF60-1B2D80DD4252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51" creationId="{3D949BF7-3246-03FC-D71D-FF2B194A5867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52" creationId="{D73A6417-5A8E-992C-44F0-86E234C17E10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53" creationId="{34E58A3B-6C41-24E5-AFB9-0CC8E52DFFBF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54" creationId="{3C62B939-790C-DB0F-0CF6-1E2C6F585ED4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Jennifer Boyle" userId="7862b27c-d6c2-475e-af14-938dabba8693" providerId="ADAL" clId="{5E309558-BA83-6A4A-9EB5-B5AC6496B9D5}" dt="2023-04-14T12:37:45.273" v="134" actId="478"/>
          <ac:spMkLst>
            <pc:docMk/>
            <pc:sldMk cId="2781894779" sldId="343"/>
            <ac:spMk id="56" creationId="{86DA3428-A2E6-7961-02DF-4DFFA860A7F2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59" creationId="{4D135624-874F-7303-6186-F1323F30C5AA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60" creationId="{283A431F-66DE-56D0-6F8C-E197CA434994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61" creationId="{13D1EBF7-3808-CC4B-C914-B34A82C02B00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1033" creationId="{3CD9B410-05B2-6138-6911-D2332C745AC9}"/>
          </ac:spMkLst>
        </pc:spChg>
        <pc:spChg chg="del">
          <ac:chgData name="Jennifer Boyle" userId="7862b27c-d6c2-475e-af14-938dabba8693" providerId="ADAL" clId="{5E309558-BA83-6A4A-9EB5-B5AC6496B9D5}" dt="2023-04-14T12:29:42.318" v="110" actId="478"/>
          <ac:spMkLst>
            <pc:docMk/>
            <pc:sldMk cId="2781894779" sldId="343"/>
            <ac:spMk id="1034" creationId="{7DB997D1-C003-D6C6-1F18-F0F31FEDDA4D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1035" creationId="{505D2889-80F3-69CB-1B35-181142E76EFB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1036" creationId="{857DBFB8-A839-2B3D-F992-3D5B522A6EDA}"/>
          </ac:spMkLst>
        </pc:spChg>
        <pc:spChg chg="del mod">
          <ac:chgData name="Jennifer Boyle" userId="7862b27c-d6c2-475e-af14-938dabba8693" providerId="ADAL" clId="{5E309558-BA83-6A4A-9EB5-B5AC6496B9D5}" dt="2023-04-14T12:29:40.223" v="109" actId="478"/>
          <ac:spMkLst>
            <pc:docMk/>
            <pc:sldMk cId="2781894779" sldId="343"/>
            <ac:spMk id="1037" creationId="{A619D19B-59AC-7D09-4061-FA84E7FB471A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1038" creationId="{5909F8BF-9101-628B-51F4-11674CFA84EF}"/>
          </ac:spMkLst>
        </pc:spChg>
        <pc:spChg chg="del">
          <ac:chgData name="Jennifer Boyle" userId="7862b27c-d6c2-475e-af14-938dabba8693" providerId="ADAL" clId="{5E309558-BA83-6A4A-9EB5-B5AC6496B9D5}" dt="2023-04-14T12:29:31.191" v="105" actId="478"/>
          <ac:spMkLst>
            <pc:docMk/>
            <pc:sldMk cId="2781894779" sldId="343"/>
            <ac:spMk id="1041" creationId="{EDDDA1C2-40F2-C465-D3BB-2E406CC881AB}"/>
          </ac:spMkLst>
        </pc:spChg>
        <pc:spChg chg="del">
          <ac:chgData name="Jennifer Boyle" userId="7862b27c-d6c2-475e-af14-938dabba8693" providerId="ADAL" clId="{5E309558-BA83-6A4A-9EB5-B5AC6496B9D5}" dt="2023-04-14T12:29:44.940" v="111" actId="478"/>
          <ac:spMkLst>
            <pc:docMk/>
            <pc:sldMk cId="2781894779" sldId="343"/>
            <ac:spMk id="1046" creationId="{8A57591F-F75D-FBB3-BD7E-757A1AFC2F44}"/>
          </ac:spMkLst>
        </pc:spChg>
        <pc:grpChg chg="del">
          <ac:chgData name="Jennifer Boyle" userId="7862b27c-d6c2-475e-af14-938dabba8693" providerId="ADAL" clId="{5E309558-BA83-6A4A-9EB5-B5AC6496B9D5}" dt="2023-04-14T12:29:34.057" v="106" actId="478"/>
          <ac:grpSpMkLst>
            <pc:docMk/>
            <pc:sldMk cId="2781894779" sldId="343"/>
            <ac:grpSpMk id="12" creationId="{5E9238D3-4F99-E415-7A54-9FE1BC3F8A71}"/>
          </ac:grpSpMkLst>
        </pc:grpChg>
        <pc:graphicFrameChg chg="add mod">
          <ac:chgData name="Jennifer Boyle" userId="7862b27c-d6c2-475e-af14-938dabba8693" providerId="ADAL" clId="{5E309558-BA83-6A4A-9EB5-B5AC6496B9D5}" dt="2023-04-14T12:37:55.143" v="136"/>
          <ac:graphicFrameMkLst>
            <pc:docMk/>
            <pc:sldMk cId="2781894779" sldId="343"/>
            <ac:graphicFrameMk id="2" creationId="{1C002639-66AA-3AC1-C6D9-9FB982F99E2E}"/>
          </ac:graphicFrameMkLst>
        </pc:graphicFrameChg>
        <pc:cxnChg chg="del">
          <ac:chgData name="Jennifer Boyle" userId="7862b27c-d6c2-475e-af14-938dabba8693" providerId="ADAL" clId="{5E309558-BA83-6A4A-9EB5-B5AC6496B9D5}" dt="2023-04-14T12:29:31.191" v="105" actId="478"/>
          <ac:cxnSpMkLst>
            <pc:docMk/>
            <pc:sldMk cId="2781894779" sldId="343"/>
            <ac:cxnSpMk id="1028" creationId="{251E71C6-C5DE-756D-28C9-B37F00509337}"/>
          </ac:cxnSpMkLst>
        </pc:cxnChg>
        <pc:cxnChg chg="del">
          <ac:chgData name="Jennifer Boyle" userId="7862b27c-d6c2-475e-af14-938dabba8693" providerId="ADAL" clId="{5E309558-BA83-6A4A-9EB5-B5AC6496B9D5}" dt="2023-04-14T12:29:31.191" v="105" actId="478"/>
          <ac:cxnSpMkLst>
            <pc:docMk/>
            <pc:sldMk cId="2781894779" sldId="343"/>
            <ac:cxnSpMk id="1039" creationId="{27A9561D-6FFC-F4BF-D6C2-12FEB0D3D959}"/>
          </ac:cxnSpMkLst>
        </pc:cxnChg>
        <pc:cxnChg chg="del">
          <ac:chgData name="Jennifer Boyle" userId="7862b27c-d6c2-475e-af14-938dabba8693" providerId="ADAL" clId="{5E309558-BA83-6A4A-9EB5-B5AC6496B9D5}" dt="2023-04-14T12:29:31.191" v="105" actId="478"/>
          <ac:cxnSpMkLst>
            <pc:docMk/>
            <pc:sldMk cId="2781894779" sldId="343"/>
            <ac:cxnSpMk id="1044" creationId="{449259B2-AC01-86E5-AAE4-014A1E3AD19E}"/>
          </ac:cxnSpMkLst>
        </pc:cxnChg>
      </pc:sldChg>
      <pc:sldChg chg="mod addCm modCm">
        <pc:chgData name="Jennifer Boyle" userId="7862b27c-d6c2-475e-af14-938dabba8693" providerId="ADAL" clId="{5E309558-BA83-6A4A-9EB5-B5AC6496B9D5}" dt="2023-04-21T17:57:48.368" v="231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ennifer Boyle" userId="7862b27c-d6c2-475e-af14-938dabba8693" providerId="ADAL" clId="{5E309558-BA83-6A4A-9EB5-B5AC6496B9D5}" dt="2023-04-21T17:57:48.368" v="231"/>
              <pc2:cmMkLst xmlns:pc2="http://schemas.microsoft.com/office/powerpoint/2019/9/main/command">
                <pc:docMk/>
                <pc:sldMk cId="587045458" sldId="351"/>
                <pc2:cmMk id="{190A6A13-30E9-9F42-9FBA-24F666FE16C3}"/>
              </pc2:cmMkLst>
            </pc226:cmChg>
          </p:ext>
        </pc:extLst>
      </pc:sldChg>
      <pc:sldChg chg="mod addCm delCm">
        <pc:chgData name="Jennifer Boyle" userId="7862b27c-d6c2-475e-af14-938dabba8693" providerId="ADAL" clId="{5E309558-BA83-6A4A-9EB5-B5AC6496B9D5}" dt="2023-04-21T18:09:33.725" v="261"/>
        <pc:sldMkLst>
          <pc:docMk/>
          <pc:sldMk cId="3383364338" sldId="35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Jennifer Boyle" userId="7862b27c-d6c2-475e-af14-938dabba8693" providerId="ADAL" clId="{5E309558-BA83-6A4A-9EB5-B5AC6496B9D5}" dt="2023-04-21T18:09:33.725" v="261"/>
              <pc2:cmMkLst xmlns:pc2="http://schemas.microsoft.com/office/powerpoint/2019/9/main/command">
                <pc:docMk/>
                <pc:sldMk cId="3383364338" sldId="353"/>
                <pc2:cmMk id="{D8AD6E08-1009-934E-B0FB-31D79ECC9F53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antigens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  <c:pt idx="4">
                  <c:v>2016 NDHS</c:v>
                </c:pt>
                <c:pt idx="5">
                  <c:v>2022 NDHS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66</c:v>
                </c:pt>
                <c:pt idx="2" formatCode="0">
                  <c:v>83</c:v>
                </c:pt>
                <c:pt idx="3">
                  <c:v>87</c:v>
                </c:pt>
                <c:pt idx="4">
                  <c:v>78</c:v>
                </c:pt>
                <c:pt idx="5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vaccinations</c:v>
                </c:pt>
              </c:strCache>
            </c:strRef>
          </c:tx>
          <c:spPr>
            <a:ln w="381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  <c:pt idx="4">
                  <c:v>2016 NDHS</c:v>
                </c:pt>
                <c:pt idx="5">
                  <c:v>2022 NDHS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20</c:v>
                </c:pt>
                <c:pt idx="1">
                  <c:v>1</c:v>
                </c:pt>
                <c:pt idx="2">
                  <c:v>3</c:v>
                </c:pt>
                <c:pt idx="3">
                  <c:v>3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022818219113838"/>
          <c:y val="2.7064946112921276E-2"/>
          <c:w val="0.5361796648159459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remedy/other</c:v>
                </c:pt>
                <c:pt idx="2">
                  <c:v>Antibiotics</c:v>
                </c:pt>
                <c:pt idx="3">
                  <c:v>Zinc and ORS</c:v>
                </c:pt>
                <c:pt idx="4">
                  <c:v>Zinc</c:v>
                </c:pt>
                <c:pt idx="5">
                  <c:v>ORT and continued feeding</c:v>
                </c:pt>
                <c:pt idx="6">
                  <c:v>Oral Rehydration Therapy (ORT)</c:v>
                </c:pt>
                <c:pt idx="7">
                  <c:v>Fluid from ORS packet</c:v>
                </c:pt>
                <c:pt idx="8">
                  <c:v>Sought advice or treatment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28</c:v>
                </c:pt>
                <c:pt idx="1">
                  <c:v>24</c:v>
                </c:pt>
                <c:pt idx="2">
                  <c:v>17</c:v>
                </c:pt>
                <c:pt idx="3">
                  <c:v>11</c:v>
                </c:pt>
                <c:pt idx="4">
                  <c:v>18</c:v>
                </c:pt>
                <c:pt idx="5">
                  <c:v>45</c:v>
                </c:pt>
                <c:pt idx="6">
                  <c:v>48</c:v>
                </c:pt>
                <c:pt idx="7">
                  <c:v>38</c:v>
                </c:pt>
                <c:pt idx="8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14792975609662"/>
          <c:y val="2.7064946112921276E-2"/>
          <c:w val="0.5122599112004281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F1EE-4992-8E52-31F29AEF703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F1EE-4992-8E52-31F29AEF703D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F1EE-4992-8E52-31F29AEF703D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1EE-4992-8E52-31F29AEF703D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F1EE-4992-8E52-31F29AEF703D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F1EE-4992-8E52-31F29AEF703D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F1EE-4992-8E52-31F29AEF703D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F1EE-4992-8E52-31F29AEF703D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F1EE-4992-8E52-31F29AEF70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Sheet1!$A$2:$A$20</c:f>
              <c:strCache>
                <c:ptCount val="19"/>
                <c:pt idx="0">
                  <c:v>None</c:v>
                </c:pt>
                <c:pt idx="1">
                  <c:v>Fully vaccinated (national schedule)</c:v>
                </c:pt>
                <c:pt idx="2">
                  <c:v>Fully vaccinated (basic antigens)</c:v>
                </c:pt>
                <c:pt idx="3">
                  <c:v>Japanese encephalitis</c:v>
                </c:pt>
                <c:pt idx="4">
                  <c:v>Measles-rubella</c:v>
                </c:pt>
                <c:pt idx="5">
                  <c:v>2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  <c:pt idx="13">
                  <c:v>inactivated polio vaccine 2</c:v>
                </c:pt>
                <c:pt idx="14">
                  <c:v>Inactivated polio vaccine 1</c:v>
                </c:pt>
                <c:pt idx="15">
                  <c:v>3</c:v>
                </c:pt>
                <c:pt idx="16">
                  <c:v>2</c:v>
                </c:pt>
                <c:pt idx="17">
                  <c:v>1</c:v>
                </c:pt>
                <c:pt idx="18">
                  <c:v>BCG</c:v>
                </c:pt>
              </c:strCache>
            </c:strRef>
          </c:cat>
          <c:val>
            <c:numRef>
              <c:f>Sheet1!$B$2:$B$20</c:f>
              <c:numCache>
                <c:formatCode>0</c:formatCode>
                <c:ptCount val="19"/>
                <c:pt idx="0">
                  <c:v>4</c:v>
                </c:pt>
                <c:pt idx="1">
                  <c:v>52</c:v>
                </c:pt>
                <c:pt idx="2">
                  <c:v>80</c:v>
                </c:pt>
                <c:pt idx="3">
                  <c:v>81</c:v>
                </c:pt>
                <c:pt idx="4">
                  <c:v>89</c:v>
                </c:pt>
                <c:pt idx="5">
                  <c:v>72</c:v>
                </c:pt>
                <c:pt idx="6">
                  <c:v>78</c:v>
                </c:pt>
                <c:pt idx="7" formatCode="General">
                  <c:v>81</c:v>
                </c:pt>
                <c:pt idx="8" formatCode="General">
                  <c:v>91</c:v>
                </c:pt>
                <c:pt idx="9" formatCode="General">
                  <c:v>93</c:v>
                </c:pt>
                <c:pt idx="10" formatCode="General">
                  <c:v>89</c:v>
                </c:pt>
                <c:pt idx="11" formatCode="General">
                  <c:v>93</c:v>
                </c:pt>
                <c:pt idx="12" formatCode="General">
                  <c:v>95</c:v>
                </c:pt>
                <c:pt idx="13" formatCode="General">
                  <c:v>85</c:v>
                </c:pt>
                <c:pt idx="14" formatCode="General">
                  <c:v>92</c:v>
                </c:pt>
                <c:pt idx="15" formatCode="General">
                  <c:v>86</c:v>
                </c:pt>
                <c:pt idx="16" formatCode="General">
                  <c:v>93</c:v>
                </c:pt>
                <c:pt idx="17" formatCode="General">
                  <c:v>95</c:v>
                </c:pt>
                <c:pt idx="18" formatCode="General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6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654394015444618E-2"/>
          <c:w val="0.99925520170099058"/>
          <c:h val="0.68393174388895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3rd dose of 
DPT-containing vaccine</c:v>
                </c:pt>
                <c:pt idx="1">
                  <c:v>Last dose of 
pneumococcal conjugate vaccine in schedule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88</c:v>
                </c:pt>
                <c:pt idx="1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3rd dose of 
DPT-containing vaccine</c:v>
                </c:pt>
                <c:pt idx="1">
                  <c:v>Last dose of 
pneumococcal conjugate vaccine in schedule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90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58441990378854"/>
          <c:y val="0.36372317914977681"/>
          <c:w val="0.66576341642424097"/>
          <c:h val="0.45044662374824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Female/Male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2nd dose of measles-containing vaccine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0A-437A-9CE8-B74A823986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1729684655"/>
        <c:axId val="1729682735"/>
      </c:barChart>
      <c:catAx>
        <c:axId val="1729684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729682735"/>
        <c:crosses val="autoZero"/>
        <c:auto val="1"/>
        <c:lblAlgn val="ctr"/>
        <c:lblOffset val="100"/>
        <c:noMultiLvlLbl val="0"/>
      </c:catAx>
      <c:valAx>
        <c:axId val="172968273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9684655"/>
        <c:crosses val="autoZero"/>
        <c:crossBetween val="between"/>
      </c:valAx>
      <c:spPr>
        <a:noFill/>
        <a:ln w="3175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C68-9A45-A4B4-1B21C87BFF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Basic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</c:v>
                </c:pt>
                <c:pt idx="1">
                  <c:v>51</c:v>
                </c:pt>
                <c:pt idx="2">
                  <c:v>59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617344702464058E-2"/>
          <c:w val="0.95416666666666672"/>
          <c:h val="0.84239226212262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50</c:v>
                </c:pt>
                <c:pt idx="1">
                  <c:v>45</c:v>
                </c:pt>
                <c:pt idx="2" formatCode="General">
                  <c:v>55</c:v>
                </c:pt>
                <c:pt idx="3" formatCode="General">
                  <c:v>57</c:v>
                </c:pt>
                <c:pt idx="4" formatCode="General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12729432229923"/>
          <c:y val="0"/>
          <c:w val="0.79286974866100657"/>
          <c:h val="0.999130905239893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Madhesh Province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7C-A845-BA79-053636D529B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A7C-A845-BA79-053636D529B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A7C-A845-BA79-053636D529B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Nepal</c:v>
                </c:pt>
                <c:pt idx="1">
                  <c:v>Madhesh Province</c:v>
                </c:pt>
                <c:pt idx="2">
                  <c:v>Koshi Province</c:v>
                </c:pt>
                <c:pt idx="3">
                  <c:v>Sudurpashchim Province</c:v>
                </c:pt>
                <c:pt idx="4">
                  <c:v>Karnali Province</c:v>
                </c:pt>
                <c:pt idx="5">
                  <c:v>Lumbini Province</c:v>
                </c:pt>
                <c:pt idx="6">
                  <c:v>Bagmati Province</c:v>
                </c:pt>
                <c:pt idx="7">
                  <c:v>Gandaki Province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52</c:v>
                </c:pt>
                <c:pt idx="1">
                  <c:v>42</c:v>
                </c:pt>
                <c:pt idx="2">
                  <c:v>45</c:v>
                </c:pt>
                <c:pt idx="3">
                  <c:v>54</c:v>
                </c:pt>
                <c:pt idx="4">
                  <c:v>56</c:v>
                </c:pt>
                <c:pt idx="5">
                  <c:v>58</c:v>
                </c:pt>
                <c:pt idx="6">
                  <c:v>60</c:v>
                </c:pt>
                <c:pt idx="7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7C-A845-BA79-053636D529B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Acute respiratory infection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91-4900-ADB9-41214B50E52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Acute respiratory infection</c:v>
                </c:pt>
                <c:pt idx="1">
                  <c:v>Fever</c:v>
                </c:pt>
                <c:pt idx="2">
                  <c:v>Diarrhea</c:v>
                </c:pt>
                <c:pt idx="4">
                  <c:v>Acute respiratory infection</c:v>
                </c:pt>
                <c:pt idx="5">
                  <c:v>Fever</c:v>
                </c:pt>
                <c:pt idx="6">
                  <c:v>Diarrhea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23</c:v>
                </c:pt>
                <c:pt idx="2">
                  <c:v>10</c:v>
                </c:pt>
                <c:pt idx="4">
                  <c:v>75</c:v>
                </c:pt>
                <c:pt idx="5">
                  <c:v>78</c:v>
                </c:pt>
                <c:pt idx="6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2510970948581407"/>
          <c:w val="0.76633568451616318"/>
          <c:h val="0.846395909536765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Same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62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Less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15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D94-4CDC-B90D-E7B17F4994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Never gave food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03-4CAE-B5CE-5E82BC04B86D}"/>
                </c:ext>
              </c:extLst>
            </c:dLbl>
            <c:dLbl>
              <c:idx val="1"/>
              <c:layout>
                <c:manualLayout>
                  <c:x val="1.2260534918932644E-2"/>
                  <c:y val="-2.590398270674638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03-4CAE-B5CE-5E82BC04B8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Liquids given (compared to usual)</c:v>
                </c:pt>
                <c:pt idx="1">
                  <c:v>Food given (compared to usual)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1613023"/>
        <c:axId val="211614271"/>
      </c:barChart>
      <c:catAx>
        <c:axId val="211613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614271"/>
        <c:crosses val="autoZero"/>
        <c:auto val="1"/>
        <c:lblAlgn val="ctr"/>
        <c:lblOffset val="100"/>
        <c:noMultiLvlLbl val="0"/>
      </c:catAx>
      <c:valAx>
        <c:axId val="21161427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11613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8718192449610227"/>
          <c:y val="0"/>
          <c:w val="0.76356704817123144"/>
          <c:h val="7.35640473932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0.63474</cdr:x>
      <cdr:y>0.80069</cdr:y>
    </cdr:from>
    <cdr:to>
      <cdr:x>0.75069</cdr:x>
      <cdr:y>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A90F0CC-19DF-9626-B181-51CB11E00622}"/>
            </a:ext>
          </a:extLst>
        </cdr:cNvPr>
        <cdr:cNvSpPr txBox="1"/>
      </cdr:nvSpPr>
      <cdr:spPr>
        <a:xfrm xmlns:a="http://schemas.openxmlformats.org/drawingml/2006/main">
          <a:off x="5006031" y="45878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endParaRPr lang="en-US" sz="1800" i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0.84716</cdr:x>
      <cdr:y>0.26531</cdr:y>
    </cdr:from>
    <cdr:to>
      <cdr:x>0.88824</cdr:x>
      <cdr:y>0.39385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9C53478-2165-1021-C651-642F78E7F5D9}"/>
            </a:ext>
          </a:extLst>
        </cdr:cNvPr>
        <cdr:cNvSpPr txBox="1"/>
      </cdr:nvSpPr>
      <cdr:spPr>
        <a:xfrm xmlns:a="http://schemas.openxmlformats.org/drawingml/2006/main">
          <a:off x="7020183" y="1300727"/>
          <a:ext cx="340401" cy="6301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&lt;1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percentage of children age 12–23 months who received all basic antigens at any time before the survey increased from 43% in 1996 to 78% in 2016 and 80% in 2022.</a:t>
            </a:r>
          </a:p>
          <a:p>
            <a:endParaRPr lang="en-US" dirty="0"/>
          </a:p>
          <a:p>
            <a:r>
              <a:rPr lang="en-US" dirty="0"/>
              <a:t>Basic antigens include BCG, three doses of DPT-containing vaccine, three doses of polio vaccine, and one dose of measles-rubella.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15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Nationally, 80% of children age 12–23 months were fully vaccinated with basic antigens at any time before the survey. Four percent of children age 12–23 months did not receive any vaccinations.</a:t>
            </a:r>
          </a:p>
          <a:p>
            <a:endParaRPr lang="en-US" sz="1800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fully vaccinated according to the Nepali national schedule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children 12–23 months: BCG, three doses of DPT-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HepB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-Hib, three doses of OPV, two doses of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fIPV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three doses of pneumococcal vaccine, two doses of rotavirus vaccine, one dose of measles rubella, and one dose of Japanese Encephalitis. </a:t>
            </a:r>
            <a:endParaRPr lang="en-US" sz="1800" b="0" i="0" u="none" strike="noStrike" dirty="0">
              <a:solidFill>
                <a:srgbClr val="000000"/>
              </a:solidFill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11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higher percentage of male children age 12–23 months are fully vaccinated according to the national schedule than female children (55% versus 49%). More males have received the third dose of the DPT-containing vaccine than female children (90% versus 88%). Similarly, more male children have been vaccinated with the </a:t>
            </a:r>
            <a:r>
              <a:rPr lang="fr-FR" sz="1800" b="0" i="0" u="none" strike="noStrike" baseline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</a:t>
            </a:r>
            <a:r>
              <a:rPr lang="fr-FR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ast dose of the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pneumococcal conjugate vaccine according to schedule (82% versus 79%).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004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percentage of children 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 12–23 months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are f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ully vaccinated according to the national schedule increases with increasing mother’s education, from 39% among those whose mother has no education to 59% among those whose mother has a secondary education.</a:t>
            </a:r>
            <a:endParaRPr lang="en-US" dirty="0"/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Note: fully vaccinated according to the Nepali national schedule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children 12–23 months: BCG, three doses of DPT-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HepB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-Hib, three doses of OPV, two doses of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fIPV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three doses of pneumococcal vaccine, two doses of rotavirus vaccine, one dose of measles rubella, and one dose of Japanese Encephalitis. </a:t>
            </a:r>
            <a:endParaRPr lang="en-US" sz="1800" b="0" i="0" u="none" strike="noStrike" dirty="0">
              <a:solidFill>
                <a:srgbClr val="000000"/>
              </a:solidFill>
              <a:effectLst/>
            </a:endParaRPr>
          </a:p>
          <a:p>
            <a:br>
              <a:rPr lang="en-US" sz="1800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percentage of children age 12–23 months fully vaccinated according to the national schedule is highest (57%) in the fourth wealth quintile and lowest in the second wealth quintile (45%).</a:t>
            </a:r>
            <a:endParaRPr lang="en-US" dirty="0"/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Note: fully vaccinated according to the Nepali national schedule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children 12–23 months: BCG, three doses of DPT-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HepB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-Hib, three doses of OPV, two doses of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fIPV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three doses of pneumococcal vaccine, two doses of rotavirus vaccine, one dose of measles rubella, and one dose of Japanese Encephalitis. </a:t>
            </a:r>
            <a:endParaRPr lang="en-US" sz="2800" b="0" i="0" u="none" strike="noStrike" dirty="0">
              <a:solidFill>
                <a:srgbClr val="000000"/>
              </a:solidFill>
              <a:effectLst/>
            </a:endParaRPr>
          </a:p>
          <a:p>
            <a:br>
              <a:rPr lang="en-US" sz="2800" dirty="0"/>
            </a:br>
            <a:br>
              <a:rPr lang="en-US" sz="2800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proportion of children age 12–23 months who are fully immunized with basic antigens according to the national schedule is highest in Gandaki Province (79%) and lowest in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Madhesh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Province (42%). </a:t>
            </a:r>
            <a:endParaRPr lang="en-US" dirty="0"/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Note: fully vaccinated according to the Nepali national schedule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children 12–23 months: BCG, three doses of DPT-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HepB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-Hib, three doses of OPV, two doses of </a:t>
            </a:r>
            <a:r>
              <a:rPr lang="en-US" sz="12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fIPV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three doses of pneumococcal vaccine, two doses of rotavirus vaccine, one dose of measles rubella, and one dose of Japanese Encephalitis. </a:t>
            </a:r>
            <a:endParaRPr lang="en-US" sz="1800" b="0" i="0" u="none" strike="noStrike" dirty="0">
              <a:solidFill>
                <a:srgbClr val="000000"/>
              </a:solidFill>
              <a:effectLst/>
            </a:endParaRPr>
          </a:p>
          <a:p>
            <a:br>
              <a:rPr lang="en-US" sz="1800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93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NewRoman"/>
              </a:rPr>
              <a:t>Fever is the most common illness among children in Nepal. Twenty-three percent of children under age 5 had a fever in the 2 weeks preceding the survey. Seventy-eight</a:t>
            </a:r>
            <a:r>
              <a:rPr lang="en-US" sz="1800" dirty="0">
                <a:effectLst/>
                <a:latin typeface="Arial" panose="020B0604020202020204" pitchFamily="34" charset="0"/>
                <a:ea typeface="TimesNewRoman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NewRoman"/>
              </a:rPr>
              <a:t>percent of these children were taken to a health facility or provider for advice or treatment. Only 1% of children under age 5 had symptoms of acute respiratory infection (ARI) in the 2 weeks preceding the</a:t>
            </a:r>
            <a:r>
              <a:rPr lang="en-US" sz="1800" dirty="0">
                <a:effectLst/>
                <a:latin typeface="Arial" panose="020B0604020202020204" pitchFamily="34" charset="0"/>
                <a:ea typeface="TimesNewRoman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NewRoman"/>
              </a:rPr>
              <a:t>survey. Seventy-five percent of children who had ARI symptoms were taken to a health</a:t>
            </a:r>
            <a:r>
              <a:rPr lang="en-US" sz="1800" dirty="0">
                <a:effectLst/>
                <a:latin typeface="Arial" panose="020B0604020202020204" pitchFamily="34" charset="0"/>
                <a:ea typeface="TimesNewRoman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NewRoman"/>
              </a:rPr>
              <a:t>facility or provider for advice or treatment. The prevalence of diarrhea among children under age 5 is 10%. Advice or</a:t>
            </a:r>
            <a:r>
              <a:rPr lang="en-US" sz="1800" dirty="0">
                <a:effectLst/>
                <a:latin typeface="Arial" panose="020B0604020202020204" pitchFamily="34" charset="0"/>
                <a:ea typeface="TimesNewRoman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NewRoman"/>
              </a:rPr>
              <a:t>treatment was sought for 57% of children who had diarrhea in the 2 weeks preceding the survey.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077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Twenty percent of children under age 5 suffering from diarrhea were given more fluids than their usual intake, while 62% were given the same volume of liquids and 15% were given a lesser amount of liquids. More than half (55%) of children with diarrhea were given the same amount of food (as recommended), while only 4% were given a small quantity of food. Three percent of children were not given any fluids during diarrhea, and less than 1% were given no food.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Note: It is recommended that children should be given more liquids to drink during diarrhea and food should not be reduced.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7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2022 NDHS results show that 38% of children under age 5 with diarrhea received ORS and 18% received zinc, while 11% received both ORS and zinc as recommended. Forty-five percent of children were given ORT and continued feeding. 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Notes: ORS = oral rehydration salts. Continued feeding includes children who were given more, same as usual, or somewhat less food during the diarrhea episode.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2"/>
          <p:cNvSpPr txBox="1"/>
          <p:nvPr/>
        </p:nvSpPr>
        <p:spPr>
          <a:xfrm>
            <a:off x="628650" y="115095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 SemiBold"/>
              <a:buNone/>
            </a:pPr>
            <a:r>
              <a:rPr lang="en-US" sz="2400" b="0" u="none" dirty="0">
                <a:solidFill>
                  <a:schemeClr val="l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#NepalDHS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1524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78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1E5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54044D-0EF3-AAAD-5F14-810FB774DE45}"/>
              </a:ext>
            </a:extLst>
          </p:cNvPr>
          <p:cNvSpPr/>
          <p:nvPr userDrawn="1"/>
        </p:nvSpPr>
        <p:spPr>
          <a:xfrm>
            <a:off x="806450" y="1868057"/>
            <a:ext cx="7556500" cy="3185249"/>
          </a:xfrm>
          <a:prstGeom prst="rect">
            <a:avLst/>
          </a:prstGeom>
          <a:solidFill>
            <a:srgbClr val="D6A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"/>
              <a:buNone/>
              <a:defRPr sz="2400" b="1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3" name="Google Shape;13;p31"/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2022 Nepal Demographic and Health Survey (NDHS)</a:t>
            </a:r>
            <a:endParaRPr dirty="0"/>
          </a:p>
        </p:txBody>
      </p:sp>
      <p:pic>
        <p:nvPicPr>
          <p:cNvPr id="3" name="Picture 2" descr="A picture containing art, painting, cartoon, visual arts&#10;&#10;Description automatically generated">
            <a:extLst>
              <a:ext uri="{FF2B5EF4-FFF2-40B4-BE49-F238E27FC236}">
                <a16:creationId xmlns:a16="http://schemas.microsoft.com/office/drawing/2014/main" id="{DFAC36C5-5D7F-E7F5-8E48-F5F7BC63C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2795" y="1819371"/>
            <a:ext cx="7562103" cy="323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587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Child Health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Symptoms of Childhood Illness and </a:t>
            </a:r>
            <a:br>
              <a:rPr lang="en-US"/>
            </a:br>
            <a:r>
              <a:rPr lang="en-US"/>
              <a:t>Care Seeking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09432"/>
            <a:ext cx="3159580" cy="930275"/>
          </a:xfrm>
        </p:spPr>
        <p:txBody>
          <a:bodyPr>
            <a:normAutofit/>
          </a:bodyPr>
          <a:lstStyle/>
          <a:p>
            <a:pPr algn="ctr"/>
            <a:r>
              <a:rPr lang="en-US"/>
              <a:t>Percent of children under 5 with symptoms in the 2 weeks before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7712350"/>
              </p:ext>
            </p:extLst>
          </p:nvPr>
        </p:nvGraphicFramePr>
        <p:xfrm>
          <a:off x="628649" y="203562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AD7DD4-57A9-FF38-B893-963B1B5781FE}"/>
              </a:ext>
            </a:extLst>
          </p:cNvPr>
          <p:cNvSpPr txBox="1">
            <a:spLocks/>
          </p:cNvSpPr>
          <p:nvPr/>
        </p:nvSpPr>
        <p:spPr>
          <a:xfrm>
            <a:off x="5250995" y="1414607"/>
            <a:ext cx="3159580" cy="930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Among those with symptoms of illness, percent for whom advice or treatment was sought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910700-1BDF-1AC8-805B-EA7CB736B340}"/>
              </a:ext>
            </a:extLst>
          </p:cNvPr>
          <p:cNvCxnSpPr>
            <a:cxnSpLocks/>
          </p:cNvCxnSpPr>
          <p:nvPr/>
        </p:nvCxnSpPr>
        <p:spPr>
          <a:xfrm>
            <a:off x="715926" y="2216149"/>
            <a:ext cx="2977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766DD9-4256-2E5C-ACD4-93D0083B7CD7}"/>
              </a:ext>
            </a:extLst>
          </p:cNvPr>
          <p:cNvCxnSpPr>
            <a:cxnSpLocks/>
          </p:cNvCxnSpPr>
          <p:nvPr/>
        </p:nvCxnSpPr>
        <p:spPr>
          <a:xfrm>
            <a:off x="5250995" y="2216149"/>
            <a:ext cx="3159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Source of Advice or Treatment for Children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2400" i="0" dirty="0">
                <a:effectLst/>
                <a:latin typeface="Segoe UI" panose="020B0502040204020203" pitchFamily="34" charset="0"/>
              </a:rPr>
              <a:t>Advice or treatment for children with acute respiratory infection, fever, and diarrhea is more frequently sought from </a:t>
            </a:r>
            <a:r>
              <a:rPr lang="en-US" sz="2400" b="1" i="0" dirty="0">
                <a:solidFill>
                  <a:schemeClr val="accent5"/>
                </a:solidFill>
                <a:effectLst/>
                <a:latin typeface="Segoe UI" panose="020B0502040204020203" pitchFamily="34" charset="0"/>
              </a:rPr>
              <a:t>private medical sector (non-NGO) </a:t>
            </a:r>
            <a:r>
              <a:rPr lang="en-US" sz="2400" i="0" dirty="0">
                <a:effectLst/>
                <a:latin typeface="Segoe UI" panose="020B0502040204020203" pitchFamily="34" charset="0"/>
              </a:rPr>
              <a:t>facilities than from public sector or private medical sector (NGO) facilities.</a:t>
            </a:r>
            <a:endParaRPr lang="en-US" sz="24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Feeding Practices during Diarrhea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459438" cy="359231"/>
          </a:xfrm>
        </p:spPr>
        <p:txBody>
          <a:bodyPr>
            <a:noAutofit/>
          </a:bodyPr>
          <a:lstStyle/>
          <a:p>
            <a:r>
              <a:rPr lang="en-US" dirty="0"/>
              <a:t>Percent distribution of children under 5 with diarrhea in the 2 weeks before the survey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4612663"/>
              </p:ext>
            </p:extLst>
          </p:nvPr>
        </p:nvGraphicFramePr>
        <p:xfrm>
          <a:off x="628649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2909928"/>
              </p:ext>
            </p:extLst>
          </p:nvPr>
        </p:nvGraphicFramePr>
        <p:xfrm>
          <a:off x="621991" y="1363334"/>
          <a:ext cx="8177895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Treatment of Diarrhea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981975"/>
            <a:ext cx="7886700" cy="378739"/>
          </a:xfrm>
        </p:spPr>
        <p:txBody>
          <a:bodyPr/>
          <a:lstStyle/>
          <a:p>
            <a:r>
              <a:rPr lang="en-US"/>
              <a:t>Percent of children under 5 with diarrhea in the 2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5659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80% </a:t>
            </a:r>
            <a:r>
              <a:rPr lang="en-US" sz="2400" i="0" dirty="0"/>
              <a:t>of children age 12-23 months are </a:t>
            </a:r>
            <a:r>
              <a:rPr lang="en-US" sz="2400" b="1" i="0" dirty="0">
                <a:solidFill>
                  <a:schemeClr val="accent5"/>
                </a:solidFill>
              </a:rPr>
              <a:t>fully vaccinated (basic antigens)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52% </a:t>
            </a:r>
            <a:r>
              <a:rPr lang="en-US" sz="2400" i="0" dirty="0"/>
              <a:t>of children age 12-23 months are </a:t>
            </a:r>
            <a:r>
              <a:rPr lang="en-US" sz="2400" b="1" i="0" dirty="0">
                <a:solidFill>
                  <a:schemeClr val="accent5"/>
                </a:solidFill>
              </a:rPr>
              <a:t>fully vaccinated (according to national schedule)</a:t>
            </a:r>
            <a:r>
              <a:rPr lang="en-US" sz="2400" i="0" dirty="0"/>
              <a:t>.</a:t>
            </a:r>
          </a:p>
          <a:p>
            <a:pPr>
              <a:lnSpc>
                <a:spcPct val="100000"/>
              </a:lnSpc>
            </a:pPr>
            <a:r>
              <a:rPr lang="en-US" sz="2400" i="0" dirty="0"/>
              <a:t>Among children under 5 with symptoms, treatment or advice was sought for: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75% </a:t>
            </a:r>
            <a:r>
              <a:rPr lang="en-US" i="0" dirty="0"/>
              <a:t>of children with symptoms of acute respiratory infection.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78% </a:t>
            </a:r>
            <a:r>
              <a:rPr lang="en-US" i="0" dirty="0"/>
              <a:t>of children with fever.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57% </a:t>
            </a:r>
            <a:r>
              <a:rPr lang="en-US" i="0" dirty="0"/>
              <a:t>of children with diarrhea.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45% </a:t>
            </a:r>
            <a:r>
              <a:rPr lang="en-US" sz="2400" i="0" dirty="0"/>
              <a:t>of children with diarrhea</a:t>
            </a:r>
            <a:r>
              <a:rPr lang="en-US" sz="2400" b="1" i="0" dirty="0">
                <a:solidFill>
                  <a:schemeClr val="accent5"/>
                </a:solidFill>
              </a:rPr>
              <a:t> received oral rehydration therapy and continued feeding</a:t>
            </a:r>
            <a:r>
              <a:rPr lang="en-US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Childhood illnesses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10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FF1AFFB1-F375-B10B-B821-C03EE9233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5517"/>
            <a:ext cx="7886700" cy="642711"/>
          </a:xfrm>
        </p:spPr>
        <p:txBody>
          <a:bodyPr>
            <a:noAutofit/>
          </a:bodyPr>
          <a:lstStyle/>
          <a:p>
            <a:r>
              <a:rPr lang="en-US"/>
              <a:t>Trends in Childhood Vaccinations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8315085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091542" y="1922237"/>
            <a:ext cx="3766457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All basic antigens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Percent of children age 12-23 months who received: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3091542" y="4783368"/>
            <a:ext cx="3145971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1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 vaccinations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126648"/>
              </p:ext>
            </p:extLst>
          </p:nvPr>
        </p:nvGraphicFramePr>
        <p:xfrm>
          <a:off x="334588" y="1440560"/>
          <a:ext cx="8495086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Childhood Vaccinations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78632"/>
            <a:ext cx="7886700" cy="378739"/>
          </a:xfrm>
        </p:spPr>
        <p:txBody>
          <a:bodyPr>
            <a:noAutofit/>
          </a:bodyPr>
          <a:lstStyle/>
          <a:p>
            <a:r>
              <a:rPr lang="en-US" dirty="0"/>
              <a:t>Percent of children age 12-23 months who received specific vaccinations at any time before the survey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F11DEB1-37A0-7B0C-84D9-51CFDA380FC0}"/>
              </a:ext>
            </a:extLst>
          </p:cNvPr>
          <p:cNvGrpSpPr/>
          <p:nvPr/>
        </p:nvGrpSpPr>
        <p:grpSpPr>
          <a:xfrm>
            <a:off x="1217234" y="1973101"/>
            <a:ext cx="1992086" cy="631372"/>
            <a:chOff x="1600200" y="1894114"/>
            <a:chExt cx="1992086" cy="63137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437EAC-E95E-5665-40A1-24395CA4FB1F}"/>
                </a:ext>
              </a:extLst>
            </p:cNvPr>
            <p:cNvSpPr txBox="1"/>
            <p:nvPr/>
          </p:nvSpPr>
          <p:spPr>
            <a:xfrm>
              <a:off x="1600200" y="2016117"/>
              <a:ext cx="1992086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>
                  <a:latin typeface="Source Sans Pro" panose="020B0503030403020204" pitchFamily="34" charset="0"/>
                  <a:ea typeface="Source Sans Pro" panose="020B0503030403020204" pitchFamily="34" charset="0"/>
                </a:rPr>
                <a:t>Oral polio vaccine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041B96C-B953-99F3-B391-374D72DDFC34}"/>
                </a:ext>
              </a:extLst>
            </p:cNvPr>
            <p:cNvCxnSpPr/>
            <p:nvPr/>
          </p:nvCxnSpPr>
          <p:spPr>
            <a:xfrm>
              <a:off x="3592286" y="1894114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C8F741-3928-AA9C-7FC2-7C7F2EB90CBE}"/>
              </a:ext>
            </a:extLst>
          </p:cNvPr>
          <p:cNvGrpSpPr/>
          <p:nvPr/>
        </p:nvGrpSpPr>
        <p:grpSpPr>
          <a:xfrm>
            <a:off x="1707092" y="3232116"/>
            <a:ext cx="1502228" cy="631372"/>
            <a:chOff x="2057401" y="3429000"/>
            <a:chExt cx="1502228" cy="63137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8219F41-C7DD-7E78-198A-78F252F0BB65}"/>
                </a:ext>
              </a:extLst>
            </p:cNvPr>
            <p:cNvCxnSpPr/>
            <p:nvPr/>
          </p:nvCxnSpPr>
          <p:spPr>
            <a:xfrm>
              <a:off x="3559629" y="3429000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A228E9-B605-42F4-8ADA-7D9E4A787E89}"/>
                </a:ext>
              </a:extLst>
            </p:cNvPr>
            <p:cNvSpPr txBox="1"/>
            <p:nvPr/>
          </p:nvSpPr>
          <p:spPr>
            <a:xfrm>
              <a:off x="2057401" y="3555316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DPT-</a:t>
              </a:r>
              <a:r>
                <a:rPr lang="en-US" sz="16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HepB</a:t>
              </a:r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-Hib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1094AF-08D6-8E93-C6FF-7C2A590F4E9E}"/>
              </a:ext>
            </a:extLst>
          </p:cNvPr>
          <p:cNvGrpSpPr/>
          <p:nvPr/>
        </p:nvGrpSpPr>
        <p:grpSpPr>
          <a:xfrm>
            <a:off x="1707092" y="4084266"/>
            <a:ext cx="1502228" cy="631372"/>
            <a:chOff x="2057401" y="4332514"/>
            <a:chExt cx="1502228" cy="631372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5221EA8-89BC-9B1F-4B3A-6CA33DEE14E2}"/>
                </a:ext>
              </a:extLst>
            </p:cNvPr>
            <p:cNvCxnSpPr/>
            <p:nvPr/>
          </p:nvCxnSpPr>
          <p:spPr>
            <a:xfrm>
              <a:off x="3559629" y="4332514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A40BB2-8873-5BA3-67C3-67618A319FFC}"/>
                </a:ext>
              </a:extLst>
            </p:cNvPr>
            <p:cNvSpPr txBox="1"/>
            <p:nvPr/>
          </p:nvSpPr>
          <p:spPr>
            <a:xfrm>
              <a:off x="2057401" y="4458830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Pneumococcal</a:t>
              </a:r>
            </a:p>
          </p:txBody>
        </p:sp>
      </p:grp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19AB245-761C-B6B8-51E2-142048FB285E}"/>
              </a:ext>
            </a:extLst>
          </p:cNvPr>
          <p:cNvSpPr/>
          <p:nvPr/>
        </p:nvSpPr>
        <p:spPr>
          <a:xfrm>
            <a:off x="3769026" y="1890211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941D5CF-FA31-7C0E-E587-B35900DC9493}"/>
              </a:ext>
            </a:extLst>
          </p:cNvPr>
          <p:cNvSpPr/>
          <p:nvPr/>
        </p:nvSpPr>
        <p:spPr>
          <a:xfrm>
            <a:off x="3769329" y="1647363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23FC125-6A2D-2C23-E0B8-BABEDC126DA7}"/>
              </a:ext>
            </a:extLst>
          </p:cNvPr>
          <p:cNvSpPr/>
          <p:nvPr/>
        </p:nvSpPr>
        <p:spPr>
          <a:xfrm>
            <a:off x="3769026" y="2146895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FF929909-2D14-9BD3-A377-0079E1252530}"/>
              </a:ext>
            </a:extLst>
          </p:cNvPr>
          <p:cNvSpPr/>
          <p:nvPr/>
        </p:nvSpPr>
        <p:spPr>
          <a:xfrm>
            <a:off x="3769021" y="2433186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664DB10-4447-8D6E-AC03-C669CB0D092E}"/>
              </a:ext>
            </a:extLst>
          </p:cNvPr>
          <p:cNvSpPr/>
          <p:nvPr/>
        </p:nvSpPr>
        <p:spPr>
          <a:xfrm>
            <a:off x="3802762" y="3209816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0D36E1B2-4AA5-A62F-F5F8-DD72A4DA547A}"/>
              </a:ext>
            </a:extLst>
          </p:cNvPr>
          <p:cNvSpPr/>
          <p:nvPr/>
        </p:nvSpPr>
        <p:spPr>
          <a:xfrm>
            <a:off x="3802762" y="3499357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F7AC834A-B082-EF25-2CAF-14EE527CAF64}"/>
              </a:ext>
            </a:extLst>
          </p:cNvPr>
          <p:cNvSpPr/>
          <p:nvPr/>
        </p:nvSpPr>
        <p:spPr>
          <a:xfrm>
            <a:off x="3802762" y="3757226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253CD9D-52E7-A631-AD25-F17F48B50202}"/>
              </a:ext>
            </a:extLst>
          </p:cNvPr>
          <p:cNvSpPr/>
          <p:nvPr/>
        </p:nvSpPr>
        <p:spPr>
          <a:xfrm>
            <a:off x="3769021" y="5356407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ECD09F6-FDB3-81EA-4E05-FF3373DB7966}"/>
              </a:ext>
            </a:extLst>
          </p:cNvPr>
          <p:cNvSpPr/>
          <p:nvPr/>
        </p:nvSpPr>
        <p:spPr>
          <a:xfrm>
            <a:off x="3536194" y="1635445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5803C762-1900-B13A-65D4-ED0C8CE59462}"/>
              </a:ext>
            </a:extLst>
          </p:cNvPr>
          <p:cNvSpPr/>
          <p:nvPr/>
        </p:nvSpPr>
        <p:spPr>
          <a:xfrm>
            <a:off x="3777631" y="5872996"/>
            <a:ext cx="186264" cy="15466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3AF4BD-F409-422A-00CF-A42FBAD2768E}"/>
              </a:ext>
            </a:extLst>
          </p:cNvPr>
          <p:cNvSpPr/>
          <p:nvPr/>
        </p:nvSpPr>
        <p:spPr>
          <a:xfrm>
            <a:off x="3536194" y="1887673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FAA6ACD-B674-1B61-3477-7BD5576A3DD5}"/>
              </a:ext>
            </a:extLst>
          </p:cNvPr>
          <p:cNvSpPr/>
          <p:nvPr/>
        </p:nvSpPr>
        <p:spPr>
          <a:xfrm>
            <a:off x="3536194" y="2139836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FBC9D00-68E9-04DF-F7A7-DB2B030FA8B5}"/>
              </a:ext>
            </a:extLst>
          </p:cNvPr>
          <p:cNvSpPr/>
          <p:nvPr/>
        </p:nvSpPr>
        <p:spPr>
          <a:xfrm>
            <a:off x="3536194" y="2417386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E611DCB-2AAE-88D9-E7BC-654DD24CF129}"/>
              </a:ext>
            </a:extLst>
          </p:cNvPr>
          <p:cNvSpPr/>
          <p:nvPr/>
        </p:nvSpPr>
        <p:spPr>
          <a:xfrm>
            <a:off x="3535886" y="3482462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EFC11C-29DB-5AD4-B8F1-1BCD3A800A18}"/>
              </a:ext>
            </a:extLst>
          </p:cNvPr>
          <p:cNvSpPr/>
          <p:nvPr/>
        </p:nvSpPr>
        <p:spPr>
          <a:xfrm>
            <a:off x="3535886" y="374727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8A7F3D7-9FFE-B25D-5ACE-3740CB428766}"/>
              </a:ext>
            </a:extLst>
          </p:cNvPr>
          <p:cNvSpPr/>
          <p:nvPr/>
        </p:nvSpPr>
        <p:spPr>
          <a:xfrm>
            <a:off x="3535886" y="4012092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9E5F9DA-A606-6292-C611-B08A405D06F9}"/>
              </a:ext>
            </a:extLst>
          </p:cNvPr>
          <p:cNvSpPr/>
          <p:nvPr/>
        </p:nvSpPr>
        <p:spPr>
          <a:xfrm>
            <a:off x="3535886" y="320362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318DB37-3985-BB9F-1B66-7C2CBB156C77}"/>
              </a:ext>
            </a:extLst>
          </p:cNvPr>
          <p:cNvSpPr/>
          <p:nvPr/>
        </p:nvSpPr>
        <p:spPr>
          <a:xfrm>
            <a:off x="3535886" y="426902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4C18A72-3D7F-F787-8F1A-6F3753C2FE38}"/>
              </a:ext>
            </a:extLst>
          </p:cNvPr>
          <p:cNvSpPr/>
          <p:nvPr/>
        </p:nvSpPr>
        <p:spPr>
          <a:xfrm>
            <a:off x="3529073" y="4547903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37376D4-C554-50C9-2749-3124111F98AF}"/>
              </a:ext>
            </a:extLst>
          </p:cNvPr>
          <p:cNvSpPr/>
          <p:nvPr/>
        </p:nvSpPr>
        <p:spPr>
          <a:xfrm>
            <a:off x="3529072" y="4802116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C033D38-5761-D428-E160-FB092808F0F1}"/>
              </a:ext>
            </a:extLst>
          </p:cNvPr>
          <p:cNvSpPr/>
          <p:nvPr/>
        </p:nvSpPr>
        <p:spPr>
          <a:xfrm>
            <a:off x="3529074" y="5074099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AB60551-8824-3DF3-E2AC-9AF2FE8EEEBC}"/>
              </a:ext>
            </a:extLst>
          </p:cNvPr>
          <p:cNvSpPr/>
          <p:nvPr/>
        </p:nvSpPr>
        <p:spPr>
          <a:xfrm>
            <a:off x="3535885" y="6138622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992B7E72-6278-0689-4BA5-F1B80FC18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4566EC-AA6C-5C1F-F36E-3587B631FECC}"/>
              </a:ext>
            </a:extLst>
          </p:cNvPr>
          <p:cNvSpPr txBox="1">
            <a:spLocks/>
          </p:cNvSpPr>
          <p:nvPr/>
        </p:nvSpPr>
        <p:spPr>
          <a:xfrm>
            <a:off x="7361448" y="794870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9EDB"/>
                </a:solidFill>
              </a:rPr>
              <a:t>Indicator 3.b.1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7DE8628-CD9F-14BB-5C63-396924195507}"/>
              </a:ext>
            </a:extLst>
          </p:cNvPr>
          <p:cNvSpPr/>
          <p:nvPr/>
        </p:nvSpPr>
        <p:spPr>
          <a:xfrm>
            <a:off x="3535886" y="267891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F0BE7A4-2429-8956-9619-07A499B8C713}"/>
              </a:ext>
            </a:extLst>
          </p:cNvPr>
          <p:cNvSpPr/>
          <p:nvPr/>
        </p:nvSpPr>
        <p:spPr>
          <a:xfrm>
            <a:off x="3529074" y="2940667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7A0518F-6304-06AB-AA0C-80A1C73F1EF8}"/>
              </a:ext>
            </a:extLst>
          </p:cNvPr>
          <p:cNvGrpSpPr/>
          <p:nvPr/>
        </p:nvGrpSpPr>
        <p:grpSpPr>
          <a:xfrm>
            <a:off x="1707092" y="4820830"/>
            <a:ext cx="1502228" cy="449216"/>
            <a:chOff x="2057401" y="4514670"/>
            <a:chExt cx="1502228" cy="44921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AF8FE18-8B1C-A6D3-0427-CA92977BAFEA}"/>
                </a:ext>
              </a:extLst>
            </p:cNvPr>
            <p:cNvCxnSpPr>
              <a:cxnSpLocks/>
            </p:cNvCxnSpPr>
            <p:nvPr/>
          </p:nvCxnSpPr>
          <p:spPr>
            <a:xfrm>
              <a:off x="3559629" y="4514670"/>
              <a:ext cx="0" cy="4492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37AABFD-F135-CB15-FF5B-14AFB8278D4D}"/>
                </a:ext>
              </a:extLst>
            </p:cNvPr>
            <p:cNvSpPr txBox="1"/>
            <p:nvPr/>
          </p:nvSpPr>
          <p:spPr>
            <a:xfrm>
              <a:off x="2057401" y="4587757"/>
              <a:ext cx="1502228" cy="303041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Rotavirus</a:t>
              </a:r>
            </a:p>
          </p:txBody>
        </p: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769D3E3B-D030-497A-8B6D-F9A0002CE2E7}"/>
              </a:ext>
            </a:extLst>
          </p:cNvPr>
          <p:cNvSpPr/>
          <p:nvPr/>
        </p:nvSpPr>
        <p:spPr>
          <a:xfrm>
            <a:off x="3535885" y="5361545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5C308CD-ADC4-C935-8D29-8DBC7D304202}"/>
              </a:ext>
            </a:extLst>
          </p:cNvPr>
          <p:cNvSpPr/>
          <p:nvPr/>
        </p:nvSpPr>
        <p:spPr>
          <a:xfrm>
            <a:off x="3527563" y="562253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6855623"/>
              </p:ext>
            </p:extLst>
          </p:nvPr>
        </p:nvGraphicFramePr>
        <p:xfrm>
          <a:off x="628650" y="2120899"/>
          <a:ext cx="4902138" cy="45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Vaccinations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5076825" cy="419100"/>
          </a:xfrm>
        </p:spPr>
        <p:txBody>
          <a:bodyPr/>
          <a:lstStyle/>
          <a:p>
            <a:r>
              <a:rPr lang="en-US"/>
              <a:t>Percent who received: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55175CA-46B0-BA63-25E8-590B108C08AC}"/>
              </a:ext>
            </a:extLst>
          </p:cNvPr>
          <p:cNvSpPr txBox="1">
            <a:spLocks/>
          </p:cNvSpPr>
          <p:nvPr/>
        </p:nvSpPr>
        <p:spPr>
          <a:xfrm>
            <a:off x="1073446" y="1686883"/>
            <a:ext cx="4157773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Children age 12-23 months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6141501" y="1476527"/>
            <a:ext cx="2212679" cy="64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Children age 24-35 months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956930" y="2034534"/>
            <a:ext cx="4345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166662" y="2030718"/>
            <a:ext cx="20957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3931934-D1B2-9C53-868D-7B8EE2C853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DDC94A3-4B12-AAE8-FE11-93C230A8B2E0}"/>
              </a:ext>
            </a:extLst>
          </p:cNvPr>
          <p:cNvSpPr txBox="1">
            <a:spLocks/>
          </p:cNvSpPr>
          <p:nvPr/>
        </p:nvSpPr>
        <p:spPr>
          <a:xfrm>
            <a:off x="7417256" y="776755"/>
            <a:ext cx="169025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9EDB"/>
                </a:solidFill>
              </a:rPr>
              <a:t>Indicator 3.b.1</a:t>
            </a: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BC3FB977-655E-05F7-3BE8-A579322FFA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7996989"/>
              </p:ext>
            </p:extLst>
          </p:nvPr>
        </p:nvGraphicFramePr>
        <p:xfrm>
          <a:off x="5667631" y="2149286"/>
          <a:ext cx="3039763" cy="4343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3275054"/>
              </p:ext>
            </p:extLst>
          </p:nvPr>
        </p:nvGraphicFramePr>
        <p:xfrm>
          <a:off x="628650" y="2002748"/>
          <a:ext cx="7886699" cy="4076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7378"/>
            <a:ext cx="7886700" cy="1039132"/>
          </a:xfrm>
        </p:spPr>
        <p:txBody>
          <a:bodyPr>
            <a:noAutofit/>
          </a:bodyPr>
          <a:lstStyle/>
          <a:p>
            <a:r>
              <a:rPr lang="en-US"/>
              <a:t>Vaccination Coverage 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2718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children age 12-23 months who are fully vaccinated according to the national schedule at any time before the 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7C5FB1-EAD4-8DAA-7DFE-0F9EF5B56944}"/>
              </a:ext>
            </a:extLst>
          </p:cNvPr>
          <p:cNvSpPr txBox="1"/>
          <p:nvPr/>
        </p:nvSpPr>
        <p:spPr>
          <a:xfrm>
            <a:off x="816429" y="6221290"/>
            <a:ext cx="62194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u="none" strike="noStrike" dirty="0">
                <a:effectLst/>
                <a:latin typeface="Calibri" panose="020F0502020204030204" pitchFamily="34" charset="0"/>
              </a:rPr>
              <a:t>Figures in parentheses are based on 25–49 unweighted cases.</a:t>
            </a:r>
            <a:endParaRPr lang="en-US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BB0839-8218-5B68-D4D2-3602648BA8C7}"/>
              </a:ext>
            </a:extLst>
          </p:cNvPr>
          <p:cNvSpPr txBox="1"/>
          <p:nvPr/>
        </p:nvSpPr>
        <p:spPr>
          <a:xfrm>
            <a:off x="7035884" y="2828126"/>
            <a:ext cx="654909" cy="43248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(65)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8304641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Vaccination Coverage by Wealth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C6B47CA-107B-B3FF-2202-F69F83513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226" y="1036733"/>
            <a:ext cx="7886700" cy="810706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35B22F-59A0-D51F-5B6D-700079BF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7481"/>
            <a:ext cx="7886700" cy="667580"/>
          </a:xfrm>
        </p:spPr>
        <p:txBody>
          <a:bodyPr>
            <a:noAutofit/>
          </a:bodyPr>
          <a:lstStyle/>
          <a:p>
            <a:r>
              <a:rPr lang="en-US"/>
              <a:t>Vaccination Coverage by Province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AE75C40-A01E-5362-9F7E-92B20DD37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22161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children age 12-23 months who are fully vaccinated according to the national schedule at any time before the survey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C002639-66AA-3AC1-C6D9-9FB982F99E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0004181"/>
              </p:ext>
            </p:extLst>
          </p:nvPr>
        </p:nvGraphicFramePr>
        <p:xfrm>
          <a:off x="0" y="1661943"/>
          <a:ext cx="9144001" cy="5038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57" y="2098601"/>
            <a:ext cx="4346762" cy="810706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Childhood illnesses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10 </a:t>
            </a:r>
            <a:r>
              <a:rPr lang="en-US" sz="2000"/>
              <a:t>of the Final Report</a:t>
            </a:r>
          </a:p>
        </p:txBody>
      </p:sp>
      <p:pic>
        <p:nvPicPr>
          <p:cNvPr id="10" name="Picture 9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F269141C-7402-A202-3927-9A1A6724B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8752032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emplat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Default Nep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6C7D"/>
      </a:accent1>
      <a:accent2>
        <a:srgbClr val="EA7625"/>
      </a:accent2>
      <a:accent3>
        <a:srgbClr val="DFB326"/>
      </a:accent3>
      <a:accent4>
        <a:srgbClr val="7A479C"/>
      </a:accent4>
      <a:accent5>
        <a:srgbClr val="1C1E52"/>
      </a:accent5>
      <a:accent6>
        <a:srgbClr val="96B93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2456"/>
      </a:accent1>
      <a:accent2>
        <a:srgbClr val="7030A0"/>
      </a:accent2>
      <a:accent3>
        <a:srgbClr val="9ABCE0"/>
      </a:accent3>
      <a:accent4>
        <a:srgbClr val="A7896D"/>
      </a:accent4>
      <a:accent5>
        <a:srgbClr val="670000"/>
      </a:accent5>
      <a:accent6>
        <a:srgbClr val="1C1E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VMX3MACP777Z-1177381151-27459</_dlc_DocId>
    <_dlc_DocIdUrl xmlns="d16efad5-0601-4cf0-b7c2-89968258c777">
      <Url>https://icfonline.sharepoint.com/sites/ihd-dhs/Dissemination/_layouts/15/DocIdRedir.aspx?ID=VMX3MACP777Z-1177381151-27459</Url>
      <Description>VMX3MACP777Z-1177381151-27459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4C6BB08-40AF-4A5A-9E65-B6563FF180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schemas.openxmlformats.org/package/2006/metadata/core-properties"/>
    <ds:schemaRef ds:uri="d16efad5-0601-4cf0-b7c2-89968258c777"/>
    <ds:schemaRef ds:uri="http://schemas.microsoft.com/office/2006/metadata/properties"/>
    <ds:schemaRef ds:uri="http://www.w3.org/XML/1998/namespace"/>
    <ds:schemaRef ds:uri="fa6a9aea-fb0f-4ddd-aff8-712634b7d5f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83c4e5ee-5eea-4e8c-8b50-726738bccb6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4732</TotalTime>
  <Words>1235</Words>
  <Application>Microsoft Office PowerPoint</Application>
  <PresentationFormat>On-screen Show (4:3)</PresentationFormat>
  <Paragraphs>88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Segoe UI</vt:lpstr>
      <vt:lpstr>Source Sans Pro</vt:lpstr>
      <vt:lpstr>Source Sans Pro SemiBold</vt:lpstr>
      <vt:lpstr>Times New Roman</vt:lpstr>
      <vt:lpstr>1_Custom Design</vt:lpstr>
      <vt:lpstr>2_Custom Design</vt:lpstr>
      <vt:lpstr>3_Custom Design</vt:lpstr>
      <vt:lpstr>PowerPoint Presentation</vt:lpstr>
      <vt:lpstr>PowerPoint Presentation</vt:lpstr>
      <vt:lpstr>Trends in Childhood Vaccinations</vt:lpstr>
      <vt:lpstr>Childhood Vaccinations</vt:lpstr>
      <vt:lpstr>Vaccinations by Sex</vt:lpstr>
      <vt:lpstr>Vaccination Coverage  by Mother’s Education</vt:lpstr>
      <vt:lpstr>Vaccination Coverage by Wealth</vt:lpstr>
      <vt:lpstr>Vaccination Coverage by Province</vt:lpstr>
      <vt:lpstr>PowerPoint Presentation</vt:lpstr>
      <vt:lpstr>Symptoms of Childhood Illness and  Care Seeking</vt:lpstr>
      <vt:lpstr>Source of Advice or Treatment for Children</vt:lpstr>
      <vt:lpstr>Feeding Practices during Diarrhea</vt:lpstr>
      <vt:lpstr>Treatment of Diarrhea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2</cp:revision>
  <dcterms:created xsi:type="dcterms:W3CDTF">2022-12-05T19:39:34Z</dcterms:created>
  <dcterms:modified xsi:type="dcterms:W3CDTF">2023-05-19T18:24:25Z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c523eb9b-dc84-4019-9bd0-d505980e9131</vt:lpwstr>
  </property>
  <property fmtid="{D5CDD505-2E9C-101B-9397-08002B2CF9AE}" pid="4" name="MediaServiceImageTags">
    <vt:lpwstr/>
  </property>
</Properties>
</file>