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699" r:id="rId7"/>
  </p:sldMasterIdLst>
  <p:notesMasterIdLst>
    <p:notesMasterId r:id="rId21"/>
  </p:notesMasterIdLst>
  <p:handoutMasterIdLst>
    <p:handoutMasterId r:id="rId22"/>
  </p:handoutMasterIdLst>
  <p:sldIdLst>
    <p:sldId id="256" r:id="rId8"/>
    <p:sldId id="260" r:id="rId9"/>
    <p:sldId id="290" r:id="rId10"/>
    <p:sldId id="294" r:id="rId11"/>
    <p:sldId id="302" r:id="rId12"/>
    <p:sldId id="263" r:id="rId13"/>
    <p:sldId id="262" r:id="rId14"/>
    <p:sldId id="264" r:id="rId15"/>
    <p:sldId id="303" r:id="rId16"/>
    <p:sldId id="304" r:id="rId17"/>
    <p:sldId id="300" r:id="rId18"/>
    <p:sldId id="299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F0E7FF"/>
    <a:srgbClr val="CFAF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B23316-421D-4464-976A-8094547E9122}" v="35" dt="2023-05-23T13:31:54.8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65" autoAdjust="0"/>
    <p:restoredTop sz="91056" autoAdjust="0"/>
  </p:normalViewPr>
  <p:slideViewPr>
    <p:cSldViewPr snapToGrid="0">
      <p:cViewPr varScale="1">
        <p:scale>
          <a:sx n="137" d="100"/>
          <a:sy n="137" d="100"/>
        </p:scale>
        <p:origin x="23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fer Boyle" userId="7862b27c-d6c2-475e-af14-938dabba8693" providerId="ADAL" clId="{D4E62CD8-4434-C44D-B110-080A4A7BA43E}"/>
    <pc:docChg chg="custSel modSld">
      <pc:chgData name="Jennifer Boyle" userId="7862b27c-d6c2-475e-af14-938dabba8693" providerId="ADAL" clId="{D4E62CD8-4434-C44D-B110-080A4A7BA43E}" dt="2023-04-25T19:37:16.283" v="170" actId="108"/>
      <pc:docMkLst>
        <pc:docMk/>
      </pc:docMkLst>
      <pc:sldChg chg="modSp mod">
        <pc:chgData name="Jennifer Boyle" userId="7862b27c-d6c2-475e-af14-938dabba8693" providerId="ADAL" clId="{D4E62CD8-4434-C44D-B110-080A4A7BA43E}" dt="2023-04-25T18:44:21.140" v="1" actId="20577"/>
        <pc:sldMkLst>
          <pc:docMk/>
          <pc:sldMk cId="2163988523" sldId="260"/>
        </pc:sldMkLst>
        <pc:spChg chg="mod">
          <ac:chgData name="Jennifer Boyle" userId="7862b27c-d6c2-475e-af14-938dabba8693" providerId="ADAL" clId="{D4E62CD8-4434-C44D-B110-080A4A7BA43E}" dt="2023-04-25T18:44:21.140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">
        <pc:chgData name="Jennifer Boyle" userId="7862b27c-d6c2-475e-af14-938dabba8693" providerId="ADAL" clId="{D4E62CD8-4434-C44D-B110-080A4A7BA43E}" dt="2023-04-25T18:57:43.688" v="57" actId="27918"/>
        <pc:sldMkLst>
          <pc:docMk/>
          <pc:sldMk cId="1428788921" sldId="262"/>
        </pc:sldMkLst>
      </pc:sldChg>
      <pc:sldChg chg="mod">
        <pc:chgData name="Jennifer Boyle" userId="7862b27c-d6c2-475e-af14-938dabba8693" providerId="ADAL" clId="{D4E62CD8-4434-C44D-B110-080A4A7BA43E}" dt="2023-04-25T18:55:39.974" v="48" actId="27918"/>
        <pc:sldMkLst>
          <pc:docMk/>
          <pc:sldMk cId="1887431401" sldId="263"/>
        </pc:sldMkLst>
      </pc:sldChg>
      <pc:sldChg chg="mod addCm">
        <pc:chgData name="Jennifer Boyle" userId="7862b27c-d6c2-475e-af14-938dabba8693" providerId="ADAL" clId="{D4E62CD8-4434-C44D-B110-080A4A7BA43E}" dt="2023-04-25T19:13:53.465" v="130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nnifer Boyle" userId="7862b27c-d6c2-475e-af14-938dabba8693" providerId="ADAL" clId="{D4E62CD8-4434-C44D-B110-080A4A7BA43E}" dt="2023-04-25T19:13:53.465" v="130"/>
              <pc2:cmMkLst xmlns:pc2="http://schemas.microsoft.com/office/powerpoint/2019/9/main/command">
                <pc:docMk/>
                <pc:sldMk cId="2479953464" sldId="264"/>
                <pc2:cmMk id="{56272776-AF9C-D949-A8E1-64CAE77842FE}"/>
              </pc2:cmMkLst>
            </pc226:cmChg>
          </p:ext>
        </pc:extLst>
      </pc:sldChg>
      <pc:sldChg chg="modSp mod">
        <pc:chgData name="Jennifer Boyle" userId="7862b27c-d6c2-475e-af14-938dabba8693" providerId="ADAL" clId="{D4E62CD8-4434-C44D-B110-080A4A7BA43E}" dt="2023-04-25T19:37:16.283" v="170" actId="108"/>
        <pc:sldMkLst>
          <pc:docMk/>
          <pc:sldMk cId="3475639167" sldId="289"/>
        </pc:sldMkLst>
        <pc:spChg chg="mod">
          <ac:chgData name="Jennifer Boyle" userId="7862b27c-d6c2-475e-af14-938dabba8693" providerId="ADAL" clId="{D4E62CD8-4434-C44D-B110-080A4A7BA43E}" dt="2023-04-25T19:37:16.283" v="170" actId="108"/>
          <ac:spMkLst>
            <pc:docMk/>
            <pc:sldMk cId="3475639167" sldId="289"/>
            <ac:spMk id="3" creationId="{F2A31AE5-F919-CA50-BF07-AF012D87D146}"/>
          </ac:spMkLst>
        </pc:spChg>
      </pc:sldChg>
      <pc:sldChg chg="mod">
        <pc:chgData name="Jennifer Boyle" userId="7862b27c-d6c2-475e-af14-938dabba8693" providerId="ADAL" clId="{D4E62CD8-4434-C44D-B110-080A4A7BA43E}" dt="2023-04-25T18:47:43.386" v="15" actId="27918"/>
        <pc:sldMkLst>
          <pc:docMk/>
          <pc:sldMk cId="61370533" sldId="290"/>
        </pc:sldMkLst>
      </pc:sldChg>
      <pc:sldChg chg="mod">
        <pc:chgData name="Jennifer Boyle" userId="7862b27c-d6c2-475e-af14-938dabba8693" providerId="ADAL" clId="{D4E62CD8-4434-C44D-B110-080A4A7BA43E}" dt="2023-04-25T18:49:07.938" v="25" actId="27918"/>
        <pc:sldMkLst>
          <pc:docMk/>
          <pc:sldMk cId="1925132525" sldId="294"/>
        </pc:sldMkLst>
      </pc:sldChg>
      <pc:sldChg chg="addSp delSp modSp mod">
        <pc:chgData name="Jennifer Boyle" userId="7862b27c-d6c2-475e-af14-938dabba8693" providerId="ADAL" clId="{D4E62CD8-4434-C44D-B110-080A4A7BA43E}" dt="2023-04-25T19:09:37.595" v="115" actId="27918"/>
        <pc:sldMkLst>
          <pc:docMk/>
          <pc:sldMk cId="317324267" sldId="299"/>
        </pc:sldMkLst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Jennifer Boyle" userId="7862b27c-d6c2-475e-af14-938dabba8693" providerId="ADAL" clId="{D4E62CD8-4434-C44D-B110-080A4A7BA43E}" dt="2023-04-25T19:08:14.686" v="103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Jennifer Boyle" userId="7862b27c-d6c2-475e-af14-938dabba8693" providerId="ADAL" clId="{D4E62CD8-4434-C44D-B110-080A4A7BA43E}" dt="2023-04-25T19:08:09.575" v="101" actId="478"/>
          <ac:spMkLst>
            <pc:docMk/>
            <pc:sldMk cId="317324267" sldId="299"/>
            <ac:spMk id="1041" creationId="{EDDDA1C2-40F2-C465-D3BB-2E406CC881AB}"/>
          </ac:spMkLst>
        </pc:spChg>
        <pc:spChg chg="del">
          <ac:chgData name="Jennifer Boyle" userId="7862b27c-d6c2-475e-af14-938dabba8693" providerId="ADAL" clId="{D4E62CD8-4434-C44D-B110-080A4A7BA43E}" dt="2023-04-25T19:08:17.709" v="104" actId="478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Jennifer Boyle" userId="7862b27c-d6c2-475e-af14-938dabba8693" providerId="ADAL" clId="{D4E62CD8-4434-C44D-B110-080A4A7BA43E}" dt="2023-04-25T19:08:11.544" v="102" actId="478"/>
          <ac:grpSpMkLst>
            <pc:docMk/>
            <pc:sldMk cId="317324267" sldId="299"/>
            <ac:grpSpMk id="12" creationId="{5E9238D3-4F99-E415-7A54-9FE1BC3F8A71}"/>
          </ac:grpSpMkLst>
        </pc:grpChg>
        <pc:graphicFrameChg chg="add mod">
          <ac:chgData name="Jennifer Boyle" userId="7862b27c-d6c2-475e-af14-938dabba8693" providerId="ADAL" clId="{D4E62CD8-4434-C44D-B110-080A4A7BA43E}" dt="2023-04-25T19:08:19.680" v="105"/>
          <ac:graphicFrameMkLst>
            <pc:docMk/>
            <pc:sldMk cId="317324267" sldId="299"/>
            <ac:graphicFrameMk id="2" creationId="{AF8461FF-2719-1027-A737-FF7D3DA0CC7C}"/>
          </ac:graphicFrameMkLst>
        </pc:graphicFrameChg>
        <pc:cxnChg chg="del">
          <ac:chgData name="Jennifer Boyle" userId="7862b27c-d6c2-475e-af14-938dabba8693" providerId="ADAL" clId="{D4E62CD8-4434-C44D-B110-080A4A7BA43E}" dt="2023-04-25T19:08:09.575" v="101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Jennifer Boyle" userId="7862b27c-d6c2-475e-af14-938dabba8693" providerId="ADAL" clId="{D4E62CD8-4434-C44D-B110-080A4A7BA43E}" dt="2023-04-25T19:08:09.575" v="101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Jennifer Boyle" userId="7862b27c-d6c2-475e-af14-938dabba8693" providerId="ADAL" clId="{D4E62CD8-4434-C44D-B110-080A4A7BA43E}" dt="2023-04-25T19:08:09.575" v="101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addSp delSp modSp mod">
        <pc:chgData name="Jennifer Boyle" userId="7862b27c-d6c2-475e-af14-938dabba8693" providerId="ADAL" clId="{D4E62CD8-4434-C44D-B110-080A4A7BA43E}" dt="2023-04-25T19:10:47.285" v="120" actId="27918"/>
        <pc:sldMkLst>
          <pc:docMk/>
          <pc:sldMk cId="3076330452" sldId="300"/>
        </pc:sldMkLst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Jennifer Boyle" userId="7862b27c-d6c2-475e-af14-938dabba8693" providerId="ADAL" clId="{D4E62CD8-4434-C44D-B110-080A4A7BA43E}" dt="2023-04-25T19:04:47.739" v="84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61" creationId="{13D1EBF7-3808-CC4B-C914-B34A82C02B00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Jennifer Boyle" userId="7862b27c-d6c2-475e-af14-938dabba8693" providerId="ADAL" clId="{D4E62CD8-4434-C44D-B110-080A4A7BA43E}" dt="2023-04-25T19:04:51.894" v="85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Jennifer Boyle" userId="7862b27c-d6c2-475e-af14-938dabba8693" providerId="ADAL" clId="{D4E62CD8-4434-C44D-B110-080A4A7BA43E}" dt="2023-04-25T19:04:51.894" v="85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1038" creationId="{5909F8BF-9101-628B-51F4-11674CFA84EF}"/>
          </ac:spMkLst>
        </pc:spChg>
        <pc:spChg chg="del">
          <ac:chgData name="Jennifer Boyle" userId="7862b27c-d6c2-475e-af14-938dabba8693" providerId="ADAL" clId="{D4E62CD8-4434-C44D-B110-080A4A7BA43E}" dt="2023-04-25T19:04:42.477" v="82" actId="478"/>
          <ac:spMkLst>
            <pc:docMk/>
            <pc:sldMk cId="3076330452" sldId="300"/>
            <ac:spMk id="1041" creationId="{EDDDA1C2-40F2-C465-D3BB-2E406CC881AB}"/>
          </ac:spMkLst>
        </pc:spChg>
        <pc:spChg chg="del">
          <ac:chgData name="Jennifer Boyle" userId="7862b27c-d6c2-475e-af14-938dabba8693" providerId="ADAL" clId="{D4E62CD8-4434-C44D-B110-080A4A7BA43E}" dt="2023-04-25T19:04:55.038" v="86" actId="478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Jennifer Boyle" userId="7862b27c-d6c2-475e-af14-938dabba8693" providerId="ADAL" clId="{D4E62CD8-4434-C44D-B110-080A4A7BA43E}" dt="2023-04-25T19:04:44.566" v="83" actId="478"/>
          <ac:grpSpMkLst>
            <pc:docMk/>
            <pc:sldMk cId="3076330452" sldId="300"/>
            <ac:grpSpMk id="12" creationId="{5E9238D3-4F99-E415-7A54-9FE1BC3F8A71}"/>
          </ac:grpSpMkLst>
        </pc:grpChg>
        <pc:graphicFrameChg chg="add mod">
          <ac:chgData name="Jennifer Boyle" userId="7862b27c-d6c2-475e-af14-938dabba8693" providerId="ADAL" clId="{D4E62CD8-4434-C44D-B110-080A4A7BA43E}" dt="2023-04-25T19:05:10.874" v="87"/>
          <ac:graphicFrameMkLst>
            <pc:docMk/>
            <pc:sldMk cId="3076330452" sldId="300"/>
            <ac:graphicFrameMk id="2" creationId="{38F05A6B-113B-16AD-3CF1-E38C41E4D79E}"/>
          </ac:graphicFrameMkLst>
        </pc:graphicFrameChg>
        <pc:cxnChg chg="del">
          <ac:chgData name="Jennifer Boyle" userId="7862b27c-d6c2-475e-af14-938dabba8693" providerId="ADAL" clId="{D4E62CD8-4434-C44D-B110-080A4A7BA43E}" dt="2023-04-25T19:04:42.477" v="82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Jennifer Boyle" userId="7862b27c-d6c2-475e-af14-938dabba8693" providerId="ADAL" clId="{D4E62CD8-4434-C44D-B110-080A4A7BA43E}" dt="2023-04-25T19:04:42.477" v="82" actId="478"/>
          <ac:cxnSpMkLst>
            <pc:docMk/>
            <pc:sldMk cId="3076330452" sldId="300"/>
            <ac:cxnSpMk id="1039" creationId="{27A9561D-6FFC-F4BF-D6C2-12FEB0D3D959}"/>
          </ac:cxnSpMkLst>
        </pc:cxnChg>
        <pc:cxnChg chg="del">
          <ac:chgData name="Jennifer Boyle" userId="7862b27c-d6c2-475e-af14-938dabba8693" providerId="ADAL" clId="{D4E62CD8-4434-C44D-B110-080A4A7BA43E}" dt="2023-04-25T19:04:42.477" v="82" actId="478"/>
          <ac:cxnSpMkLst>
            <pc:docMk/>
            <pc:sldMk cId="3076330452" sldId="300"/>
            <ac:cxnSpMk id="1044" creationId="{449259B2-AC01-86E5-AAE4-014A1E3AD19E}"/>
          </ac:cxnSpMkLst>
        </pc:cxnChg>
      </pc:sldChg>
      <pc:sldChg chg="mod">
        <pc:chgData name="Jennifer Boyle" userId="7862b27c-d6c2-475e-af14-938dabba8693" providerId="ADAL" clId="{D4E62CD8-4434-C44D-B110-080A4A7BA43E}" dt="2023-04-25T18:53:30.936" v="37" actId="27918"/>
        <pc:sldMkLst>
          <pc:docMk/>
          <pc:sldMk cId="2406094324" sldId="302"/>
        </pc:sldMkLst>
      </pc:sldChg>
      <pc:sldChg chg="mod">
        <pc:chgData name="Jennifer Boyle" userId="7862b27c-d6c2-475e-af14-938dabba8693" providerId="ADAL" clId="{D4E62CD8-4434-C44D-B110-080A4A7BA43E}" dt="2023-04-25T19:03:11.335" v="73" actId="27918"/>
        <pc:sldMkLst>
          <pc:docMk/>
          <pc:sldMk cId="1890385181" sldId="303"/>
        </pc:sldMkLst>
      </pc:sldChg>
      <pc:sldChg chg="mod">
        <pc:chgData name="Jennifer Boyle" userId="7862b27c-d6c2-475e-af14-938dabba8693" providerId="ADAL" clId="{D4E62CD8-4434-C44D-B110-080A4A7BA43E}" dt="2023-04-25T19:04:29.423" v="81" actId="27918"/>
        <pc:sldMkLst>
          <pc:docMk/>
          <pc:sldMk cId="2958720108" sldId="304"/>
        </pc:sldMkLst>
      </pc:sldChg>
    </pc:docChg>
  </pc:docChgLst>
  <pc:docChgLst>
    <pc:chgData name="Twesigye, Gloria" userId="6464a502-8a44-4d67-8fab-8f3aa9495827" providerId="ADAL" clId="{C4B23316-421D-4464-976A-8094547E9122}"/>
    <pc:docChg chg="undo custSel modSld modMainMaster">
      <pc:chgData name="Twesigye, Gloria" userId="6464a502-8a44-4d67-8fab-8f3aa9495827" providerId="ADAL" clId="{C4B23316-421D-4464-976A-8094547E9122}" dt="2023-05-23T14:01:45.917" v="706" actId="478"/>
      <pc:docMkLst>
        <pc:docMk/>
      </pc:docMkLst>
      <pc:sldChg chg="modSp mod">
        <pc:chgData name="Twesigye, Gloria" userId="6464a502-8a44-4d67-8fab-8f3aa9495827" providerId="ADAL" clId="{C4B23316-421D-4464-976A-8094547E9122}" dt="2023-05-22T18:34:38.183" v="20" actId="122"/>
        <pc:sldMkLst>
          <pc:docMk/>
          <pc:sldMk cId="109857222" sldId="256"/>
        </pc:sldMkLst>
        <pc:spChg chg="mod">
          <ac:chgData name="Twesigye, Gloria" userId="6464a502-8a44-4d67-8fab-8f3aa9495827" providerId="ADAL" clId="{C4B23316-421D-4464-976A-8094547E9122}" dt="2023-05-22T18:34:38.183" v="20" actId="122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C4B23316-421D-4464-976A-8094547E9122}" dt="2023-05-22T18:34:23.022" v="15" actId="1076"/>
        <pc:sldMkLst>
          <pc:docMk/>
          <pc:sldMk cId="2163988523" sldId="260"/>
        </pc:sldMkLst>
        <pc:spChg chg="del">
          <ac:chgData name="Twesigye, Gloria" userId="6464a502-8a44-4d67-8fab-8f3aa9495827" providerId="ADAL" clId="{C4B23316-421D-4464-976A-8094547E9122}" dt="2023-05-22T18:34:17.857" v="13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C4B23316-421D-4464-976A-8094547E9122}" dt="2023-05-22T18:34:17.857" v="1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C4B23316-421D-4464-976A-8094547E9122}" dt="2023-05-22T18:34:17.857" v="13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C4B23316-421D-4464-976A-8094547E9122}" dt="2023-05-22T18:34:23.022" v="15" actId="1076"/>
          <ac:picMkLst>
            <pc:docMk/>
            <pc:sldMk cId="2163988523" sldId="260"/>
            <ac:picMk id="2" creationId="{89236B6D-FBF1-7DDC-C449-FAA50E423AB2}"/>
          </ac:picMkLst>
        </pc:picChg>
      </pc:sldChg>
      <pc:sldChg chg="addSp delSp modSp mod modNotesTx">
        <pc:chgData name="Twesigye, Gloria" userId="6464a502-8a44-4d67-8fab-8f3aa9495827" providerId="ADAL" clId="{C4B23316-421D-4464-976A-8094547E9122}" dt="2023-05-23T14:01:45.917" v="706" actId="478"/>
        <pc:sldMkLst>
          <pc:docMk/>
          <pc:sldMk cId="1428788921" sldId="262"/>
        </pc:sldMkLst>
        <pc:spChg chg="add del mod">
          <ac:chgData name="Twesigye, Gloria" userId="6464a502-8a44-4d67-8fab-8f3aa9495827" providerId="ADAL" clId="{C4B23316-421D-4464-976A-8094547E9122}" dt="2023-05-23T13:06:53.472" v="43" actId="478"/>
          <ac:spMkLst>
            <pc:docMk/>
            <pc:sldMk cId="1428788921" sldId="262"/>
            <ac:spMk id="2" creationId="{465EBFB1-F570-71C2-E3A4-0988A60F8DCA}"/>
          </ac:spMkLst>
        </pc:spChg>
        <pc:spChg chg="add del mod">
          <ac:chgData name="Twesigye, Gloria" userId="6464a502-8a44-4d67-8fab-8f3aa9495827" providerId="ADAL" clId="{C4B23316-421D-4464-976A-8094547E9122}" dt="2023-05-23T14:01:45.917" v="706" actId="478"/>
          <ac:spMkLst>
            <pc:docMk/>
            <pc:sldMk cId="1428788921" sldId="262"/>
            <ac:spMk id="3" creationId="{A29253B5-D67E-2335-B5D4-E8E625ED8924}"/>
          </ac:spMkLst>
        </pc:spChg>
      </pc:sldChg>
      <pc:sldChg chg="addSp delSp modSp mod modClrScheme chgLayout modNotesTx">
        <pc:chgData name="Twesigye, Gloria" userId="6464a502-8a44-4d67-8fab-8f3aa9495827" providerId="ADAL" clId="{C4B23316-421D-4464-976A-8094547E9122}" dt="2023-05-23T13:57:39.671" v="581" actId="478"/>
        <pc:sldMkLst>
          <pc:docMk/>
          <pc:sldMk cId="1887431401" sldId="263"/>
        </pc:sldMkLst>
        <pc:spChg chg="mod ord">
          <ac:chgData name="Twesigye, Gloria" userId="6464a502-8a44-4d67-8fab-8f3aa9495827" providerId="ADAL" clId="{C4B23316-421D-4464-976A-8094547E9122}" dt="2023-05-23T13:06:31.659" v="37" actId="700"/>
          <ac:spMkLst>
            <pc:docMk/>
            <pc:sldMk cId="1887431401" sldId="263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C4B23316-421D-4464-976A-8094547E9122}" dt="2023-05-23T13:06:36.474" v="38" actId="1076"/>
          <ac:spMkLst>
            <pc:docMk/>
            <pc:sldMk cId="1887431401" sldId="263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C4B23316-421D-4464-976A-8094547E9122}" dt="2023-05-23T13:06:50.639" v="42" actId="478"/>
          <ac:spMkLst>
            <pc:docMk/>
            <pc:sldMk cId="1887431401" sldId="263"/>
            <ac:spMk id="4" creationId="{6127B615-34A8-AE26-0C74-7387D1423A46}"/>
          </ac:spMkLst>
        </pc:spChg>
        <pc:spChg chg="add del mod">
          <ac:chgData name="Twesigye, Gloria" userId="6464a502-8a44-4d67-8fab-8f3aa9495827" providerId="ADAL" clId="{C4B23316-421D-4464-976A-8094547E9122}" dt="2023-05-23T13:57:39.671" v="581" actId="478"/>
          <ac:spMkLst>
            <pc:docMk/>
            <pc:sldMk cId="1887431401" sldId="263"/>
            <ac:spMk id="5" creationId="{D19FE3C9-CC3A-C5BB-6475-9DE836623ED6}"/>
          </ac:spMkLst>
        </pc:spChg>
        <pc:graphicFrameChg chg="mod">
          <ac:chgData name="Twesigye, Gloria" userId="6464a502-8a44-4d67-8fab-8f3aa9495827" providerId="ADAL" clId="{C4B23316-421D-4464-976A-8094547E9122}" dt="2023-05-23T13:06:48.098" v="41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Sp delSp modSp mod modNotesTx">
        <pc:chgData name="Twesigye, Gloria" userId="6464a502-8a44-4d67-8fab-8f3aa9495827" providerId="ADAL" clId="{C4B23316-421D-4464-976A-8094547E9122}" dt="2023-05-23T13:28:44.677" v="293" actId="478"/>
        <pc:sldMkLst>
          <pc:docMk/>
          <pc:sldMk cId="2479953464" sldId="264"/>
        </pc:sldMkLst>
        <pc:spChg chg="add del mod">
          <ac:chgData name="Twesigye, Gloria" userId="6464a502-8a44-4d67-8fab-8f3aa9495827" providerId="ADAL" clId="{C4B23316-421D-4464-976A-8094547E9122}" dt="2023-05-23T13:07:01.887" v="44" actId="478"/>
          <ac:spMkLst>
            <pc:docMk/>
            <pc:sldMk cId="2479953464" sldId="264"/>
            <ac:spMk id="2" creationId="{5FAEFB13-C8EF-783B-763A-5197EFD6EA18}"/>
          </ac:spMkLst>
        </pc:spChg>
        <pc:spChg chg="add del mod">
          <ac:chgData name="Twesigye, Gloria" userId="6464a502-8a44-4d67-8fab-8f3aa9495827" providerId="ADAL" clId="{C4B23316-421D-4464-976A-8094547E9122}" dt="2023-05-23T13:28:44.677" v="293" actId="478"/>
          <ac:spMkLst>
            <pc:docMk/>
            <pc:sldMk cId="2479953464" sldId="264"/>
            <ac:spMk id="3" creationId="{2E149F54-31D3-3A50-AE25-EA5AD7FC7AF6}"/>
          </ac:spMkLst>
        </pc:spChg>
      </pc:sldChg>
      <pc:sldChg chg="addSp delSp modSp mod">
        <pc:chgData name="Twesigye, Gloria" userId="6464a502-8a44-4d67-8fab-8f3aa9495827" providerId="ADAL" clId="{C4B23316-421D-4464-976A-8094547E9122}" dt="2023-05-23T13:13:28.662" v="97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C4B23316-421D-4464-976A-8094547E9122}" dt="2023-05-23T13:13:28.662" v="97" actId="20577"/>
          <ac:spMkLst>
            <pc:docMk/>
            <pc:sldMk cId="3475639167" sldId="289"/>
            <ac:spMk id="3" creationId="{F2A31AE5-F919-CA50-BF07-AF012D87D146}"/>
          </ac:spMkLst>
        </pc:spChg>
        <pc:spChg chg="add del mod">
          <ac:chgData name="Twesigye, Gloria" userId="6464a502-8a44-4d67-8fab-8f3aa9495827" providerId="ADAL" clId="{C4B23316-421D-4464-976A-8094547E9122}" dt="2023-05-22T18:35:12.076" v="34"/>
          <ac:spMkLst>
            <pc:docMk/>
            <pc:sldMk cId="3475639167" sldId="289"/>
            <ac:spMk id="4" creationId="{BAF00F42-6977-F833-8211-69D96D550493}"/>
          </ac:spMkLst>
        </pc:spChg>
        <pc:spChg chg="add del mod">
          <ac:chgData name="Twesigye, Gloria" userId="6464a502-8a44-4d67-8fab-8f3aa9495827" providerId="ADAL" clId="{C4B23316-421D-4464-976A-8094547E9122}" dt="2023-05-22T18:35:12.076" v="34"/>
          <ac:spMkLst>
            <pc:docMk/>
            <pc:sldMk cId="3475639167" sldId="289"/>
            <ac:spMk id="5" creationId="{4A9E979C-58D3-9D5F-D09B-A6DC80390520}"/>
          </ac:spMkLst>
        </pc:spChg>
      </pc:sldChg>
      <pc:sldChg chg="addSp delSp modSp mod modNotesTx">
        <pc:chgData name="Twesigye, Gloria" userId="6464a502-8a44-4d67-8fab-8f3aa9495827" providerId="ADAL" clId="{C4B23316-421D-4464-976A-8094547E9122}" dt="2023-05-23T13:17:26.881" v="101" actId="478"/>
        <pc:sldMkLst>
          <pc:docMk/>
          <pc:sldMk cId="61370533" sldId="290"/>
        </pc:sldMkLst>
        <pc:spChg chg="add del mod">
          <ac:chgData name="Twesigye, Gloria" userId="6464a502-8a44-4d67-8fab-8f3aa9495827" providerId="ADAL" clId="{C4B23316-421D-4464-976A-8094547E9122}" dt="2023-05-23T13:06:16.790" v="35" actId="478"/>
          <ac:spMkLst>
            <pc:docMk/>
            <pc:sldMk cId="61370533" sldId="290"/>
            <ac:spMk id="4" creationId="{FFC24C09-877D-6F17-ED17-DDA98B9CA948}"/>
          </ac:spMkLst>
        </pc:spChg>
        <pc:spChg chg="add del mod">
          <ac:chgData name="Twesigye, Gloria" userId="6464a502-8a44-4d67-8fab-8f3aa9495827" providerId="ADAL" clId="{C4B23316-421D-4464-976A-8094547E9122}" dt="2023-05-23T13:17:26.881" v="101" actId="478"/>
          <ac:spMkLst>
            <pc:docMk/>
            <pc:sldMk cId="61370533" sldId="290"/>
            <ac:spMk id="5" creationId="{8A04E4D9-CDDE-3BA1-065D-B2AB47EA0965}"/>
          </ac:spMkLst>
        </pc:spChg>
      </pc:sldChg>
      <pc:sldChg chg="modNotesTx">
        <pc:chgData name="Twesigye, Gloria" userId="6464a502-8a44-4d67-8fab-8f3aa9495827" providerId="ADAL" clId="{C4B23316-421D-4464-976A-8094547E9122}" dt="2023-05-23T13:26:48.452" v="288" actId="20577"/>
        <pc:sldMkLst>
          <pc:docMk/>
          <pc:sldMk cId="1925132525" sldId="294"/>
        </pc:sldMkLst>
      </pc:sldChg>
      <pc:sldChg chg="addSp delSp modSp mod modClrScheme chgLayout modNotesTx">
        <pc:chgData name="Twesigye, Gloria" userId="6464a502-8a44-4d67-8fab-8f3aa9495827" providerId="ADAL" clId="{C4B23316-421D-4464-976A-8094547E9122}" dt="2023-05-23T13:31:54.845" v="329" actId="207"/>
        <pc:sldMkLst>
          <pc:docMk/>
          <pc:sldMk cId="317324267" sldId="299"/>
        </pc:sldMkLst>
        <pc:spChg chg="add del mod">
          <ac:chgData name="Twesigye, Gloria" userId="6464a502-8a44-4d67-8fab-8f3aa9495827" providerId="ADAL" clId="{C4B23316-421D-4464-976A-8094547E9122}" dt="2023-05-23T13:12:58.421" v="96" actId="478"/>
          <ac:spMkLst>
            <pc:docMk/>
            <pc:sldMk cId="317324267" sldId="299"/>
            <ac:spMk id="3" creationId="{E92E198A-F5F7-6399-B61A-7032FA51CA6E}"/>
          </ac:spMkLst>
        </pc:spChg>
        <pc:spChg chg="add del mod">
          <ac:chgData name="Twesigye, Gloria" userId="6464a502-8a44-4d67-8fab-8f3aa9495827" providerId="ADAL" clId="{C4B23316-421D-4464-976A-8094547E9122}" dt="2023-05-23T13:30:31.522" v="319" actId="478"/>
          <ac:spMkLst>
            <pc:docMk/>
            <pc:sldMk cId="317324267" sldId="299"/>
            <ac:spMk id="4" creationId="{B8D560E8-099E-52B3-9CD4-415D65AD3FF0}"/>
          </ac:spMkLst>
        </pc:spChg>
        <pc:spChg chg="mod ord">
          <ac:chgData name="Twesigye, Gloria" userId="6464a502-8a44-4d67-8fab-8f3aa9495827" providerId="ADAL" clId="{C4B23316-421D-4464-976A-8094547E9122}" dt="2023-05-23T13:31:35.109" v="326" actId="700"/>
          <ac:spMkLst>
            <pc:docMk/>
            <pc:sldMk cId="317324267" sldId="299"/>
            <ac:spMk id="5" creationId="{900C5E09-E61A-0086-50B3-54A0CD3066BE}"/>
          </ac:spMkLst>
        </pc:spChg>
        <pc:spChg chg="mod ord">
          <ac:chgData name="Twesigye, Gloria" userId="6464a502-8a44-4d67-8fab-8f3aa9495827" providerId="ADAL" clId="{C4B23316-421D-4464-976A-8094547E9122}" dt="2023-05-23T13:31:37.669" v="327" actId="1076"/>
          <ac:spMkLst>
            <pc:docMk/>
            <pc:sldMk cId="317324267" sldId="299"/>
            <ac:spMk id="6" creationId="{506A7F17-0928-9344-17C4-0FEA1B3EED1A}"/>
          </ac:spMkLst>
        </pc:spChg>
        <pc:graphicFrameChg chg="mod">
          <ac:chgData name="Twesigye, Gloria" userId="6464a502-8a44-4d67-8fab-8f3aa9495827" providerId="ADAL" clId="{C4B23316-421D-4464-976A-8094547E9122}" dt="2023-05-23T13:31:54.845" v="329" actId="207"/>
          <ac:graphicFrameMkLst>
            <pc:docMk/>
            <pc:sldMk cId="317324267" sldId="299"/>
            <ac:graphicFrameMk id="2" creationId="{AF8461FF-2719-1027-A737-FF7D3DA0CC7C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C4B23316-421D-4464-976A-8094547E9122}" dt="2023-05-23T13:31:27.261" v="325" actId="207"/>
        <pc:sldMkLst>
          <pc:docMk/>
          <pc:sldMk cId="3076330452" sldId="300"/>
        </pc:sldMkLst>
        <pc:spChg chg="add del mod">
          <ac:chgData name="Twesigye, Gloria" userId="6464a502-8a44-4d67-8fab-8f3aa9495827" providerId="ADAL" clId="{C4B23316-421D-4464-976A-8094547E9122}" dt="2023-05-23T13:10:34.845" v="69" actId="478"/>
          <ac:spMkLst>
            <pc:docMk/>
            <pc:sldMk cId="3076330452" sldId="300"/>
            <ac:spMk id="3" creationId="{E33B0E4A-B852-10BA-8AA3-9ADD52100B2E}"/>
          </ac:spMkLst>
        </pc:spChg>
        <pc:spChg chg="mod ord">
          <ac:chgData name="Twesigye, Gloria" userId="6464a502-8a44-4d67-8fab-8f3aa9495827" providerId="ADAL" clId="{C4B23316-421D-4464-976A-8094547E9122}" dt="2023-05-23T13:31:00.891" v="321" actId="700"/>
          <ac:spMkLst>
            <pc:docMk/>
            <pc:sldMk cId="3076330452" sldId="300"/>
            <ac:spMk id="4" creationId="{59349D64-601F-B979-E463-290E549AA404}"/>
          </ac:spMkLst>
        </pc:spChg>
        <pc:spChg chg="add del mod">
          <ac:chgData name="Twesigye, Gloria" userId="6464a502-8a44-4d67-8fab-8f3aa9495827" providerId="ADAL" clId="{C4B23316-421D-4464-976A-8094547E9122}" dt="2023-05-23T13:30:16.132" v="315" actId="478"/>
          <ac:spMkLst>
            <pc:docMk/>
            <pc:sldMk cId="3076330452" sldId="300"/>
            <ac:spMk id="5" creationId="{36317F05-2C92-5D51-369C-4A9B9B065423}"/>
          </ac:spMkLst>
        </pc:spChg>
        <pc:spChg chg="mod ord">
          <ac:chgData name="Twesigye, Gloria" userId="6464a502-8a44-4d67-8fab-8f3aa9495827" providerId="ADAL" clId="{C4B23316-421D-4464-976A-8094547E9122}" dt="2023-05-23T13:31:00.891" v="321" actId="700"/>
          <ac:spMkLst>
            <pc:docMk/>
            <pc:sldMk cId="3076330452" sldId="300"/>
            <ac:spMk id="7" creationId="{429138F9-0FD6-4B27-87C5-755886DB6C00}"/>
          </ac:spMkLst>
        </pc:spChg>
        <pc:graphicFrameChg chg="mod">
          <ac:chgData name="Twesigye, Gloria" userId="6464a502-8a44-4d67-8fab-8f3aa9495827" providerId="ADAL" clId="{C4B23316-421D-4464-976A-8094547E9122}" dt="2023-05-23T13:31:27.261" v="325" actId="207"/>
          <ac:graphicFrameMkLst>
            <pc:docMk/>
            <pc:sldMk cId="3076330452" sldId="300"/>
            <ac:graphicFrameMk id="2" creationId="{38F05A6B-113B-16AD-3CF1-E38C41E4D79E}"/>
          </ac:graphicFrameMkLst>
        </pc:graphicFrameChg>
      </pc:sldChg>
      <pc:sldChg chg="addSp delSp modSp mod modNotesTx">
        <pc:chgData name="Twesigye, Gloria" userId="6464a502-8a44-4d67-8fab-8f3aa9495827" providerId="ADAL" clId="{C4B23316-421D-4464-976A-8094547E9122}" dt="2023-05-23T13:54:17.881" v="539" actId="478"/>
        <pc:sldMkLst>
          <pc:docMk/>
          <pc:sldMk cId="2406094324" sldId="302"/>
        </pc:sldMkLst>
        <pc:spChg chg="add del mod">
          <ac:chgData name="Twesigye, Gloria" userId="6464a502-8a44-4d67-8fab-8f3aa9495827" providerId="ADAL" clId="{C4B23316-421D-4464-976A-8094547E9122}" dt="2023-05-23T13:06:21.207" v="36" actId="478"/>
          <ac:spMkLst>
            <pc:docMk/>
            <pc:sldMk cId="2406094324" sldId="302"/>
            <ac:spMk id="4" creationId="{ED4E4DD1-03C5-EE02-36E4-BAD34D791723}"/>
          </ac:spMkLst>
        </pc:spChg>
        <pc:spChg chg="add del mod">
          <ac:chgData name="Twesigye, Gloria" userId="6464a502-8a44-4d67-8fab-8f3aa9495827" providerId="ADAL" clId="{C4B23316-421D-4464-976A-8094547E9122}" dt="2023-05-23T13:54:17.881" v="539" actId="478"/>
          <ac:spMkLst>
            <pc:docMk/>
            <pc:sldMk cId="2406094324" sldId="302"/>
            <ac:spMk id="5" creationId="{88B859B4-0113-13A9-F913-91B0622A9544}"/>
          </ac:spMkLst>
        </pc:spChg>
      </pc:sldChg>
      <pc:sldChg chg="addSp delSp modSp mod modNotesTx">
        <pc:chgData name="Twesigye, Gloria" userId="6464a502-8a44-4d67-8fab-8f3aa9495827" providerId="ADAL" clId="{C4B23316-421D-4464-976A-8094547E9122}" dt="2023-05-23T13:29:11.872" v="304" actId="20577"/>
        <pc:sldMkLst>
          <pc:docMk/>
          <pc:sldMk cId="1890385181" sldId="303"/>
        </pc:sldMkLst>
        <pc:spChg chg="mod">
          <ac:chgData name="Twesigye, Gloria" userId="6464a502-8a44-4d67-8fab-8f3aa9495827" providerId="ADAL" clId="{C4B23316-421D-4464-976A-8094547E9122}" dt="2023-05-23T13:07:55.227" v="46" actId="207"/>
          <ac:spMkLst>
            <pc:docMk/>
            <pc:sldMk cId="1890385181" sldId="303"/>
            <ac:spMk id="3" creationId="{9C22D5E4-281E-4316-2308-251F0C65FB7E}"/>
          </ac:spMkLst>
        </pc:spChg>
        <pc:spChg chg="add del mod">
          <ac:chgData name="Twesigye, Gloria" userId="6464a502-8a44-4d67-8fab-8f3aa9495827" providerId="ADAL" clId="{C4B23316-421D-4464-976A-8094547E9122}" dt="2023-05-23T13:07:57.133" v="47" actId="478"/>
          <ac:spMkLst>
            <pc:docMk/>
            <pc:sldMk cId="1890385181" sldId="303"/>
            <ac:spMk id="6" creationId="{BD1611B9-6A06-A5C3-F6E2-93F5E370350D}"/>
          </ac:spMkLst>
        </pc:spChg>
        <pc:spChg chg="add del mod">
          <ac:chgData name="Twesigye, Gloria" userId="6464a502-8a44-4d67-8fab-8f3aa9495827" providerId="ADAL" clId="{C4B23316-421D-4464-976A-8094547E9122}" dt="2023-05-23T13:29:07.058" v="299" actId="478"/>
          <ac:spMkLst>
            <pc:docMk/>
            <pc:sldMk cId="1890385181" sldId="303"/>
            <ac:spMk id="7" creationId="{013D7446-71AE-74A5-1D42-E5402E91A2A3}"/>
          </ac:spMkLst>
        </pc:spChg>
      </pc:sldChg>
      <pc:sldChg chg="addSp delSp modSp mod modNotesTx">
        <pc:chgData name="Twesigye, Gloria" userId="6464a502-8a44-4d67-8fab-8f3aa9495827" providerId="ADAL" clId="{C4B23316-421D-4464-976A-8094547E9122}" dt="2023-05-23T13:29:36.247" v="310" actId="478"/>
        <pc:sldMkLst>
          <pc:docMk/>
          <pc:sldMk cId="2958720108" sldId="304"/>
        </pc:sldMkLst>
        <pc:spChg chg="add del mod">
          <ac:chgData name="Twesigye, Gloria" userId="6464a502-8a44-4d67-8fab-8f3aa9495827" providerId="ADAL" clId="{C4B23316-421D-4464-976A-8094547E9122}" dt="2023-05-23T13:08:01.575" v="48" actId="478"/>
          <ac:spMkLst>
            <pc:docMk/>
            <pc:sldMk cId="2958720108" sldId="304"/>
            <ac:spMk id="2" creationId="{63FD7CE8-999F-19A7-5049-F4880FBB3022}"/>
          </ac:spMkLst>
        </pc:spChg>
        <pc:spChg chg="add del mod">
          <ac:chgData name="Twesigye, Gloria" userId="6464a502-8a44-4d67-8fab-8f3aa9495827" providerId="ADAL" clId="{C4B23316-421D-4464-976A-8094547E9122}" dt="2023-05-23T13:29:36.247" v="310" actId="478"/>
          <ac:spMkLst>
            <pc:docMk/>
            <pc:sldMk cId="2958720108" sldId="304"/>
            <ac:spMk id="3" creationId="{273CE10A-7BE1-9FE3-6626-C39FB0890A14}"/>
          </ac:spMkLst>
        </pc:spChg>
      </pc:sldChg>
      <pc:sldMasterChg chg="setBg delSldLayout modSldLayout">
        <pc:chgData name="Twesigye, Gloria" userId="6464a502-8a44-4d67-8fab-8f3aa9495827" providerId="ADAL" clId="{C4B23316-421D-4464-976A-8094547E9122}" dt="2023-05-22T18:34:01.207" v="12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C4B23316-421D-4464-976A-8094547E9122}" dt="2023-05-22T18:33:31.383" v="9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C4B23316-421D-4464-976A-8094547E9122}" dt="2023-05-22T18:33:31.383" v="9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  <pc:sldLayoutChg chg="del">
          <pc:chgData name="Twesigye, Gloria" userId="6464a502-8a44-4d67-8fab-8f3aa9495827" providerId="ADAL" clId="{C4B23316-421D-4464-976A-8094547E9122}" dt="2023-05-22T18:33:28.083" v="8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Twesigye, Gloria" userId="6464a502-8a44-4d67-8fab-8f3aa9495827" providerId="ADAL" clId="{C4B23316-421D-4464-976A-8094547E9122}" dt="2023-05-22T18:33:27.408" v="7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C4B23316-421D-4464-976A-8094547E9122}" dt="2023-05-22T18:33:26.985" v="6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Twesigye, Gloria" userId="6464a502-8a44-4d67-8fab-8f3aa9495827" providerId="ADAL" clId="{C4B23316-421D-4464-976A-8094547E9122}" dt="2023-05-22T18:33:26.560" v="5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Twesigye, Gloria" userId="6464a502-8a44-4d67-8fab-8f3aa9495827" providerId="ADAL" clId="{C4B23316-421D-4464-976A-8094547E9122}" dt="2023-05-22T18:33:26.112" v="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Twesigye, Gloria" userId="6464a502-8a44-4d67-8fab-8f3aa9495827" providerId="ADAL" clId="{C4B23316-421D-4464-976A-8094547E9122}" dt="2023-05-22T18:33:25.695" v="3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C4B23316-421D-4464-976A-8094547E9122}" dt="2023-05-22T18:33:25.300" v="2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delSldLayout">
        <pc:chgData name="Twesigye, Gloria" userId="6464a502-8a44-4d67-8fab-8f3aa9495827" providerId="ADAL" clId="{C4B23316-421D-4464-976A-8094547E9122}" dt="2023-05-22T18:33:20.272" v="1" actId="2696"/>
        <pc:sldMasterMkLst>
          <pc:docMk/>
          <pc:sldMasterMk cId="2870840550" sldId="2147483697"/>
        </pc:sldMasterMkLst>
        <pc:sldLayoutChg chg="del">
          <pc:chgData name="Twesigye, Gloria" userId="6464a502-8a44-4d67-8fab-8f3aa9495827" providerId="ADAL" clId="{C4B23316-421D-4464-976A-8094547E9122}" dt="2023-05-22T18:33:20.272" v="1" actId="2696"/>
          <pc:sldLayoutMkLst>
            <pc:docMk/>
            <pc:sldMasterMk cId="2870840550" sldId="2147483697"/>
            <pc:sldLayoutMk cId="3824787925" sldId="2147483686"/>
          </pc:sldLayoutMkLst>
        </pc:sldLayoutChg>
      </pc:sldMasterChg>
    </pc:docChg>
  </pc:docChgLst>
  <pc:docChgLst>
    <pc:chgData name="Balian, Sarah (CNTR)" userId="b3b060d9-4d34-479b-ad68-688eaebf93c5" providerId="ADAL" clId="{95AAA4DF-D88F-4074-8E76-882712E5C275}"/>
    <pc:docChg chg="modSld">
      <pc:chgData name="Balian, Sarah (CNTR)" userId="b3b060d9-4d34-479b-ad68-688eaebf93c5" providerId="ADAL" clId="{95AAA4DF-D88F-4074-8E76-882712E5C275}" dt="2023-05-01T02:11:23.174" v="56" actId="27918"/>
      <pc:docMkLst>
        <pc:docMk/>
      </pc:docMkLst>
      <pc:sldChg chg="modSp mod">
        <pc:chgData name="Balian, Sarah (CNTR)" userId="b3b060d9-4d34-479b-ad68-688eaebf93c5" providerId="ADAL" clId="{95AAA4DF-D88F-4074-8E76-882712E5C275}" dt="2023-05-01T02:02:47.767" v="44" actId="6549"/>
        <pc:sldMkLst>
          <pc:docMk/>
          <pc:sldMk cId="1428788921" sldId="262"/>
        </pc:sldMkLst>
        <pc:spChg chg="mod">
          <ac:chgData name="Balian, Sarah (CNTR)" userId="b3b060d9-4d34-479b-ad68-688eaebf93c5" providerId="ADAL" clId="{95AAA4DF-D88F-4074-8E76-882712E5C275}" dt="2023-05-01T02:02:47.767" v="44" actId="6549"/>
          <ac:spMkLst>
            <pc:docMk/>
            <pc:sldMk cId="1428788921" sldId="262"/>
            <ac:spMk id="10" creationId="{FDD39A89-E1A1-EA36-8DD1-6C3B4DB28BEF}"/>
          </ac:spMkLst>
        </pc:spChg>
      </pc:sldChg>
      <pc:sldChg chg="modSp mod">
        <pc:chgData name="Balian, Sarah (CNTR)" userId="b3b060d9-4d34-479b-ad68-688eaebf93c5" providerId="ADAL" clId="{95AAA4DF-D88F-4074-8E76-882712E5C275}" dt="2023-05-01T02:01:34.426" v="35" actId="6549"/>
        <pc:sldMkLst>
          <pc:docMk/>
          <pc:sldMk cId="1887431401" sldId="263"/>
        </pc:sldMkLst>
        <pc:spChg chg="mod">
          <ac:chgData name="Balian, Sarah (CNTR)" userId="b3b060d9-4d34-479b-ad68-688eaebf93c5" providerId="ADAL" clId="{95AAA4DF-D88F-4074-8E76-882712E5C275}" dt="2023-05-01T02:01:34.426" v="35" actId="6549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 delCm">
        <pc:chgData name="Balian, Sarah (CNTR)" userId="b3b060d9-4d34-479b-ad68-688eaebf93c5" providerId="ADAL" clId="{95AAA4DF-D88F-4074-8E76-882712E5C275}" dt="2023-05-01T02:10:17.878" v="53"/>
        <pc:sldMkLst>
          <pc:docMk/>
          <pc:sldMk cId="2479953464" sldId="264"/>
        </pc:sldMkLst>
        <pc:graphicFrameChg chg="mod">
          <ac:chgData name="Balian, Sarah (CNTR)" userId="b3b060d9-4d34-479b-ad68-688eaebf93c5" providerId="ADAL" clId="{95AAA4DF-D88F-4074-8E76-882712E5C275}" dt="2023-05-01T02:03:45.775" v="45" actId="113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95AAA4DF-D88F-4074-8E76-882712E5C275}" dt="2023-05-01T02:10:17.878" v="53"/>
              <pc2:cmMkLst xmlns:pc2="http://schemas.microsoft.com/office/powerpoint/2019/9/main/command">
                <pc:docMk/>
                <pc:sldMk cId="2479953464" sldId="264"/>
                <pc2:cmMk id="{56272776-AF9C-D949-A8E1-64CAE77842FE}"/>
              </pc2:cmMkLst>
            </pc226:cmChg>
          </p:ext>
        </pc:extLst>
      </pc:sldChg>
      <pc:sldChg chg="modSp mod">
        <pc:chgData name="Balian, Sarah (CNTR)" userId="b3b060d9-4d34-479b-ad68-688eaebf93c5" providerId="ADAL" clId="{95AAA4DF-D88F-4074-8E76-882712E5C275}" dt="2023-05-01T01:59:18.063" v="8" actId="6549"/>
        <pc:sldMkLst>
          <pc:docMk/>
          <pc:sldMk cId="61370533" sldId="290"/>
        </pc:sldMkLst>
        <pc:spChg chg="mod">
          <ac:chgData name="Balian, Sarah (CNTR)" userId="b3b060d9-4d34-479b-ad68-688eaebf93c5" providerId="ADAL" clId="{95AAA4DF-D88F-4074-8E76-882712E5C275}" dt="2023-05-01T01:59:18.063" v="8" actId="6549"/>
          <ac:spMkLst>
            <pc:docMk/>
            <pc:sldMk cId="61370533" sldId="290"/>
            <ac:spMk id="3" creationId="{E4FD1E92-5DBC-B105-F246-2355E4FF9A74}"/>
          </ac:spMkLst>
        </pc:spChg>
      </pc:sldChg>
      <pc:sldChg chg="modSp mod">
        <pc:chgData name="Balian, Sarah (CNTR)" userId="b3b060d9-4d34-479b-ad68-688eaebf93c5" providerId="ADAL" clId="{95AAA4DF-D88F-4074-8E76-882712E5C275}" dt="2023-05-01T01:59:23.920" v="17" actId="6549"/>
        <pc:sldMkLst>
          <pc:docMk/>
          <pc:sldMk cId="1925132525" sldId="294"/>
        </pc:sldMkLst>
        <pc:spChg chg="mod">
          <ac:chgData name="Balian, Sarah (CNTR)" userId="b3b060d9-4d34-479b-ad68-688eaebf93c5" providerId="ADAL" clId="{95AAA4DF-D88F-4074-8E76-882712E5C275}" dt="2023-05-01T01:59:23.920" v="17" actId="6549"/>
          <ac:spMkLst>
            <pc:docMk/>
            <pc:sldMk cId="1925132525" sldId="294"/>
            <ac:spMk id="7" creationId="{22CE2DA4-141F-9F43-A950-9B3C91CB7FD1}"/>
          </ac:spMkLst>
        </pc:spChg>
      </pc:sldChg>
      <pc:sldChg chg="mod">
        <pc:chgData name="Balian, Sarah (CNTR)" userId="b3b060d9-4d34-479b-ad68-688eaebf93c5" providerId="ADAL" clId="{95AAA4DF-D88F-4074-8E76-882712E5C275}" dt="2023-05-01T02:11:23.174" v="56" actId="27918"/>
        <pc:sldMkLst>
          <pc:docMk/>
          <pc:sldMk cId="3076330452" sldId="300"/>
        </pc:sldMkLst>
      </pc:sldChg>
      <pc:sldChg chg="modSp mod">
        <pc:chgData name="Balian, Sarah (CNTR)" userId="b3b060d9-4d34-479b-ad68-688eaebf93c5" providerId="ADAL" clId="{95AAA4DF-D88F-4074-8E76-882712E5C275}" dt="2023-05-01T02:01:27.975" v="26" actId="20577"/>
        <pc:sldMkLst>
          <pc:docMk/>
          <pc:sldMk cId="2406094324" sldId="302"/>
        </pc:sldMkLst>
        <pc:spChg chg="mod">
          <ac:chgData name="Balian, Sarah (CNTR)" userId="b3b060d9-4d34-479b-ad68-688eaebf93c5" providerId="ADAL" clId="{95AAA4DF-D88F-4074-8E76-882712E5C275}" dt="2023-05-01T02:01:27.975" v="26" actId="20577"/>
          <ac:spMkLst>
            <pc:docMk/>
            <pc:sldMk cId="2406094324" sldId="302"/>
            <ac:spMk id="3" creationId="{E4FD1E92-5DBC-B105-F246-2355E4FF9A7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5425551925685972E-4"/>
          <c:w val="0.99925520170099058"/>
          <c:h val="0.73083938914966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 
or 
concentrating</c:v>
                </c:pt>
                <c:pt idx="4">
                  <c:v>Walking 
or 
climbing steps</c:v>
                </c:pt>
                <c:pt idx="5">
                  <c:v>Washing all over or 
dressing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12729432229923"/>
          <c:y val="0"/>
          <c:w val="0.79286974866100657"/>
          <c:h val="0.977285472948916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1C-CA4C-912E-EAFF191F0CD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B1C-CA4C-912E-EAFF191F0CD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Nepal</c:v>
                </c:pt>
                <c:pt idx="1">
                  <c:v>Bagmati Province</c:v>
                </c:pt>
                <c:pt idx="2">
                  <c:v>Madhesh Province</c:v>
                </c:pt>
                <c:pt idx="3">
                  <c:v>Lumbini Province</c:v>
                </c:pt>
                <c:pt idx="4">
                  <c:v>Koshi Province</c:v>
                </c:pt>
                <c:pt idx="5">
                  <c:v>Gandaki Province</c:v>
                </c:pt>
                <c:pt idx="6">
                  <c:v>Sudurpashchim Province</c:v>
                </c:pt>
                <c:pt idx="7">
                  <c:v>Karnali Province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  <c:pt idx="7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6-5B1C-CA4C-912E-EAFF191F0C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5-9</c:v>
                </c:pt>
                <c:pt idx="1">
                  <c:v>10-14</c:v>
                </c:pt>
                <c:pt idx="2">
                  <c:v>15-19</c:v>
                </c:pt>
                <c:pt idx="3">
                  <c:v>20-29</c:v>
                </c:pt>
                <c:pt idx="4">
                  <c:v>30-39</c:v>
                </c:pt>
                <c:pt idx="5">
                  <c:v>40-49</c:v>
                </c:pt>
                <c:pt idx="6">
                  <c:v>50-59</c:v>
                </c:pt>
                <c:pt idx="7">
                  <c:v>60+</c:v>
                </c:pt>
                <c:pt idx="8">
                  <c:v>Age 15+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4</c:v>
                </c:pt>
                <c:pt idx="6">
                  <c:v>10</c:v>
                </c:pt>
                <c:pt idx="7">
                  <c:v>27</c:v>
                </c:pt>
                <c:pt idx="8" formatCode="General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FB-47CB-9617-8686FA1EA0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02074512"/>
        <c:axId val="1802064112"/>
      </c:barChart>
      <c:catAx>
        <c:axId val="180207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802064112"/>
        <c:crosses val="autoZero"/>
        <c:auto val="1"/>
        <c:lblAlgn val="ctr"/>
        <c:lblOffset val="100"/>
        <c:noMultiLvlLbl val="0"/>
      </c:catAx>
      <c:valAx>
        <c:axId val="1802064112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180207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5425551925685972E-4"/>
          <c:w val="0.99925520170099058"/>
          <c:h val="0.824198053535380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 
or 
concentrating</c:v>
                </c:pt>
                <c:pt idx="4">
                  <c:v>Walking 
or 
climbing steps</c:v>
                </c:pt>
                <c:pt idx="5">
                  <c:v>Washing all over or 
dressing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20</c:v>
                </c:pt>
                <c:pt idx="1">
                  <c:v>9</c:v>
                </c:pt>
                <c:pt idx="2">
                  <c:v>4</c:v>
                </c:pt>
                <c:pt idx="3">
                  <c:v>11</c:v>
                </c:pt>
                <c:pt idx="4">
                  <c:v>16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Sheet1!$B$1:$G$1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Communicating</c:v>
                </c:pt>
                <c:pt idx="3">
                  <c:v>Remembering 
or 
concentrating</c:v>
                </c:pt>
                <c:pt idx="4">
                  <c:v>Walking 
or 
climbing steps</c:v>
                </c:pt>
                <c:pt idx="5">
                  <c:v>Washing all over or 
dressing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19</c:v>
                </c:pt>
                <c:pt idx="1">
                  <c:v>9</c:v>
                </c:pt>
                <c:pt idx="2">
                  <c:v>4</c:v>
                </c:pt>
                <c:pt idx="3">
                  <c:v>10</c:v>
                </c:pt>
                <c:pt idx="4">
                  <c:v>13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6C-4EDE-8479-B255CC0A68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375201288244767E-2"/>
          <c:y val="5.2016989486014804E-2"/>
          <c:w val="0.62610952616430193"/>
          <c:h val="0.837112512923793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difficulty in any domain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difficulty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 lot of difficulty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Cannot do at all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EE-4373-8586-EB85888A2496}"/>
                </c:ext>
              </c:extLst>
            </c:dLbl>
            <c:dLbl>
              <c:idx val="1"/>
              <c:layout>
                <c:manualLayout>
                  <c:x val="1.6103059581320451E-3"/>
                  <c:y val="-1.98159959946723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EE-4373-8586-EB85888A2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332369685673345"/>
          <c:y val="3.2950919717715688E-2"/>
          <c:w val="0.29701446739447424"/>
          <c:h val="0.844925983549212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2733999945508544E-2"/>
          <c:w val="0.95416666666666672"/>
          <c:h val="0.781275863008473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Nepal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</c:v>
                </c:pt>
                <c:pt idx="1">
                  <c:v>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Nepal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843603825402E-3"/>
          <c:y val="0.10380666430537014"/>
          <c:w val="0.99409057975190795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5B-4A9A-A0AC-2046E48D1E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Basic</c:v>
                </c:pt>
                <c:pt idx="2">
                  <c:v>Secondary</c:v>
                </c:pt>
                <c:pt idx="3">
                  <c:v>More than 
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Basic</c:v>
                </c:pt>
                <c:pt idx="2">
                  <c:v>Secondary</c:v>
                </c:pt>
                <c:pt idx="3">
                  <c:v>More than 
secondary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6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39247108293462E-3"/>
          <c:y val="0.13310018254638589"/>
          <c:w val="0.99409057975190795"/>
          <c:h val="0.76743503255864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9</c:v>
                </c:pt>
                <c:pt idx="2">
                  <c:v>8</c:v>
                </c:pt>
                <c:pt idx="3">
                  <c:v>6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27053118167699E-3"/>
          <c:y val="9.5502166035473943E-2"/>
          <c:w val="0.99801729468818323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Never married</c:v>
                </c:pt>
                <c:pt idx="1">
                  <c:v>Married/
living together</c:v>
                </c:pt>
                <c:pt idx="2">
                  <c:v>Divorced or 
separated</c:v>
                </c:pt>
                <c:pt idx="3">
                  <c:v>Widowed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7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Never married</c:v>
                </c:pt>
                <c:pt idx="1">
                  <c:v>Married/
living together</c:v>
                </c:pt>
                <c:pt idx="2">
                  <c:v>Divorced or 
separated</c:v>
                </c:pt>
                <c:pt idx="3">
                  <c:v>Widowed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10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12729432229923"/>
          <c:y val="0"/>
          <c:w val="0.79286974866100657"/>
          <c:h val="0.977285472948916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A8-014C-9276-4A9D81C4382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A8-014C-9276-4A9D81C43827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Nepal</c:v>
                </c:pt>
                <c:pt idx="1">
                  <c:v>Madhesh Province</c:v>
                </c:pt>
                <c:pt idx="2">
                  <c:v>Bagmati Province</c:v>
                </c:pt>
                <c:pt idx="3">
                  <c:v>Lumbini Province</c:v>
                </c:pt>
                <c:pt idx="4">
                  <c:v>Gandaki Province</c:v>
                </c:pt>
                <c:pt idx="5">
                  <c:v>Koshi Province</c:v>
                </c:pt>
                <c:pt idx="6">
                  <c:v>Sudurpashchim Province</c:v>
                </c:pt>
                <c:pt idx="7">
                  <c:v>Karnali Province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</c:v>
                </c:pt>
                <c:pt idx="1">
                  <c:v>6</c:v>
                </c:pt>
                <c:pt idx="2">
                  <c:v>7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9</c:v>
                </c:pt>
                <c:pt idx="7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6-8EA8-014C-9276-4A9D81C438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0.80911</cdr:x>
      <cdr:y>0.66159</cdr:y>
    </cdr:from>
    <cdr:to>
      <cdr:x>0.86367</cdr:x>
      <cdr:y>0.86089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54C3417-DBA3-9A58-0A81-B0405A689E40}"/>
            </a:ext>
          </a:extLst>
        </cdr:cNvPr>
        <cdr:cNvSpPr txBox="1"/>
      </cdr:nvSpPr>
      <cdr:spPr>
        <a:xfrm xmlns:a="http://schemas.openxmlformats.org/drawingml/2006/main">
          <a:off x="6949350" y="3035300"/>
          <a:ext cx="468606" cy="9143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9C91E-78B7-440C-A126-45C8E0DD2F51}" type="datetimeFigureOut">
              <a:rPr lang="en-US" smtClean="0"/>
              <a:t>5/23/2023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0427-DC63-466F-8AC6-A9BA05DF6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32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most common domain in which household members have a lot of difficulty or cannot function at all is walking or climbing (3%), followed by seeing and hearing (2% each).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28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percentage of men who have a lot of difficulty or cannot function at all in at least one domain is highest in </a:t>
            </a:r>
            <a:r>
              <a:rPr lang="en-US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Karnali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Province (10%). 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12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percentages of household populations who have difficulty or cannot function in at least one domain is highest in the household populations that are 60 years and older.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94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common domains in which women and men have difficulty functioning are seeing, remembering or concentrating, walking or climbing steps.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87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Overall, 66% of women and 68% of men of de facto household members age 15 and above have no difficulty in any of the functional domains. </a:t>
            </a:r>
            <a:r>
              <a:rPr lang="en-US" dirty="0"/>
              <a:t>Note: if a person was reported to have difficulty in more than one domain, only the highest level of difficulty is shown.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5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proportions of women and men who have a lot of difficult or cannot function at all in at least one domain are higher in the rural areas (8% and 10%) than in the urban areas (7% and 6%).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55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proportions of women and men who have a lot of difficulty or cannot function in at least one domain decrease with increasing education, from 15% among women and 20% among men with no education to less than 1% among women and 1% among men with more than a secondary education.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12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proportions of women and men with difficulty functioning decrease with increasing wealth. Ten percent of women and 12% of men in the lowest wealth quantile have a lot of difficulty or cannot function in at least one domain, as compared with 5% of women and 3% of men in the highest quintile.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66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percentages of both women and men who have a lot of difficulty or cannot function at all in at least one domain are highest among those who are widowed (31% and 29%, respectively).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if a person was reported to have difficulty in more than one domain, only the highest level of difficulty is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56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percentage of women who have a lot of difficulty or cannot function at all in at least one domain is highest in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Karnali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Province (10%).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20427-DC63-466F-8AC6-A9BA05DF60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32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/>
        </p:nvSpPr>
        <p:spPr>
          <a:xfrm>
            <a:off x="628650" y="115095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 SemiBold"/>
              <a:buNone/>
            </a:pPr>
            <a:r>
              <a:rPr lang="en-US" sz="2400" b="0" u="none" dirty="0">
                <a:solidFill>
                  <a:schemeClr val="l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#NepalDHS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399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9577"/>
            <a:ext cx="7886700" cy="810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50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86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754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22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8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1E5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54044D-0EF3-AAAD-5F14-810FB774DE45}"/>
              </a:ext>
            </a:extLst>
          </p:cNvPr>
          <p:cNvSpPr/>
          <p:nvPr userDrawn="1"/>
        </p:nvSpPr>
        <p:spPr>
          <a:xfrm>
            <a:off x="806450" y="1868057"/>
            <a:ext cx="7556500" cy="3185249"/>
          </a:xfrm>
          <a:prstGeom prst="rect">
            <a:avLst/>
          </a:prstGeom>
          <a:solidFill>
            <a:srgbClr val="D6A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"/>
              <a:buNone/>
              <a:defRPr sz="2400" b="1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3" name="Google Shape;13;p31"/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2022 Nepal Demographic and Health Survey (NDHS)</a:t>
            </a:r>
            <a:endParaRPr dirty="0"/>
          </a:p>
        </p:txBody>
      </p:sp>
      <p:pic>
        <p:nvPicPr>
          <p:cNvPr id="3" name="Picture 2" descr="A picture containing art, painting, cartoon, visual arts&#10;&#10;Description automatically generated">
            <a:extLst>
              <a:ext uri="{FF2B5EF4-FFF2-40B4-BE49-F238E27FC236}">
                <a16:creationId xmlns:a16="http://schemas.microsoft.com/office/drawing/2014/main" id="{DFAC36C5-5D7F-E7F5-8E48-F5F7BC63C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2795" y="1819371"/>
            <a:ext cx="7562103" cy="32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405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6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Disability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2535732"/>
              </p:ext>
            </p:extLst>
          </p:nvPr>
        </p:nvGraphicFramePr>
        <p:xfrm>
          <a:off x="628648" y="183968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Sex and Marital Status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D39A89-E1A1-EA36-8DD1-6C3B4DB28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de facto household population age 15+ who have a lot of difficulty or cannot function at all in at least one domain</a:t>
            </a:r>
          </a:p>
        </p:txBody>
      </p:sp>
    </p:spTree>
    <p:extLst>
      <p:ext uri="{BB962C8B-B14F-4D97-AF65-F5344CB8AC3E}">
        <p14:creationId xmlns:p14="http://schemas.microsoft.com/office/powerpoint/2010/main" val="2958720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9349D64-601F-B979-E463-290E549AA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Disability among Women by Province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29138F9-0FD6-4B27-87C5-755886DB6C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Percent of the de facto female household population age 15+ who have a lot of difficulty or cannot function at all in at least one domain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8F05A6B-113B-16AD-3CF1-E38C41E4D7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9767760"/>
              </p:ext>
            </p:extLst>
          </p:nvPr>
        </p:nvGraphicFramePr>
        <p:xfrm>
          <a:off x="0" y="1689117"/>
          <a:ext cx="9751471" cy="51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0C5E09-E61A-0086-50B3-54A0CD30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Disability among Men by Province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06A7F17-0928-9344-17C4-0FEA1B3EE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78411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of the de facto male household population age 15+ who have a lot of difficulty or cannot function at all in at least one domain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F8461FF-2719-1027-A737-FF7D3DA0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9251176"/>
              </p:ext>
            </p:extLst>
          </p:nvPr>
        </p:nvGraphicFramePr>
        <p:xfrm>
          <a:off x="0" y="1652965"/>
          <a:ext cx="9953699" cy="51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7% </a:t>
            </a:r>
            <a:r>
              <a:rPr lang="en-US" sz="2200" i="0" dirty="0"/>
              <a:t>of the household population age 15+ have </a:t>
            </a:r>
            <a:r>
              <a:rPr lang="en-US" sz="2200" b="1" i="0" dirty="0">
                <a:solidFill>
                  <a:schemeClr val="accent5"/>
                </a:solidFill>
              </a:rPr>
              <a:t>a lot of difficulty or cannot function at all </a:t>
            </a:r>
            <a:r>
              <a:rPr lang="en-US" sz="2200" i="0" dirty="0"/>
              <a:t>in at least one domain.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/>
              <a:t>Disability generally </a:t>
            </a:r>
            <a:r>
              <a:rPr lang="en-US" sz="2200" b="1" i="0" dirty="0">
                <a:solidFill>
                  <a:schemeClr val="accent5"/>
                </a:solidFill>
              </a:rPr>
              <a:t>increases with age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chemeClr val="accent5"/>
                </a:solidFill>
              </a:rPr>
              <a:t>8% </a:t>
            </a:r>
            <a:r>
              <a:rPr lang="en-US" sz="2200" i="0" dirty="0"/>
              <a:t>of the female household population and </a:t>
            </a:r>
            <a:r>
              <a:rPr lang="en-US" sz="2200" b="1" i="0" dirty="0">
                <a:solidFill>
                  <a:schemeClr val="accent5"/>
                </a:solidFill>
              </a:rPr>
              <a:t>7% </a:t>
            </a:r>
            <a:r>
              <a:rPr lang="en-US" sz="2200" i="0" dirty="0"/>
              <a:t>of the male household population age 15+ have </a:t>
            </a:r>
            <a:r>
              <a:rPr lang="en-US" sz="2200" b="1" i="0" dirty="0">
                <a:solidFill>
                  <a:schemeClr val="accent5"/>
                </a:solidFill>
              </a:rPr>
              <a:t>a lot of difficulty or cannot function at all </a:t>
            </a:r>
            <a:r>
              <a:rPr lang="en-US" sz="2200" i="0" dirty="0"/>
              <a:t>in at least one domain.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/>
              <a:t>Disability among the household population age 15+ generally </a:t>
            </a:r>
            <a:r>
              <a:rPr lang="en-US" sz="2200" b="1" i="0" dirty="0">
                <a:solidFill>
                  <a:schemeClr val="accent5"/>
                </a:solidFill>
              </a:rPr>
              <a:t>decreases as education and household wealth increase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/>
              <a:t>Disability by marital status among the household population age 15+ is highest among </a:t>
            </a:r>
            <a:r>
              <a:rPr lang="en-US" sz="2200" b="1" i="0" dirty="0">
                <a:solidFill>
                  <a:schemeClr val="accent5"/>
                </a:solidFill>
              </a:rPr>
              <a:t>widows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i="0" dirty="0"/>
              <a:t>Disability among the household population age 15+ is higher in </a:t>
            </a:r>
            <a:r>
              <a:rPr lang="en-US" sz="2200" b="1" i="0" dirty="0" err="1">
                <a:solidFill>
                  <a:schemeClr val="accent5"/>
                </a:solidFill>
              </a:rPr>
              <a:t>Sudurpashchim</a:t>
            </a:r>
            <a:r>
              <a:rPr lang="en-US" sz="2200" b="1" i="0" dirty="0">
                <a:solidFill>
                  <a:schemeClr val="accent5"/>
                </a:solidFill>
              </a:rPr>
              <a:t>, </a:t>
            </a:r>
            <a:r>
              <a:rPr lang="en-US" sz="2200" b="1" i="0" dirty="0" err="1">
                <a:solidFill>
                  <a:schemeClr val="accent5"/>
                </a:solidFill>
              </a:rPr>
              <a:t>Koshi</a:t>
            </a:r>
            <a:r>
              <a:rPr lang="en-US" sz="2200" b="1" i="0" dirty="0">
                <a:solidFill>
                  <a:schemeClr val="accent5"/>
                </a:solidFill>
              </a:rPr>
              <a:t>, and </a:t>
            </a:r>
            <a:r>
              <a:rPr lang="en-US" sz="2200" b="1" i="0" dirty="0" err="1">
                <a:solidFill>
                  <a:schemeClr val="accent5"/>
                </a:solidFill>
              </a:rPr>
              <a:t>Karnali</a:t>
            </a:r>
            <a:r>
              <a:rPr lang="en-US" sz="2200" b="1" i="0" dirty="0">
                <a:solidFill>
                  <a:schemeClr val="accent5"/>
                </a:solidFill>
              </a:rPr>
              <a:t> provinces</a:t>
            </a:r>
            <a:r>
              <a:rPr lang="en-US" sz="2200" i="0" dirty="0"/>
              <a:t>.</a:t>
            </a:r>
            <a:endParaRPr lang="en-US" sz="22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2919412" y="4654640"/>
            <a:ext cx="3305175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89236B6D-FBF1-7DDC-C449-FAA50E423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756" y="1088936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Domain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household population age 5+ who have a lot of difficulty or cannot function at all by domain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9537591"/>
              </p:ext>
            </p:extLst>
          </p:nvPr>
        </p:nvGraphicFramePr>
        <p:xfrm>
          <a:off x="65314" y="1839684"/>
          <a:ext cx="9013371" cy="5018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2" y="147869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Disability by 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837769" y="6242046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CE2DA4-141F-9F43-A950-9B3C91CB7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868724"/>
            <a:ext cx="8186738" cy="723900"/>
          </a:xfrm>
        </p:spPr>
        <p:txBody>
          <a:bodyPr>
            <a:normAutofit/>
          </a:bodyPr>
          <a:lstStyle/>
          <a:p>
            <a:r>
              <a:rPr lang="en-US" dirty="0"/>
              <a:t>Percent of household population age 5+ who have a lot of difficulty or cannot function at all in at least one domain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153A88E-649B-9C6F-BF7A-82993DE9A1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2914973"/>
              </p:ext>
            </p:extLst>
          </p:nvPr>
        </p:nvGraphicFramePr>
        <p:xfrm>
          <a:off x="631371" y="1709057"/>
          <a:ext cx="8088766" cy="4513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Domain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household population age 15+ who have difficulty in functioning by domain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6480977"/>
              </p:ext>
            </p:extLst>
          </p:nvPr>
        </p:nvGraphicFramePr>
        <p:xfrm>
          <a:off x="65314" y="1839684"/>
          <a:ext cx="9013371" cy="48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09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Disability by Level of Difficulty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54790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household population age 15+ by highest degree of difficulty in at least one domain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8714051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024698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F80EC5E-7AA0-0E80-9793-D724B7B9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Sex and Residence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D39A89-E1A1-EA36-8DD1-6C3B4DB28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household population age 15+ who have a lot of difficulty or cannot function at all in at least one domain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482459"/>
              </p:ext>
            </p:extLst>
          </p:nvPr>
        </p:nvGraphicFramePr>
        <p:xfrm>
          <a:off x="304800" y="1904999"/>
          <a:ext cx="858882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Sex and Education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332A637-DF83-9A92-1F54-6F72E8AB9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de facto household population age 15+ who have a lot of difficulty or cannot function at all in at least one domain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7270141"/>
              </p:ext>
            </p:extLst>
          </p:nvPr>
        </p:nvGraphicFramePr>
        <p:xfrm>
          <a:off x="547689" y="1807025"/>
          <a:ext cx="8048621" cy="4439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245691AF-43AB-77D4-02DF-4AD64633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07" y="27531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Disability by Sex and Wealth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332A637-DF83-9A92-1F54-6F72E8AB9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06" y="1115784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de facto household population age 15+ who have a lot of difficulty or cannot function at all in at least one domain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329C432-17AF-A51F-41EC-DB4E11E8A0D1}"/>
              </a:ext>
            </a:extLst>
          </p:cNvPr>
          <p:cNvGrpSpPr/>
          <p:nvPr/>
        </p:nvGrpSpPr>
        <p:grpSpPr>
          <a:xfrm>
            <a:off x="642252" y="6346368"/>
            <a:ext cx="7873095" cy="379187"/>
            <a:chOff x="726618" y="6179002"/>
            <a:chExt cx="7873095" cy="379187"/>
          </a:xfrm>
        </p:grpSpPr>
        <p:sp>
          <p:nvSpPr>
            <p:cNvPr id="3" name="Arrow: Right 2">
              <a:extLst>
                <a:ext uri="{FF2B5EF4-FFF2-40B4-BE49-F238E27FC236}">
                  <a16:creationId xmlns:a16="http://schemas.microsoft.com/office/drawing/2014/main" id="{9C22D5E4-281E-4316-2308-251F0C65FB7E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1799A0-39B6-707F-001A-8FFF7B9958C8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E683EFE-A354-3D24-A8C6-487FB15E1AB5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38518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empla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Default Nep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6C7D"/>
      </a:accent1>
      <a:accent2>
        <a:srgbClr val="EA7625"/>
      </a:accent2>
      <a:accent3>
        <a:srgbClr val="DFB326"/>
      </a:accent3>
      <a:accent4>
        <a:srgbClr val="7A479C"/>
      </a:accent4>
      <a:accent5>
        <a:srgbClr val="1C1E52"/>
      </a:accent5>
      <a:accent6>
        <a:srgbClr val="96B93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2456"/>
      </a:accent1>
      <a:accent2>
        <a:srgbClr val="7030A0"/>
      </a:accent2>
      <a:accent3>
        <a:srgbClr val="9ABCE0"/>
      </a:accent3>
      <a:accent4>
        <a:srgbClr val="A7896D"/>
      </a:accent4>
      <a:accent5>
        <a:srgbClr val="670000"/>
      </a:accent5>
      <a:accent6>
        <a:srgbClr val="1C1E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VMX3MACP777Z-1177381151-27454</_dlc_DocId>
    <_dlc_DocIdUrl xmlns="d16efad5-0601-4cf0-b7c2-89968258c777">
      <Url>https://icfonline.sharepoint.com/sites/ihd-dhs/Dissemination/_layouts/15/DocIdRedir.aspx?ID=VMX3MACP777Z-1177381151-27454</Url>
      <Description>VMX3MACP777Z-1177381151-27454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fa6a9aea-fb0f-4ddd-aff8-712634b7d5fe"/>
    <ds:schemaRef ds:uri="83c4e5ee-5eea-4e8c-8b50-726738bccb6e"/>
    <ds:schemaRef ds:uri="d16efad5-0601-4cf0-b7c2-89968258c777"/>
  </ds:schemaRefs>
</ds:datastoreItem>
</file>

<file path=customXml/itemProps2.xml><?xml version="1.0" encoding="utf-8"?>
<ds:datastoreItem xmlns:ds="http://schemas.openxmlformats.org/officeDocument/2006/customXml" ds:itemID="{61F79CC0-0799-4FED-BEDE-4DBBD7DAE8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10252</TotalTime>
  <Words>924</Words>
  <Application>Microsoft Office PowerPoint</Application>
  <PresentationFormat>On-screen Show (4:3)</PresentationFormat>
  <Paragraphs>63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3_Custom Design</vt:lpstr>
      <vt:lpstr>PowerPoint Presentation</vt:lpstr>
      <vt:lpstr>PowerPoint Presentation</vt:lpstr>
      <vt:lpstr>Disability by Domain</vt:lpstr>
      <vt:lpstr>Disability by Age</vt:lpstr>
      <vt:lpstr>Disability by Domain by Sex</vt:lpstr>
      <vt:lpstr>Disability by Level of Difficulty by Sex</vt:lpstr>
      <vt:lpstr>Disability by Sex and Residence</vt:lpstr>
      <vt:lpstr>Disability by Sex and Education</vt:lpstr>
      <vt:lpstr>Disability by Sex and Wealth</vt:lpstr>
      <vt:lpstr>Disability by Sex and Marital Status</vt:lpstr>
      <vt:lpstr>Disability among Women by Province</vt:lpstr>
      <vt:lpstr>Disability among Men by Province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4</cp:revision>
  <dcterms:created xsi:type="dcterms:W3CDTF">2022-12-05T19:39:34Z</dcterms:created>
  <dcterms:modified xsi:type="dcterms:W3CDTF">2023-05-23T14:01:54Z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4ad7699e-a02c-4ef7-afda-ed97c9195b1e</vt:lpwstr>
  </property>
  <property fmtid="{D5CDD505-2E9C-101B-9397-08002B2CF9AE}" pid="4" name="MediaServiceImageTags">
    <vt:lpwstr/>
  </property>
</Properties>
</file>