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2.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4.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5.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6.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7.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8.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9.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20.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21.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22.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23.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39"/>
  </p:notesMasterIdLst>
  <p:handoutMasterIdLst>
    <p:handoutMasterId r:id="rId40"/>
  </p:handoutMasterIdLst>
  <p:sldIdLst>
    <p:sldId id="256" r:id="rId8"/>
    <p:sldId id="260" r:id="rId9"/>
    <p:sldId id="262" r:id="rId10"/>
    <p:sldId id="351" r:id="rId11"/>
    <p:sldId id="264" r:id="rId12"/>
    <p:sldId id="283" r:id="rId13"/>
    <p:sldId id="355" r:id="rId14"/>
    <p:sldId id="343" r:id="rId15"/>
    <p:sldId id="354" r:id="rId16"/>
    <p:sldId id="272" r:id="rId17"/>
    <p:sldId id="360" r:id="rId18"/>
    <p:sldId id="357" r:id="rId19"/>
    <p:sldId id="322" r:id="rId20"/>
    <p:sldId id="339" r:id="rId21"/>
    <p:sldId id="263" r:id="rId22"/>
    <p:sldId id="358" r:id="rId23"/>
    <p:sldId id="353" r:id="rId24"/>
    <p:sldId id="359" r:id="rId25"/>
    <p:sldId id="361" r:id="rId26"/>
    <p:sldId id="363" r:id="rId27"/>
    <p:sldId id="362" r:id="rId28"/>
    <p:sldId id="364" r:id="rId29"/>
    <p:sldId id="367" r:id="rId30"/>
    <p:sldId id="356" r:id="rId31"/>
    <p:sldId id="368" r:id="rId32"/>
    <p:sldId id="366" r:id="rId33"/>
    <p:sldId id="286" r:id="rId34"/>
    <p:sldId id="371" r:id="rId35"/>
    <p:sldId id="369" r:id="rId36"/>
    <p:sldId id="370" r:id="rId37"/>
    <p:sldId id="289"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F59B57C2-0C33-5B07-6FA1-983892C8C76C}" name="Jennifer Boyle" initials="JB" userId="S::jboyle1@jh.edu::7862b27c-d6c2-475e-af14-938dabba8693"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6DB91"/>
    <a:srgbClr val="D9E7B7"/>
    <a:srgbClr val="00A3E3"/>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8B1D099-EC6C-49D4-9EE3-FE5ED8C15C6E}" v="113" dt="2023-05-19T20:16:52.7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388" autoAdjust="0"/>
    <p:restoredTop sz="89085" autoAdjust="0"/>
  </p:normalViewPr>
  <p:slideViewPr>
    <p:cSldViewPr snapToGrid="0">
      <p:cViewPr varScale="1">
        <p:scale>
          <a:sx n="83" d="100"/>
          <a:sy n="83" d="100"/>
        </p:scale>
        <p:origin x="856" y="60"/>
      </p:cViewPr>
      <p:guideLst/>
    </p:cSldViewPr>
  </p:slid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notesMaster" Target="notesMasters/notesMaster1.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viewProps" Target="viewProps.xml"/><Relationship Id="rId47" Type="http://schemas.microsoft.com/office/2018/10/relationships/authors" Target="author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microsoft.com/office/2015/10/relationships/revisionInfo" Target="revisionInfo.xml"/><Relationship Id="rId20" Type="http://schemas.openxmlformats.org/officeDocument/2006/relationships/slide" Target="slides/slide13.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Boyle" userId="7862b27c-d6c2-475e-af14-938dabba8693" providerId="ADAL" clId="{398324F7-C329-494F-AED8-DED3D0F902CF}"/>
    <pc:docChg chg="custSel modSld">
      <pc:chgData name="Jennifer Boyle" userId="7862b27c-d6c2-475e-af14-938dabba8693" providerId="ADAL" clId="{398324F7-C329-494F-AED8-DED3D0F902CF}" dt="2023-04-25T18:40:04.214" v="315"/>
      <pc:docMkLst>
        <pc:docMk/>
      </pc:docMkLst>
      <pc:sldChg chg="mod addCm modCm">
        <pc:chgData name="Jennifer Boyle" userId="7862b27c-d6c2-475e-af14-938dabba8693" providerId="ADAL" clId="{398324F7-C329-494F-AED8-DED3D0F902CF}" dt="2023-04-21T18:38:48.737" v="41"/>
        <pc:sldMkLst>
          <pc:docMk/>
          <pc:sldMk cId="1428788921" sldId="262"/>
        </pc:sldMkLst>
        <pc:extLst>
          <p:ext xmlns:p="http://schemas.openxmlformats.org/presentationml/2006/main" uri="{D6D511B9-2390-475A-947B-AFAB55BFBCF1}">
            <pc226:cmChg xmlns:pc226="http://schemas.microsoft.com/office/powerpoint/2022/06/main/command" chg="add mod">
              <pc226:chgData name="Jennifer Boyle" userId="7862b27c-d6c2-475e-af14-938dabba8693" providerId="ADAL" clId="{398324F7-C329-494F-AED8-DED3D0F902CF}" dt="2023-04-21T18:38:48.737" v="41"/>
              <pc2:cmMkLst xmlns:pc2="http://schemas.microsoft.com/office/powerpoint/2019/9/main/command">
                <pc:docMk/>
                <pc:sldMk cId="1428788921" sldId="262"/>
                <pc2:cmMk id="{4B036DBD-5B70-544B-81C1-3BEBF77F4E55}"/>
              </pc2:cmMkLst>
            </pc226:cmChg>
          </p:ext>
        </pc:extLst>
      </pc:sldChg>
      <pc:sldChg chg="mod">
        <pc:chgData name="Jennifer Boyle" userId="7862b27c-d6c2-475e-af14-938dabba8693" providerId="ADAL" clId="{398324F7-C329-494F-AED8-DED3D0F902CF}" dt="2023-04-21T19:08:57.885" v="181" actId="27918"/>
        <pc:sldMkLst>
          <pc:docMk/>
          <pc:sldMk cId="1887431401" sldId="263"/>
        </pc:sldMkLst>
      </pc:sldChg>
      <pc:sldChg chg="mod">
        <pc:chgData name="Jennifer Boyle" userId="7862b27c-d6c2-475e-af14-938dabba8693" providerId="ADAL" clId="{398324F7-C329-494F-AED8-DED3D0F902CF}" dt="2023-04-21T18:40:44.549" v="54" actId="27918"/>
        <pc:sldMkLst>
          <pc:docMk/>
          <pc:sldMk cId="2479953464" sldId="264"/>
        </pc:sldMkLst>
      </pc:sldChg>
      <pc:sldChg chg="mod">
        <pc:chgData name="Jennifer Boyle" userId="7862b27c-d6c2-475e-af14-938dabba8693" providerId="ADAL" clId="{398324F7-C329-494F-AED8-DED3D0F902CF}" dt="2023-04-21T18:58:36.139" v="121" actId="27918"/>
        <pc:sldMkLst>
          <pc:docMk/>
          <pc:sldMk cId="1506493807" sldId="272"/>
        </pc:sldMkLst>
      </pc:sldChg>
      <pc:sldChg chg="mod">
        <pc:chgData name="Jennifer Boyle" userId="7862b27c-d6c2-475e-af14-938dabba8693" providerId="ADAL" clId="{398324F7-C329-494F-AED8-DED3D0F902CF}" dt="2023-04-21T18:43:16.111" v="70" actId="27918"/>
        <pc:sldMkLst>
          <pc:docMk/>
          <pc:sldMk cId="3502258445" sldId="283"/>
        </pc:sldMkLst>
      </pc:sldChg>
      <pc:sldChg chg="mod addCm">
        <pc:chgData name="Jennifer Boyle" userId="7862b27c-d6c2-475e-af14-938dabba8693" providerId="ADAL" clId="{398324F7-C329-494F-AED8-DED3D0F902CF}" dt="2023-04-25T18:40:04.214" v="315"/>
        <pc:sldMkLst>
          <pc:docMk/>
          <pc:sldMk cId="2683574049" sldId="286"/>
        </pc:sldMkLst>
        <pc:extLst>
          <p:ext xmlns:p="http://schemas.openxmlformats.org/presentationml/2006/main" uri="{D6D511B9-2390-475A-947B-AFAB55BFBCF1}">
            <pc226:cmChg xmlns:pc226="http://schemas.microsoft.com/office/powerpoint/2022/06/main/command" chg="add">
              <pc226:chgData name="Jennifer Boyle" userId="7862b27c-d6c2-475e-af14-938dabba8693" providerId="ADAL" clId="{398324F7-C329-494F-AED8-DED3D0F902CF}" dt="2023-04-25T18:40:04.214" v="315"/>
              <pc2:cmMkLst xmlns:pc2="http://schemas.microsoft.com/office/powerpoint/2019/9/main/command">
                <pc:docMk/>
                <pc:sldMk cId="2683574049" sldId="286"/>
                <pc2:cmMk id="{CE4567FB-6F2B-0945-9529-036B3F68DDB2}"/>
              </pc2:cmMkLst>
            </pc226:cmChg>
          </p:ext>
        </pc:extLst>
      </pc:sldChg>
      <pc:sldChg chg="modSp mod">
        <pc:chgData name="Jennifer Boyle" userId="7862b27c-d6c2-475e-af14-938dabba8693" providerId="ADAL" clId="{398324F7-C329-494F-AED8-DED3D0F902CF}" dt="2023-04-25T18:37:44.690" v="314" actId="20577"/>
        <pc:sldMkLst>
          <pc:docMk/>
          <pc:sldMk cId="3475639167" sldId="289"/>
        </pc:sldMkLst>
        <pc:spChg chg="mod">
          <ac:chgData name="Jennifer Boyle" userId="7862b27c-d6c2-475e-af14-938dabba8693" providerId="ADAL" clId="{398324F7-C329-494F-AED8-DED3D0F902CF}" dt="2023-04-25T18:37:44.690" v="314" actId="20577"/>
          <ac:spMkLst>
            <pc:docMk/>
            <pc:sldMk cId="3475639167" sldId="289"/>
            <ac:spMk id="6" creationId="{3178E49A-AB46-36D7-BE04-40013DE24A2A}"/>
          </ac:spMkLst>
        </pc:spChg>
      </pc:sldChg>
      <pc:sldChg chg="modSp mod addCm">
        <pc:chgData name="Jennifer Boyle" userId="7862b27c-d6c2-475e-af14-938dabba8693" providerId="ADAL" clId="{398324F7-C329-494F-AED8-DED3D0F902CF}" dt="2023-04-21T19:03:37.518" v="139" actId="27918"/>
        <pc:sldMkLst>
          <pc:docMk/>
          <pc:sldMk cId="3332005300" sldId="322"/>
        </pc:sldMkLst>
        <pc:spChg chg="mod">
          <ac:chgData name="Jennifer Boyle" userId="7862b27c-d6c2-475e-af14-938dabba8693" providerId="ADAL" clId="{398324F7-C329-494F-AED8-DED3D0F902CF}" dt="2023-04-21T19:02:13.144" v="130" actId="20577"/>
          <ac:spMkLst>
            <pc:docMk/>
            <pc:sldMk cId="3332005300" sldId="322"/>
            <ac:spMk id="2" creationId="{F6245169-1799-41CD-B28E-D2D20D16AD73}"/>
          </ac:spMkLst>
        </pc:spChg>
        <pc:spChg chg="mod">
          <ac:chgData name="Jennifer Boyle" userId="7862b27c-d6c2-475e-af14-938dabba8693" providerId="ADAL" clId="{398324F7-C329-494F-AED8-DED3D0F902CF}" dt="2023-04-21T19:02:17.291" v="132" actId="20577"/>
          <ac:spMkLst>
            <pc:docMk/>
            <pc:sldMk cId="3332005300" sldId="322"/>
            <ac:spMk id="3" creationId="{E4FD1E92-5DBC-B105-F246-2355E4FF9A74}"/>
          </ac:spMkLst>
        </pc:spChg>
        <pc:extLst>
          <p:ext xmlns:p="http://schemas.openxmlformats.org/presentationml/2006/main" uri="{D6D511B9-2390-475A-947B-AFAB55BFBCF1}">
            <pc226:cmChg xmlns:pc226="http://schemas.microsoft.com/office/powerpoint/2022/06/main/command" chg="add">
              <pc226:chgData name="Jennifer Boyle" userId="7862b27c-d6c2-475e-af14-938dabba8693" providerId="ADAL" clId="{398324F7-C329-494F-AED8-DED3D0F902CF}" dt="2023-04-21T19:02:29.825" v="133"/>
              <pc2:cmMkLst xmlns:pc2="http://schemas.microsoft.com/office/powerpoint/2019/9/main/command">
                <pc:docMk/>
                <pc:sldMk cId="3332005300" sldId="322"/>
                <pc2:cmMk id="{68271B52-C659-B945-89B1-FA40659FF1A6}"/>
              </pc2:cmMkLst>
            </pc226:cmChg>
          </p:ext>
        </pc:extLst>
      </pc:sldChg>
      <pc:sldChg chg="addSp delSp modSp mod">
        <pc:chgData name="Jennifer Boyle" userId="7862b27c-d6c2-475e-af14-938dabba8693" providerId="ADAL" clId="{398324F7-C329-494F-AED8-DED3D0F902CF}" dt="2023-04-21T19:07:21.469" v="175" actId="1076"/>
        <pc:sldMkLst>
          <pc:docMk/>
          <pc:sldMk cId="3364805724" sldId="339"/>
        </pc:sldMkLst>
        <pc:spChg chg="mod">
          <ac:chgData name="Jennifer Boyle" userId="7862b27c-d6c2-475e-af14-938dabba8693" providerId="ADAL" clId="{398324F7-C329-494F-AED8-DED3D0F902CF}" dt="2023-04-21T19:05:52.533" v="143" actId="20577"/>
          <ac:spMkLst>
            <pc:docMk/>
            <pc:sldMk cId="3364805724" sldId="339"/>
            <ac:spMk id="3" creationId="{B6340F88-FDE5-D8FA-4CB8-7065B97BFE6B}"/>
          </ac:spMkLst>
        </pc:spChg>
        <pc:picChg chg="add mod">
          <ac:chgData name="Jennifer Boyle" userId="7862b27c-d6c2-475e-af14-938dabba8693" providerId="ADAL" clId="{398324F7-C329-494F-AED8-DED3D0F902CF}" dt="2023-04-21T19:06:11.999" v="154" actId="1076"/>
          <ac:picMkLst>
            <pc:docMk/>
            <pc:sldMk cId="3364805724" sldId="339"/>
            <ac:picMk id="4" creationId="{55A21AFA-C474-D33C-974B-28D976F58F89}"/>
          </ac:picMkLst>
        </pc:picChg>
        <pc:picChg chg="del">
          <ac:chgData name="Jennifer Boyle" userId="7862b27c-d6c2-475e-af14-938dabba8693" providerId="ADAL" clId="{398324F7-C329-494F-AED8-DED3D0F902CF}" dt="2023-04-21T19:05:59.076" v="147" actId="478"/>
          <ac:picMkLst>
            <pc:docMk/>
            <pc:sldMk cId="3364805724" sldId="339"/>
            <ac:picMk id="5" creationId="{1F88B73B-EEE1-0183-F124-9B027958F712}"/>
          </ac:picMkLst>
        </pc:picChg>
        <pc:picChg chg="del">
          <ac:chgData name="Jennifer Boyle" userId="7862b27c-d6c2-475e-af14-938dabba8693" providerId="ADAL" clId="{398324F7-C329-494F-AED8-DED3D0F902CF}" dt="2023-04-21T19:05:58.282" v="146" actId="478"/>
          <ac:picMkLst>
            <pc:docMk/>
            <pc:sldMk cId="3364805724" sldId="339"/>
            <ac:picMk id="6" creationId="{AD77C697-B779-6D9D-158A-54003357BF8B}"/>
          </ac:picMkLst>
        </pc:picChg>
        <pc:picChg chg="del">
          <ac:chgData name="Jennifer Boyle" userId="7862b27c-d6c2-475e-af14-938dabba8693" providerId="ADAL" clId="{398324F7-C329-494F-AED8-DED3D0F902CF}" dt="2023-04-21T19:05:57.234" v="145" actId="478"/>
          <ac:picMkLst>
            <pc:docMk/>
            <pc:sldMk cId="3364805724" sldId="339"/>
            <ac:picMk id="7" creationId="{9C297817-C33F-3B47-9958-4CD758B3D999}"/>
          </ac:picMkLst>
        </pc:picChg>
        <pc:picChg chg="add mod">
          <ac:chgData name="Jennifer Boyle" userId="7862b27c-d6c2-475e-af14-938dabba8693" providerId="ADAL" clId="{398324F7-C329-494F-AED8-DED3D0F902CF}" dt="2023-04-21T19:06:24.116" v="156" actId="1076"/>
          <ac:picMkLst>
            <pc:docMk/>
            <pc:sldMk cId="3364805724" sldId="339"/>
            <ac:picMk id="8" creationId="{08B5D602-63F9-8942-251D-7783D8669F79}"/>
          </ac:picMkLst>
        </pc:picChg>
        <pc:picChg chg="del">
          <ac:chgData name="Jennifer Boyle" userId="7862b27c-d6c2-475e-af14-938dabba8693" providerId="ADAL" clId="{398324F7-C329-494F-AED8-DED3D0F902CF}" dt="2023-04-21T19:05:56.132" v="144" actId="478"/>
          <ac:picMkLst>
            <pc:docMk/>
            <pc:sldMk cId="3364805724" sldId="339"/>
            <ac:picMk id="9" creationId="{72BEDD55-7627-F03F-7F65-26D281E6D24B}"/>
          </ac:picMkLst>
        </pc:picChg>
        <pc:picChg chg="del">
          <ac:chgData name="Jennifer Boyle" userId="7862b27c-d6c2-475e-af14-938dabba8693" providerId="ADAL" clId="{398324F7-C329-494F-AED8-DED3D0F902CF}" dt="2023-04-21T19:06:03.123" v="151" actId="478"/>
          <ac:picMkLst>
            <pc:docMk/>
            <pc:sldMk cId="3364805724" sldId="339"/>
            <ac:picMk id="11" creationId="{13889F12-9752-3E30-0276-3182DE0B35FD}"/>
          </ac:picMkLst>
        </pc:picChg>
        <pc:picChg chg="del">
          <ac:chgData name="Jennifer Boyle" userId="7862b27c-d6c2-475e-af14-938dabba8693" providerId="ADAL" clId="{398324F7-C329-494F-AED8-DED3D0F902CF}" dt="2023-04-21T19:06:01.616" v="150" actId="478"/>
          <ac:picMkLst>
            <pc:docMk/>
            <pc:sldMk cId="3364805724" sldId="339"/>
            <ac:picMk id="12" creationId="{81745FEF-8EF0-1D90-070F-7E8D2215A28A}"/>
          </ac:picMkLst>
        </pc:picChg>
        <pc:picChg chg="del">
          <ac:chgData name="Jennifer Boyle" userId="7862b27c-d6c2-475e-af14-938dabba8693" providerId="ADAL" clId="{398324F7-C329-494F-AED8-DED3D0F902CF}" dt="2023-04-21T19:06:00.206" v="148" actId="478"/>
          <ac:picMkLst>
            <pc:docMk/>
            <pc:sldMk cId="3364805724" sldId="339"/>
            <ac:picMk id="13" creationId="{A67CD6B7-75FB-E4D1-7199-72E21C446D10}"/>
          </ac:picMkLst>
        </pc:picChg>
        <pc:picChg chg="del">
          <ac:chgData name="Jennifer Boyle" userId="7862b27c-d6c2-475e-af14-938dabba8693" providerId="ADAL" clId="{398324F7-C329-494F-AED8-DED3D0F902CF}" dt="2023-04-21T19:06:00.892" v="149" actId="478"/>
          <ac:picMkLst>
            <pc:docMk/>
            <pc:sldMk cId="3364805724" sldId="339"/>
            <ac:picMk id="14" creationId="{779E8509-AA90-9C1E-818F-ACFE0164BD35}"/>
          </ac:picMkLst>
        </pc:picChg>
        <pc:picChg chg="add mod">
          <ac:chgData name="Jennifer Boyle" userId="7862b27c-d6c2-475e-af14-938dabba8693" providerId="ADAL" clId="{398324F7-C329-494F-AED8-DED3D0F902CF}" dt="2023-04-21T19:06:42.577" v="163" actId="1076"/>
          <ac:picMkLst>
            <pc:docMk/>
            <pc:sldMk cId="3364805724" sldId="339"/>
            <ac:picMk id="15" creationId="{14C466CD-3FB5-EC53-EAB7-AA824FCC2640}"/>
          </ac:picMkLst>
        </pc:picChg>
        <pc:picChg chg="mod">
          <ac:chgData name="Jennifer Boyle" userId="7862b27c-d6c2-475e-af14-938dabba8693" providerId="ADAL" clId="{398324F7-C329-494F-AED8-DED3D0F902CF}" dt="2023-04-21T19:07:21.469" v="175" actId="1076"/>
          <ac:picMkLst>
            <pc:docMk/>
            <pc:sldMk cId="3364805724" sldId="339"/>
            <ac:picMk id="16" creationId="{4C7F7417-7EC7-B932-F2D0-7AC68429426C}"/>
          </ac:picMkLst>
        </pc:picChg>
        <pc:picChg chg="del">
          <ac:chgData name="Jennifer Boyle" userId="7862b27c-d6c2-475e-af14-938dabba8693" providerId="ADAL" clId="{398324F7-C329-494F-AED8-DED3D0F902CF}" dt="2023-04-21T19:06:04.494" v="152" actId="478"/>
          <ac:picMkLst>
            <pc:docMk/>
            <pc:sldMk cId="3364805724" sldId="339"/>
            <ac:picMk id="17" creationId="{F973C56C-7C50-0575-F0C7-114E0C85A538}"/>
          </ac:picMkLst>
        </pc:picChg>
        <pc:picChg chg="add mod">
          <ac:chgData name="Jennifer Boyle" userId="7862b27c-d6c2-475e-af14-938dabba8693" providerId="ADAL" clId="{398324F7-C329-494F-AED8-DED3D0F902CF}" dt="2023-04-21T19:06:38.779" v="162" actId="1076"/>
          <ac:picMkLst>
            <pc:docMk/>
            <pc:sldMk cId="3364805724" sldId="339"/>
            <ac:picMk id="18" creationId="{8E8CA4E4-F413-9386-3EE8-9C9FAA752EE1}"/>
          </ac:picMkLst>
        </pc:picChg>
        <pc:picChg chg="add mod">
          <ac:chgData name="Jennifer Boyle" userId="7862b27c-d6c2-475e-af14-938dabba8693" providerId="ADAL" clId="{398324F7-C329-494F-AED8-DED3D0F902CF}" dt="2023-04-21T19:06:48.283" v="165" actId="1076"/>
          <ac:picMkLst>
            <pc:docMk/>
            <pc:sldMk cId="3364805724" sldId="339"/>
            <ac:picMk id="19" creationId="{0DDD343F-D8B3-223D-BDF2-8AB60D1DEBC3}"/>
          </ac:picMkLst>
        </pc:picChg>
        <pc:picChg chg="add mod">
          <ac:chgData name="Jennifer Boyle" userId="7862b27c-d6c2-475e-af14-938dabba8693" providerId="ADAL" clId="{398324F7-C329-494F-AED8-DED3D0F902CF}" dt="2023-04-21T19:07:11.420" v="172" actId="1076"/>
          <ac:picMkLst>
            <pc:docMk/>
            <pc:sldMk cId="3364805724" sldId="339"/>
            <ac:picMk id="20" creationId="{D71D2415-EA81-4CB8-19E3-0320F1D8DCBB}"/>
          </ac:picMkLst>
        </pc:picChg>
        <pc:picChg chg="add mod">
          <ac:chgData name="Jennifer Boyle" userId="7862b27c-d6c2-475e-af14-938dabba8693" providerId="ADAL" clId="{398324F7-C329-494F-AED8-DED3D0F902CF}" dt="2023-04-21T19:07:14.946" v="173" actId="1076"/>
          <ac:picMkLst>
            <pc:docMk/>
            <pc:sldMk cId="3364805724" sldId="339"/>
            <ac:picMk id="21" creationId="{AB971282-0DD5-0A5C-4900-CD13E48AF0B7}"/>
          </ac:picMkLst>
        </pc:picChg>
        <pc:picChg chg="add mod">
          <ac:chgData name="Jennifer Boyle" userId="7862b27c-d6c2-475e-af14-938dabba8693" providerId="ADAL" clId="{398324F7-C329-494F-AED8-DED3D0F902CF}" dt="2023-04-21T19:07:18.327" v="174" actId="1076"/>
          <ac:picMkLst>
            <pc:docMk/>
            <pc:sldMk cId="3364805724" sldId="339"/>
            <ac:picMk id="22" creationId="{BE171182-16DE-444F-EBE5-8A9D66382430}"/>
          </ac:picMkLst>
        </pc:picChg>
      </pc:sldChg>
      <pc:sldChg chg="addSp delSp modSp mod">
        <pc:chgData name="Jennifer Boyle" userId="7862b27c-d6c2-475e-af14-938dabba8693" providerId="ADAL" clId="{398324F7-C329-494F-AED8-DED3D0F902CF}" dt="2023-04-21T18:50:44.157" v="100" actId="27918"/>
        <pc:sldMkLst>
          <pc:docMk/>
          <pc:sldMk cId="2781894779" sldId="343"/>
        </pc:sldMkLst>
        <pc:spChg chg="del">
          <ac:chgData name="Jennifer Boyle" userId="7862b27c-d6c2-475e-af14-938dabba8693" providerId="ADAL" clId="{398324F7-C329-494F-AED8-DED3D0F902CF}" dt="2023-04-21T18:48:14.387" v="87" actId="478"/>
          <ac:spMkLst>
            <pc:docMk/>
            <pc:sldMk cId="2781894779" sldId="343"/>
            <ac:spMk id="41" creationId="{D668D04A-DECC-8646-63D2-86090C0B6EC2}"/>
          </ac:spMkLst>
        </pc:spChg>
        <pc:spChg chg="del">
          <ac:chgData name="Jennifer Boyle" userId="7862b27c-d6c2-475e-af14-938dabba8693" providerId="ADAL" clId="{398324F7-C329-494F-AED8-DED3D0F902CF}" dt="2023-04-21T18:48:14.387" v="87" actId="478"/>
          <ac:spMkLst>
            <pc:docMk/>
            <pc:sldMk cId="2781894779" sldId="343"/>
            <ac:spMk id="42" creationId="{CF8A5421-9323-A745-9033-6B0858E056E5}"/>
          </ac:spMkLst>
        </pc:spChg>
        <pc:spChg chg="del">
          <ac:chgData name="Jennifer Boyle" userId="7862b27c-d6c2-475e-af14-938dabba8693" providerId="ADAL" clId="{398324F7-C329-494F-AED8-DED3D0F902CF}" dt="2023-04-21T18:48:14.387" v="87" actId="478"/>
          <ac:spMkLst>
            <pc:docMk/>
            <pc:sldMk cId="2781894779" sldId="343"/>
            <ac:spMk id="43" creationId="{B7FC13D1-752F-56B6-5609-2A21E3445535}"/>
          </ac:spMkLst>
        </pc:spChg>
        <pc:spChg chg="del">
          <ac:chgData name="Jennifer Boyle" userId="7862b27c-d6c2-475e-af14-938dabba8693" providerId="ADAL" clId="{398324F7-C329-494F-AED8-DED3D0F902CF}" dt="2023-04-21T18:48:14.387" v="87" actId="478"/>
          <ac:spMkLst>
            <pc:docMk/>
            <pc:sldMk cId="2781894779" sldId="343"/>
            <ac:spMk id="44" creationId="{4BC63EFC-51D8-5205-E29F-01514C838175}"/>
          </ac:spMkLst>
        </pc:spChg>
        <pc:spChg chg="del">
          <ac:chgData name="Jennifer Boyle" userId="7862b27c-d6c2-475e-af14-938dabba8693" providerId="ADAL" clId="{398324F7-C329-494F-AED8-DED3D0F902CF}" dt="2023-04-21T18:48:14.387" v="87" actId="478"/>
          <ac:spMkLst>
            <pc:docMk/>
            <pc:sldMk cId="2781894779" sldId="343"/>
            <ac:spMk id="45" creationId="{BBE6A571-B611-7C03-DEE0-82AB9841B25B}"/>
          </ac:spMkLst>
        </pc:spChg>
        <pc:spChg chg="del">
          <ac:chgData name="Jennifer Boyle" userId="7862b27c-d6c2-475e-af14-938dabba8693" providerId="ADAL" clId="{398324F7-C329-494F-AED8-DED3D0F902CF}" dt="2023-04-21T18:48:14.387" v="87" actId="478"/>
          <ac:spMkLst>
            <pc:docMk/>
            <pc:sldMk cId="2781894779" sldId="343"/>
            <ac:spMk id="46" creationId="{42DF423A-99C8-4EB4-85E6-B227F5AC86CF}"/>
          </ac:spMkLst>
        </pc:spChg>
        <pc:spChg chg="del">
          <ac:chgData name="Jennifer Boyle" userId="7862b27c-d6c2-475e-af14-938dabba8693" providerId="ADAL" clId="{398324F7-C329-494F-AED8-DED3D0F902CF}" dt="2023-04-21T18:48:14.387" v="87" actId="478"/>
          <ac:spMkLst>
            <pc:docMk/>
            <pc:sldMk cId="2781894779" sldId="343"/>
            <ac:spMk id="47" creationId="{1A54FE55-9EA8-7040-3CAE-58A0BC0B5A7A}"/>
          </ac:spMkLst>
        </pc:spChg>
        <pc:spChg chg="del">
          <ac:chgData name="Jennifer Boyle" userId="7862b27c-d6c2-475e-af14-938dabba8693" providerId="ADAL" clId="{398324F7-C329-494F-AED8-DED3D0F902CF}" dt="2023-04-21T18:48:14.387" v="87" actId="478"/>
          <ac:spMkLst>
            <pc:docMk/>
            <pc:sldMk cId="2781894779" sldId="343"/>
            <ac:spMk id="48" creationId="{C745E97A-7FD6-1663-C9EC-826AD8D437D1}"/>
          </ac:spMkLst>
        </pc:spChg>
        <pc:spChg chg="del">
          <ac:chgData name="Jennifer Boyle" userId="7862b27c-d6c2-475e-af14-938dabba8693" providerId="ADAL" clId="{398324F7-C329-494F-AED8-DED3D0F902CF}" dt="2023-04-21T18:48:14.387" v="87" actId="478"/>
          <ac:spMkLst>
            <pc:docMk/>
            <pc:sldMk cId="2781894779" sldId="343"/>
            <ac:spMk id="49" creationId="{5A089B96-6EB7-40E6-B695-CA14F03E510E}"/>
          </ac:spMkLst>
        </pc:spChg>
        <pc:spChg chg="del">
          <ac:chgData name="Jennifer Boyle" userId="7862b27c-d6c2-475e-af14-938dabba8693" providerId="ADAL" clId="{398324F7-C329-494F-AED8-DED3D0F902CF}" dt="2023-04-21T18:48:14.387" v="87" actId="478"/>
          <ac:spMkLst>
            <pc:docMk/>
            <pc:sldMk cId="2781894779" sldId="343"/>
            <ac:spMk id="50" creationId="{B4A38A1D-ED77-E4A3-DF60-1B2D80DD4252}"/>
          </ac:spMkLst>
        </pc:spChg>
        <pc:spChg chg="del">
          <ac:chgData name="Jennifer Boyle" userId="7862b27c-d6c2-475e-af14-938dabba8693" providerId="ADAL" clId="{398324F7-C329-494F-AED8-DED3D0F902CF}" dt="2023-04-21T18:48:14.387" v="87" actId="478"/>
          <ac:spMkLst>
            <pc:docMk/>
            <pc:sldMk cId="2781894779" sldId="343"/>
            <ac:spMk id="51" creationId="{3D949BF7-3246-03FC-D71D-FF2B194A5867}"/>
          </ac:spMkLst>
        </pc:spChg>
        <pc:spChg chg="del">
          <ac:chgData name="Jennifer Boyle" userId="7862b27c-d6c2-475e-af14-938dabba8693" providerId="ADAL" clId="{398324F7-C329-494F-AED8-DED3D0F902CF}" dt="2023-04-21T18:48:14.387" v="87" actId="478"/>
          <ac:spMkLst>
            <pc:docMk/>
            <pc:sldMk cId="2781894779" sldId="343"/>
            <ac:spMk id="52" creationId="{D73A6417-5A8E-992C-44F0-86E234C17E10}"/>
          </ac:spMkLst>
        </pc:spChg>
        <pc:spChg chg="del">
          <ac:chgData name="Jennifer Boyle" userId="7862b27c-d6c2-475e-af14-938dabba8693" providerId="ADAL" clId="{398324F7-C329-494F-AED8-DED3D0F902CF}" dt="2023-04-21T18:48:14.387" v="87" actId="478"/>
          <ac:spMkLst>
            <pc:docMk/>
            <pc:sldMk cId="2781894779" sldId="343"/>
            <ac:spMk id="53" creationId="{34E58A3B-6C41-24E5-AFB9-0CC8E52DFFBF}"/>
          </ac:spMkLst>
        </pc:spChg>
        <pc:spChg chg="del">
          <ac:chgData name="Jennifer Boyle" userId="7862b27c-d6c2-475e-af14-938dabba8693" providerId="ADAL" clId="{398324F7-C329-494F-AED8-DED3D0F902CF}" dt="2023-04-21T18:48:14.387" v="87" actId="478"/>
          <ac:spMkLst>
            <pc:docMk/>
            <pc:sldMk cId="2781894779" sldId="343"/>
            <ac:spMk id="54" creationId="{3C62B939-790C-DB0F-0CF6-1E2C6F585ED4}"/>
          </ac:spMkLst>
        </pc:spChg>
        <pc:spChg chg="del">
          <ac:chgData name="Jennifer Boyle" userId="7862b27c-d6c2-475e-af14-938dabba8693" providerId="ADAL" clId="{398324F7-C329-494F-AED8-DED3D0F902CF}" dt="2023-04-21T18:48:14.387" v="87" actId="478"/>
          <ac:spMkLst>
            <pc:docMk/>
            <pc:sldMk cId="2781894779" sldId="343"/>
            <ac:spMk id="55" creationId="{16C6B6BA-7222-2A46-CA43-30A3DC2F40E5}"/>
          </ac:spMkLst>
        </pc:spChg>
        <pc:spChg chg="del">
          <ac:chgData name="Jennifer Boyle" userId="7862b27c-d6c2-475e-af14-938dabba8693" providerId="ADAL" clId="{398324F7-C329-494F-AED8-DED3D0F902CF}" dt="2023-04-21T18:48:14.387" v="87" actId="478"/>
          <ac:spMkLst>
            <pc:docMk/>
            <pc:sldMk cId="2781894779" sldId="343"/>
            <ac:spMk id="59" creationId="{4D135624-874F-7303-6186-F1323F30C5AA}"/>
          </ac:spMkLst>
        </pc:spChg>
        <pc:spChg chg="del">
          <ac:chgData name="Jennifer Boyle" userId="7862b27c-d6c2-475e-af14-938dabba8693" providerId="ADAL" clId="{398324F7-C329-494F-AED8-DED3D0F902CF}" dt="2023-04-21T18:48:14.387" v="87" actId="478"/>
          <ac:spMkLst>
            <pc:docMk/>
            <pc:sldMk cId="2781894779" sldId="343"/>
            <ac:spMk id="60" creationId="{283A431F-66DE-56D0-6F8C-E197CA434994}"/>
          </ac:spMkLst>
        </pc:spChg>
        <pc:spChg chg="del">
          <ac:chgData name="Jennifer Boyle" userId="7862b27c-d6c2-475e-af14-938dabba8693" providerId="ADAL" clId="{398324F7-C329-494F-AED8-DED3D0F902CF}" dt="2023-04-21T18:48:14.387" v="87" actId="478"/>
          <ac:spMkLst>
            <pc:docMk/>
            <pc:sldMk cId="2781894779" sldId="343"/>
            <ac:spMk id="61" creationId="{13D1EBF7-3808-CC4B-C914-B34A82C02B00}"/>
          </ac:spMkLst>
        </pc:spChg>
        <pc:spChg chg="del">
          <ac:chgData name="Jennifer Boyle" userId="7862b27c-d6c2-475e-af14-938dabba8693" providerId="ADAL" clId="{398324F7-C329-494F-AED8-DED3D0F902CF}" dt="2023-04-21T18:48:14.387" v="87" actId="478"/>
          <ac:spMkLst>
            <pc:docMk/>
            <pc:sldMk cId="2781894779" sldId="343"/>
            <ac:spMk id="1033" creationId="{3CD9B410-05B2-6138-6911-D2332C745AC9}"/>
          </ac:spMkLst>
        </pc:spChg>
        <pc:spChg chg="del">
          <ac:chgData name="Jennifer Boyle" userId="7862b27c-d6c2-475e-af14-938dabba8693" providerId="ADAL" clId="{398324F7-C329-494F-AED8-DED3D0F902CF}" dt="2023-04-21T18:48:14.387" v="87" actId="478"/>
          <ac:spMkLst>
            <pc:docMk/>
            <pc:sldMk cId="2781894779" sldId="343"/>
            <ac:spMk id="1034" creationId="{7DB997D1-C003-D6C6-1F18-F0F31FEDDA4D}"/>
          </ac:spMkLst>
        </pc:spChg>
        <pc:spChg chg="del">
          <ac:chgData name="Jennifer Boyle" userId="7862b27c-d6c2-475e-af14-938dabba8693" providerId="ADAL" clId="{398324F7-C329-494F-AED8-DED3D0F902CF}" dt="2023-04-21T18:48:14.387" v="87" actId="478"/>
          <ac:spMkLst>
            <pc:docMk/>
            <pc:sldMk cId="2781894779" sldId="343"/>
            <ac:spMk id="1035" creationId="{505D2889-80F3-69CB-1B35-181142E76EFB}"/>
          </ac:spMkLst>
        </pc:spChg>
        <pc:spChg chg="del">
          <ac:chgData name="Jennifer Boyle" userId="7862b27c-d6c2-475e-af14-938dabba8693" providerId="ADAL" clId="{398324F7-C329-494F-AED8-DED3D0F902CF}" dt="2023-04-21T18:48:14.387" v="87" actId="478"/>
          <ac:spMkLst>
            <pc:docMk/>
            <pc:sldMk cId="2781894779" sldId="343"/>
            <ac:spMk id="1036" creationId="{857DBFB8-A839-2B3D-F992-3D5B522A6EDA}"/>
          </ac:spMkLst>
        </pc:spChg>
        <pc:spChg chg="del">
          <ac:chgData name="Jennifer Boyle" userId="7862b27c-d6c2-475e-af14-938dabba8693" providerId="ADAL" clId="{398324F7-C329-494F-AED8-DED3D0F902CF}" dt="2023-04-21T18:48:14.387" v="87" actId="478"/>
          <ac:spMkLst>
            <pc:docMk/>
            <pc:sldMk cId="2781894779" sldId="343"/>
            <ac:spMk id="1037" creationId="{A619D19B-59AC-7D09-4061-FA84E7FB471A}"/>
          </ac:spMkLst>
        </pc:spChg>
        <pc:spChg chg="del">
          <ac:chgData name="Jennifer Boyle" userId="7862b27c-d6c2-475e-af14-938dabba8693" providerId="ADAL" clId="{398324F7-C329-494F-AED8-DED3D0F902CF}" dt="2023-04-21T18:48:14.387" v="87" actId="478"/>
          <ac:spMkLst>
            <pc:docMk/>
            <pc:sldMk cId="2781894779" sldId="343"/>
            <ac:spMk id="1038" creationId="{5909F8BF-9101-628B-51F4-11674CFA84EF}"/>
          </ac:spMkLst>
        </pc:spChg>
        <pc:spChg chg="del">
          <ac:chgData name="Jennifer Boyle" userId="7862b27c-d6c2-475e-af14-938dabba8693" providerId="ADAL" clId="{398324F7-C329-494F-AED8-DED3D0F902CF}" dt="2023-04-21T18:48:14.387" v="87" actId="478"/>
          <ac:spMkLst>
            <pc:docMk/>
            <pc:sldMk cId="2781894779" sldId="343"/>
            <ac:spMk id="1041" creationId="{EDDDA1C2-40F2-C465-D3BB-2E406CC881AB}"/>
          </ac:spMkLst>
        </pc:spChg>
        <pc:spChg chg="del">
          <ac:chgData name="Jennifer Boyle" userId="7862b27c-d6c2-475e-af14-938dabba8693" providerId="ADAL" clId="{398324F7-C329-494F-AED8-DED3D0F902CF}" dt="2023-04-21T18:48:19.910" v="89" actId="478"/>
          <ac:spMkLst>
            <pc:docMk/>
            <pc:sldMk cId="2781894779" sldId="343"/>
            <ac:spMk id="1046" creationId="{8A57591F-F75D-FBB3-BD7E-757A1AFC2F44}"/>
          </ac:spMkLst>
        </pc:spChg>
        <pc:grpChg chg="del">
          <ac:chgData name="Jennifer Boyle" userId="7862b27c-d6c2-475e-af14-938dabba8693" providerId="ADAL" clId="{398324F7-C329-494F-AED8-DED3D0F902CF}" dt="2023-04-21T18:48:16.715" v="88" actId="478"/>
          <ac:grpSpMkLst>
            <pc:docMk/>
            <pc:sldMk cId="2781894779" sldId="343"/>
            <ac:grpSpMk id="12" creationId="{5E9238D3-4F99-E415-7A54-9FE1BC3F8A71}"/>
          </ac:grpSpMkLst>
        </pc:grpChg>
        <pc:graphicFrameChg chg="add mod">
          <ac:chgData name="Jennifer Boyle" userId="7862b27c-d6c2-475e-af14-938dabba8693" providerId="ADAL" clId="{398324F7-C329-494F-AED8-DED3D0F902CF}" dt="2023-04-21T18:48:21.188" v="90"/>
          <ac:graphicFrameMkLst>
            <pc:docMk/>
            <pc:sldMk cId="2781894779" sldId="343"/>
            <ac:graphicFrameMk id="2" creationId="{D955F4FE-9B89-1A92-A629-195A94B71BE7}"/>
          </ac:graphicFrameMkLst>
        </pc:graphicFrameChg>
        <pc:cxnChg chg="del">
          <ac:chgData name="Jennifer Boyle" userId="7862b27c-d6c2-475e-af14-938dabba8693" providerId="ADAL" clId="{398324F7-C329-494F-AED8-DED3D0F902CF}" dt="2023-04-21T18:48:14.387" v="87" actId="478"/>
          <ac:cxnSpMkLst>
            <pc:docMk/>
            <pc:sldMk cId="2781894779" sldId="343"/>
            <ac:cxnSpMk id="1028" creationId="{251E71C6-C5DE-756D-28C9-B37F00509337}"/>
          </ac:cxnSpMkLst>
        </pc:cxnChg>
        <pc:cxnChg chg="del">
          <ac:chgData name="Jennifer Boyle" userId="7862b27c-d6c2-475e-af14-938dabba8693" providerId="ADAL" clId="{398324F7-C329-494F-AED8-DED3D0F902CF}" dt="2023-04-21T18:48:14.387" v="87" actId="478"/>
          <ac:cxnSpMkLst>
            <pc:docMk/>
            <pc:sldMk cId="2781894779" sldId="343"/>
            <ac:cxnSpMk id="1039" creationId="{27A9561D-6FFC-F4BF-D6C2-12FEB0D3D959}"/>
          </ac:cxnSpMkLst>
        </pc:cxnChg>
        <pc:cxnChg chg="del">
          <ac:chgData name="Jennifer Boyle" userId="7862b27c-d6c2-475e-af14-938dabba8693" providerId="ADAL" clId="{398324F7-C329-494F-AED8-DED3D0F902CF}" dt="2023-04-21T18:48:14.387" v="87" actId="478"/>
          <ac:cxnSpMkLst>
            <pc:docMk/>
            <pc:sldMk cId="2781894779" sldId="343"/>
            <ac:cxnSpMk id="1044" creationId="{449259B2-AC01-86E5-AAE4-014A1E3AD19E}"/>
          </ac:cxnSpMkLst>
        </pc:cxnChg>
      </pc:sldChg>
      <pc:sldChg chg="mod">
        <pc:chgData name="Jennifer Boyle" userId="7862b27c-d6c2-475e-af14-938dabba8693" providerId="ADAL" clId="{398324F7-C329-494F-AED8-DED3D0F902CF}" dt="2023-04-21T18:36:36.581" v="38" actId="27918"/>
        <pc:sldMkLst>
          <pc:docMk/>
          <pc:sldMk cId="587045458" sldId="351"/>
        </pc:sldMkLst>
      </pc:sldChg>
      <pc:sldChg chg="mod">
        <pc:chgData name="Jennifer Boyle" userId="7862b27c-d6c2-475e-af14-938dabba8693" providerId="ADAL" clId="{398324F7-C329-494F-AED8-DED3D0F902CF}" dt="2023-04-21T19:17:22.490" v="194" actId="27918"/>
        <pc:sldMkLst>
          <pc:docMk/>
          <pc:sldMk cId="3383364338" sldId="353"/>
        </pc:sldMkLst>
      </pc:sldChg>
      <pc:sldChg chg="addSp delSp modSp mod">
        <pc:chgData name="Jennifer Boyle" userId="7862b27c-d6c2-475e-af14-938dabba8693" providerId="ADAL" clId="{398324F7-C329-494F-AED8-DED3D0F902CF}" dt="2023-04-21T18:53:23.364" v="114" actId="27918"/>
        <pc:sldMkLst>
          <pc:docMk/>
          <pc:sldMk cId="2042778756" sldId="354"/>
        </pc:sldMkLst>
        <pc:spChg chg="del">
          <ac:chgData name="Jennifer Boyle" userId="7862b27c-d6c2-475e-af14-938dabba8693" providerId="ADAL" clId="{398324F7-C329-494F-AED8-DED3D0F902CF}" dt="2023-04-21T18:50:58.958" v="101" actId="478"/>
          <ac:spMkLst>
            <pc:docMk/>
            <pc:sldMk cId="2042778756" sldId="354"/>
            <ac:spMk id="41" creationId="{D668D04A-DECC-8646-63D2-86090C0B6EC2}"/>
          </ac:spMkLst>
        </pc:spChg>
        <pc:spChg chg="del">
          <ac:chgData name="Jennifer Boyle" userId="7862b27c-d6c2-475e-af14-938dabba8693" providerId="ADAL" clId="{398324F7-C329-494F-AED8-DED3D0F902CF}" dt="2023-04-21T18:50:58.958" v="101" actId="478"/>
          <ac:spMkLst>
            <pc:docMk/>
            <pc:sldMk cId="2042778756" sldId="354"/>
            <ac:spMk id="42" creationId="{CF8A5421-9323-A745-9033-6B0858E056E5}"/>
          </ac:spMkLst>
        </pc:spChg>
        <pc:spChg chg="del">
          <ac:chgData name="Jennifer Boyle" userId="7862b27c-d6c2-475e-af14-938dabba8693" providerId="ADAL" clId="{398324F7-C329-494F-AED8-DED3D0F902CF}" dt="2023-04-21T18:50:58.958" v="101" actId="478"/>
          <ac:spMkLst>
            <pc:docMk/>
            <pc:sldMk cId="2042778756" sldId="354"/>
            <ac:spMk id="43" creationId="{B7FC13D1-752F-56B6-5609-2A21E3445535}"/>
          </ac:spMkLst>
        </pc:spChg>
        <pc:spChg chg="del">
          <ac:chgData name="Jennifer Boyle" userId="7862b27c-d6c2-475e-af14-938dabba8693" providerId="ADAL" clId="{398324F7-C329-494F-AED8-DED3D0F902CF}" dt="2023-04-21T18:50:58.958" v="101" actId="478"/>
          <ac:spMkLst>
            <pc:docMk/>
            <pc:sldMk cId="2042778756" sldId="354"/>
            <ac:spMk id="44" creationId="{4BC63EFC-51D8-5205-E29F-01514C838175}"/>
          </ac:spMkLst>
        </pc:spChg>
        <pc:spChg chg="del">
          <ac:chgData name="Jennifer Boyle" userId="7862b27c-d6c2-475e-af14-938dabba8693" providerId="ADAL" clId="{398324F7-C329-494F-AED8-DED3D0F902CF}" dt="2023-04-21T18:50:58.958" v="101" actId="478"/>
          <ac:spMkLst>
            <pc:docMk/>
            <pc:sldMk cId="2042778756" sldId="354"/>
            <ac:spMk id="45" creationId="{BBE6A571-B611-7C03-DEE0-82AB9841B25B}"/>
          </ac:spMkLst>
        </pc:spChg>
        <pc:spChg chg="del">
          <ac:chgData name="Jennifer Boyle" userId="7862b27c-d6c2-475e-af14-938dabba8693" providerId="ADAL" clId="{398324F7-C329-494F-AED8-DED3D0F902CF}" dt="2023-04-21T18:50:58.958" v="101" actId="478"/>
          <ac:spMkLst>
            <pc:docMk/>
            <pc:sldMk cId="2042778756" sldId="354"/>
            <ac:spMk id="46" creationId="{42DF423A-99C8-4EB4-85E6-B227F5AC86CF}"/>
          </ac:spMkLst>
        </pc:spChg>
        <pc:spChg chg="del">
          <ac:chgData name="Jennifer Boyle" userId="7862b27c-d6c2-475e-af14-938dabba8693" providerId="ADAL" clId="{398324F7-C329-494F-AED8-DED3D0F902CF}" dt="2023-04-21T18:50:58.958" v="101" actId="478"/>
          <ac:spMkLst>
            <pc:docMk/>
            <pc:sldMk cId="2042778756" sldId="354"/>
            <ac:spMk id="47" creationId="{1A54FE55-9EA8-7040-3CAE-58A0BC0B5A7A}"/>
          </ac:spMkLst>
        </pc:spChg>
        <pc:spChg chg="del">
          <ac:chgData name="Jennifer Boyle" userId="7862b27c-d6c2-475e-af14-938dabba8693" providerId="ADAL" clId="{398324F7-C329-494F-AED8-DED3D0F902CF}" dt="2023-04-21T18:50:58.958" v="101" actId="478"/>
          <ac:spMkLst>
            <pc:docMk/>
            <pc:sldMk cId="2042778756" sldId="354"/>
            <ac:spMk id="48" creationId="{C745E97A-7FD6-1663-C9EC-826AD8D437D1}"/>
          </ac:spMkLst>
        </pc:spChg>
        <pc:spChg chg="del">
          <ac:chgData name="Jennifer Boyle" userId="7862b27c-d6c2-475e-af14-938dabba8693" providerId="ADAL" clId="{398324F7-C329-494F-AED8-DED3D0F902CF}" dt="2023-04-21T18:50:58.958" v="101" actId="478"/>
          <ac:spMkLst>
            <pc:docMk/>
            <pc:sldMk cId="2042778756" sldId="354"/>
            <ac:spMk id="49" creationId="{5A089B96-6EB7-40E6-B695-CA14F03E510E}"/>
          </ac:spMkLst>
        </pc:spChg>
        <pc:spChg chg="del">
          <ac:chgData name="Jennifer Boyle" userId="7862b27c-d6c2-475e-af14-938dabba8693" providerId="ADAL" clId="{398324F7-C329-494F-AED8-DED3D0F902CF}" dt="2023-04-21T18:50:58.958" v="101" actId="478"/>
          <ac:spMkLst>
            <pc:docMk/>
            <pc:sldMk cId="2042778756" sldId="354"/>
            <ac:spMk id="50" creationId="{B4A38A1D-ED77-E4A3-DF60-1B2D80DD4252}"/>
          </ac:spMkLst>
        </pc:spChg>
        <pc:spChg chg="del">
          <ac:chgData name="Jennifer Boyle" userId="7862b27c-d6c2-475e-af14-938dabba8693" providerId="ADAL" clId="{398324F7-C329-494F-AED8-DED3D0F902CF}" dt="2023-04-21T18:50:58.958" v="101" actId="478"/>
          <ac:spMkLst>
            <pc:docMk/>
            <pc:sldMk cId="2042778756" sldId="354"/>
            <ac:spMk id="51" creationId="{3D949BF7-3246-03FC-D71D-FF2B194A5867}"/>
          </ac:spMkLst>
        </pc:spChg>
        <pc:spChg chg="del">
          <ac:chgData name="Jennifer Boyle" userId="7862b27c-d6c2-475e-af14-938dabba8693" providerId="ADAL" clId="{398324F7-C329-494F-AED8-DED3D0F902CF}" dt="2023-04-21T18:50:58.958" v="101" actId="478"/>
          <ac:spMkLst>
            <pc:docMk/>
            <pc:sldMk cId="2042778756" sldId="354"/>
            <ac:spMk id="52" creationId="{D73A6417-5A8E-992C-44F0-86E234C17E10}"/>
          </ac:spMkLst>
        </pc:spChg>
        <pc:spChg chg="del">
          <ac:chgData name="Jennifer Boyle" userId="7862b27c-d6c2-475e-af14-938dabba8693" providerId="ADAL" clId="{398324F7-C329-494F-AED8-DED3D0F902CF}" dt="2023-04-21T18:50:58.958" v="101" actId="478"/>
          <ac:spMkLst>
            <pc:docMk/>
            <pc:sldMk cId="2042778756" sldId="354"/>
            <ac:spMk id="53" creationId="{34E58A3B-6C41-24E5-AFB9-0CC8E52DFFBF}"/>
          </ac:spMkLst>
        </pc:spChg>
        <pc:spChg chg="del">
          <ac:chgData name="Jennifer Boyle" userId="7862b27c-d6c2-475e-af14-938dabba8693" providerId="ADAL" clId="{398324F7-C329-494F-AED8-DED3D0F902CF}" dt="2023-04-21T18:50:58.958" v="101" actId="478"/>
          <ac:spMkLst>
            <pc:docMk/>
            <pc:sldMk cId="2042778756" sldId="354"/>
            <ac:spMk id="54" creationId="{3C62B939-790C-DB0F-0CF6-1E2C6F585ED4}"/>
          </ac:spMkLst>
        </pc:spChg>
        <pc:spChg chg="del">
          <ac:chgData name="Jennifer Boyle" userId="7862b27c-d6c2-475e-af14-938dabba8693" providerId="ADAL" clId="{398324F7-C329-494F-AED8-DED3D0F902CF}" dt="2023-04-21T18:50:58.958" v="101" actId="478"/>
          <ac:spMkLst>
            <pc:docMk/>
            <pc:sldMk cId="2042778756" sldId="354"/>
            <ac:spMk id="55" creationId="{16C6B6BA-7222-2A46-CA43-30A3DC2F40E5}"/>
          </ac:spMkLst>
        </pc:spChg>
        <pc:spChg chg="del">
          <ac:chgData name="Jennifer Boyle" userId="7862b27c-d6c2-475e-af14-938dabba8693" providerId="ADAL" clId="{398324F7-C329-494F-AED8-DED3D0F902CF}" dt="2023-04-21T18:50:58.958" v="101" actId="478"/>
          <ac:spMkLst>
            <pc:docMk/>
            <pc:sldMk cId="2042778756" sldId="354"/>
            <ac:spMk id="59" creationId="{4D135624-874F-7303-6186-F1323F30C5AA}"/>
          </ac:spMkLst>
        </pc:spChg>
        <pc:spChg chg="del">
          <ac:chgData name="Jennifer Boyle" userId="7862b27c-d6c2-475e-af14-938dabba8693" providerId="ADAL" clId="{398324F7-C329-494F-AED8-DED3D0F902CF}" dt="2023-04-21T18:50:58.958" v="101" actId="478"/>
          <ac:spMkLst>
            <pc:docMk/>
            <pc:sldMk cId="2042778756" sldId="354"/>
            <ac:spMk id="60" creationId="{283A431F-66DE-56D0-6F8C-E197CA434994}"/>
          </ac:spMkLst>
        </pc:spChg>
        <pc:spChg chg="del">
          <ac:chgData name="Jennifer Boyle" userId="7862b27c-d6c2-475e-af14-938dabba8693" providerId="ADAL" clId="{398324F7-C329-494F-AED8-DED3D0F902CF}" dt="2023-04-21T18:50:58.958" v="101" actId="478"/>
          <ac:spMkLst>
            <pc:docMk/>
            <pc:sldMk cId="2042778756" sldId="354"/>
            <ac:spMk id="61" creationId="{13D1EBF7-3808-CC4B-C914-B34A82C02B00}"/>
          </ac:spMkLst>
        </pc:spChg>
        <pc:spChg chg="del">
          <ac:chgData name="Jennifer Boyle" userId="7862b27c-d6c2-475e-af14-938dabba8693" providerId="ADAL" clId="{398324F7-C329-494F-AED8-DED3D0F902CF}" dt="2023-04-21T18:50:58.958" v="101" actId="478"/>
          <ac:spMkLst>
            <pc:docMk/>
            <pc:sldMk cId="2042778756" sldId="354"/>
            <ac:spMk id="1033" creationId="{3CD9B410-05B2-6138-6911-D2332C745AC9}"/>
          </ac:spMkLst>
        </pc:spChg>
        <pc:spChg chg="del">
          <ac:chgData name="Jennifer Boyle" userId="7862b27c-d6c2-475e-af14-938dabba8693" providerId="ADAL" clId="{398324F7-C329-494F-AED8-DED3D0F902CF}" dt="2023-04-21T18:50:58.958" v="101" actId="478"/>
          <ac:spMkLst>
            <pc:docMk/>
            <pc:sldMk cId="2042778756" sldId="354"/>
            <ac:spMk id="1034" creationId="{7DB997D1-C003-D6C6-1F18-F0F31FEDDA4D}"/>
          </ac:spMkLst>
        </pc:spChg>
        <pc:spChg chg="del">
          <ac:chgData name="Jennifer Boyle" userId="7862b27c-d6c2-475e-af14-938dabba8693" providerId="ADAL" clId="{398324F7-C329-494F-AED8-DED3D0F902CF}" dt="2023-04-21T18:50:58.958" v="101" actId="478"/>
          <ac:spMkLst>
            <pc:docMk/>
            <pc:sldMk cId="2042778756" sldId="354"/>
            <ac:spMk id="1035" creationId="{505D2889-80F3-69CB-1B35-181142E76EFB}"/>
          </ac:spMkLst>
        </pc:spChg>
        <pc:spChg chg="del">
          <ac:chgData name="Jennifer Boyle" userId="7862b27c-d6c2-475e-af14-938dabba8693" providerId="ADAL" clId="{398324F7-C329-494F-AED8-DED3D0F902CF}" dt="2023-04-21T18:50:58.958" v="101" actId="478"/>
          <ac:spMkLst>
            <pc:docMk/>
            <pc:sldMk cId="2042778756" sldId="354"/>
            <ac:spMk id="1036" creationId="{857DBFB8-A839-2B3D-F992-3D5B522A6EDA}"/>
          </ac:spMkLst>
        </pc:spChg>
        <pc:spChg chg="del">
          <ac:chgData name="Jennifer Boyle" userId="7862b27c-d6c2-475e-af14-938dabba8693" providerId="ADAL" clId="{398324F7-C329-494F-AED8-DED3D0F902CF}" dt="2023-04-21T18:50:58.958" v="101" actId="478"/>
          <ac:spMkLst>
            <pc:docMk/>
            <pc:sldMk cId="2042778756" sldId="354"/>
            <ac:spMk id="1037" creationId="{A619D19B-59AC-7D09-4061-FA84E7FB471A}"/>
          </ac:spMkLst>
        </pc:spChg>
        <pc:spChg chg="del">
          <ac:chgData name="Jennifer Boyle" userId="7862b27c-d6c2-475e-af14-938dabba8693" providerId="ADAL" clId="{398324F7-C329-494F-AED8-DED3D0F902CF}" dt="2023-04-21T18:50:58.958" v="101" actId="478"/>
          <ac:spMkLst>
            <pc:docMk/>
            <pc:sldMk cId="2042778756" sldId="354"/>
            <ac:spMk id="1038" creationId="{5909F8BF-9101-628B-51F4-11674CFA84EF}"/>
          </ac:spMkLst>
        </pc:spChg>
        <pc:spChg chg="del">
          <ac:chgData name="Jennifer Boyle" userId="7862b27c-d6c2-475e-af14-938dabba8693" providerId="ADAL" clId="{398324F7-C329-494F-AED8-DED3D0F902CF}" dt="2023-04-21T18:50:58.958" v="101" actId="478"/>
          <ac:spMkLst>
            <pc:docMk/>
            <pc:sldMk cId="2042778756" sldId="354"/>
            <ac:spMk id="1041" creationId="{EDDDA1C2-40F2-C465-D3BB-2E406CC881AB}"/>
          </ac:spMkLst>
        </pc:spChg>
        <pc:spChg chg="del">
          <ac:chgData name="Jennifer Boyle" userId="7862b27c-d6c2-475e-af14-938dabba8693" providerId="ADAL" clId="{398324F7-C329-494F-AED8-DED3D0F902CF}" dt="2023-04-21T18:51:02.703" v="103" actId="478"/>
          <ac:spMkLst>
            <pc:docMk/>
            <pc:sldMk cId="2042778756" sldId="354"/>
            <ac:spMk id="1046" creationId="{8A57591F-F75D-FBB3-BD7E-757A1AFC2F44}"/>
          </ac:spMkLst>
        </pc:spChg>
        <pc:grpChg chg="del">
          <ac:chgData name="Jennifer Boyle" userId="7862b27c-d6c2-475e-af14-938dabba8693" providerId="ADAL" clId="{398324F7-C329-494F-AED8-DED3D0F902CF}" dt="2023-04-21T18:51:00.742" v="102" actId="478"/>
          <ac:grpSpMkLst>
            <pc:docMk/>
            <pc:sldMk cId="2042778756" sldId="354"/>
            <ac:grpSpMk id="12" creationId="{5E9238D3-4F99-E415-7A54-9FE1BC3F8A71}"/>
          </ac:grpSpMkLst>
        </pc:grpChg>
        <pc:graphicFrameChg chg="add mod">
          <ac:chgData name="Jennifer Boyle" userId="7862b27c-d6c2-475e-af14-938dabba8693" providerId="ADAL" clId="{398324F7-C329-494F-AED8-DED3D0F902CF}" dt="2023-04-21T18:51:03.805" v="104"/>
          <ac:graphicFrameMkLst>
            <pc:docMk/>
            <pc:sldMk cId="2042778756" sldId="354"/>
            <ac:graphicFrameMk id="2" creationId="{3E5926BC-5E4E-5837-2C68-933C239FD254}"/>
          </ac:graphicFrameMkLst>
        </pc:graphicFrameChg>
        <pc:cxnChg chg="del">
          <ac:chgData name="Jennifer Boyle" userId="7862b27c-d6c2-475e-af14-938dabba8693" providerId="ADAL" clId="{398324F7-C329-494F-AED8-DED3D0F902CF}" dt="2023-04-21T18:50:58.958" v="101" actId="478"/>
          <ac:cxnSpMkLst>
            <pc:docMk/>
            <pc:sldMk cId="2042778756" sldId="354"/>
            <ac:cxnSpMk id="1028" creationId="{251E71C6-C5DE-756D-28C9-B37F00509337}"/>
          </ac:cxnSpMkLst>
        </pc:cxnChg>
        <pc:cxnChg chg="del">
          <ac:chgData name="Jennifer Boyle" userId="7862b27c-d6c2-475e-af14-938dabba8693" providerId="ADAL" clId="{398324F7-C329-494F-AED8-DED3D0F902CF}" dt="2023-04-21T18:50:58.958" v="101" actId="478"/>
          <ac:cxnSpMkLst>
            <pc:docMk/>
            <pc:sldMk cId="2042778756" sldId="354"/>
            <ac:cxnSpMk id="1039" creationId="{27A9561D-6FFC-F4BF-D6C2-12FEB0D3D959}"/>
          </ac:cxnSpMkLst>
        </pc:cxnChg>
        <pc:cxnChg chg="del">
          <ac:chgData name="Jennifer Boyle" userId="7862b27c-d6c2-475e-af14-938dabba8693" providerId="ADAL" clId="{398324F7-C329-494F-AED8-DED3D0F902CF}" dt="2023-04-21T18:50:58.958" v="101" actId="478"/>
          <ac:cxnSpMkLst>
            <pc:docMk/>
            <pc:sldMk cId="2042778756" sldId="354"/>
            <ac:cxnSpMk id="1044" creationId="{449259B2-AC01-86E5-AAE4-014A1E3AD19E}"/>
          </ac:cxnSpMkLst>
        </pc:cxnChg>
      </pc:sldChg>
      <pc:sldChg chg="addSp delSp modSp mod">
        <pc:chgData name="Jennifer Boyle" userId="7862b27c-d6c2-475e-af14-938dabba8693" providerId="ADAL" clId="{398324F7-C329-494F-AED8-DED3D0F902CF}" dt="2023-04-21T18:48:03.920" v="86" actId="27918"/>
        <pc:sldMkLst>
          <pc:docMk/>
          <pc:sldMk cId="564221537" sldId="355"/>
        </pc:sldMkLst>
        <pc:spChg chg="del">
          <ac:chgData name="Jennifer Boyle" userId="7862b27c-d6c2-475e-af14-938dabba8693" providerId="ADAL" clId="{398324F7-C329-494F-AED8-DED3D0F902CF}" dt="2023-04-21T18:45:37.667" v="73" actId="478"/>
          <ac:spMkLst>
            <pc:docMk/>
            <pc:sldMk cId="564221537" sldId="355"/>
            <ac:spMk id="41" creationId="{D668D04A-DECC-8646-63D2-86090C0B6EC2}"/>
          </ac:spMkLst>
        </pc:spChg>
        <pc:spChg chg="del">
          <ac:chgData name="Jennifer Boyle" userId="7862b27c-d6c2-475e-af14-938dabba8693" providerId="ADAL" clId="{398324F7-C329-494F-AED8-DED3D0F902CF}" dt="2023-04-21T18:45:29.505" v="71" actId="478"/>
          <ac:spMkLst>
            <pc:docMk/>
            <pc:sldMk cId="564221537" sldId="355"/>
            <ac:spMk id="42" creationId="{CF8A5421-9323-A745-9033-6B0858E056E5}"/>
          </ac:spMkLst>
        </pc:spChg>
        <pc:spChg chg="del">
          <ac:chgData name="Jennifer Boyle" userId="7862b27c-d6c2-475e-af14-938dabba8693" providerId="ADAL" clId="{398324F7-C329-494F-AED8-DED3D0F902CF}" dt="2023-04-21T18:45:29.505" v="71" actId="478"/>
          <ac:spMkLst>
            <pc:docMk/>
            <pc:sldMk cId="564221537" sldId="355"/>
            <ac:spMk id="43" creationId="{B7FC13D1-752F-56B6-5609-2A21E3445535}"/>
          </ac:spMkLst>
        </pc:spChg>
        <pc:spChg chg="del">
          <ac:chgData name="Jennifer Boyle" userId="7862b27c-d6c2-475e-af14-938dabba8693" providerId="ADAL" clId="{398324F7-C329-494F-AED8-DED3D0F902CF}" dt="2023-04-21T18:45:29.505" v="71" actId="478"/>
          <ac:spMkLst>
            <pc:docMk/>
            <pc:sldMk cId="564221537" sldId="355"/>
            <ac:spMk id="44" creationId="{4BC63EFC-51D8-5205-E29F-01514C838175}"/>
          </ac:spMkLst>
        </pc:spChg>
        <pc:spChg chg="del">
          <ac:chgData name="Jennifer Boyle" userId="7862b27c-d6c2-475e-af14-938dabba8693" providerId="ADAL" clId="{398324F7-C329-494F-AED8-DED3D0F902CF}" dt="2023-04-21T18:45:29.505" v="71" actId="478"/>
          <ac:spMkLst>
            <pc:docMk/>
            <pc:sldMk cId="564221537" sldId="355"/>
            <ac:spMk id="45" creationId="{BBE6A571-B611-7C03-DEE0-82AB9841B25B}"/>
          </ac:spMkLst>
        </pc:spChg>
        <pc:spChg chg="del">
          <ac:chgData name="Jennifer Boyle" userId="7862b27c-d6c2-475e-af14-938dabba8693" providerId="ADAL" clId="{398324F7-C329-494F-AED8-DED3D0F902CF}" dt="2023-04-21T18:45:29.505" v="71" actId="478"/>
          <ac:spMkLst>
            <pc:docMk/>
            <pc:sldMk cId="564221537" sldId="355"/>
            <ac:spMk id="46" creationId="{42DF423A-99C8-4EB4-85E6-B227F5AC86CF}"/>
          </ac:spMkLst>
        </pc:spChg>
        <pc:spChg chg="del">
          <ac:chgData name="Jennifer Boyle" userId="7862b27c-d6c2-475e-af14-938dabba8693" providerId="ADAL" clId="{398324F7-C329-494F-AED8-DED3D0F902CF}" dt="2023-04-21T18:45:29.505" v="71" actId="478"/>
          <ac:spMkLst>
            <pc:docMk/>
            <pc:sldMk cId="564221537" sldId="355"/>
            <ac:spMk id="47" creationId="{1A54FE55-9EA8-7040-3CAE-58A0BC0B5A7A}"/>
          </ac:spMkLst>
        </pc:spChg>
        <pc:spChg chg="del">
          <ac:chgData name="Jennifer Boyle" userId="7862b27c-d6c2-475e-af14-938dabba8693" providerId="ADAL" clId="{398324F7-C329-494F-AED8-DED3D0F902CF}" dt="2023-04-21T18:45:29.505" v="71" actId="478"/>
          <ac:spMkLst>
            <pc:docMk/>
            <pc:sldMk cId="564221537" sldId="355"/>
            <ac:spMk id="48" creationId="{C745E97A-7FD6-1663-C9EC-826AD8D437D1}"/>
          </ac:spMkLst>
        </pc:spChg>
        <pc:spChg chg="del">
          <ac:chgData name="Jennifer Boyle" userId="7862b27c-d6c2-475e-af14-938dabba8693" providerId="ADAL" clId="{398324F7-C329-494F-AED8-DED3D0F902CF}" dt="2023-04-21T18:45:37.667" v="73" actId="478"/>
          <ac:spMkLst>
            <pc:docMk/>
            <pc:sldMk cId="564221537" sldId="355"/>
            <ac:spMk id="49" creationId="{5A089B96-6EB7-40E6-B695-CA14F03E510E}"/>
          </ac:spMkLst>
        </pc:spChg>
        <pc:spChg chg="del">
          <ac:chgData name="Jennifer Boyle" userId="7862b27c-d6c2-475e-af14-938dabba8693" providerId="ADAL" clId="{398324F7-C329-494F-AED8-DED3D0F902CF}" dt="2023-04-21T18:45:29.505" v="71" actId="478"/>
          <ac:spMkLst>
            <pc:docMk/>
            <pc:sldMk cId="564221537" sldId="355"/>
            <ac:spMk id="50" creationId="{B4A38A1D-ED77-E4A3-DF60-1B2D80DD4252}"/>
          </ac:spMkLst>
        </pc:spChg>
        <pc:spChg chg="del">
          <ac:chgData name="Jennifer Boyle" userId="7862b27c-d6c2-475e-af14-938dabba8693" providerId="ADAL" clId="{398324F7-C329-494F-AED8-DED3D0F902CF}" dt="2023-04-21T18:45:29.505" v="71" actId="478"/>
          <ac:spMkLst>
            <pc:docMk/>
            <pc:sldMk cId="564221537" sldId="355"/>
            <ac:spMk id="51" creationId="{3D949BF7-3246-03FC-D71D-FF2B194A5867}"/>
          </ac:spMkLst>
        </pc:spChg>
        <pc:spChg chg="del">
          <ac:chgData name="Jennifer Boyle" userId="7862b27c-d6c2-475e-af14-938dabba8693" providerId="ADAL" clId="{398324F7-C329-494F-AED8-DED3D0F902CF}" dt="2023-04-21T18:45:29.505" v="71" actId="478"/>
          <ac:spMkLst>
            <pc:docMk/>
            <pc:sldMk cId="564221537" sldId="355"/>
            <ac:spMk id="52" creationId="{D73A6417-5A8E-992C-44F0-86E234C17E10}"/>
          </ac:spMkLst>
        </pc:spChg>
        <pc:spChg chg="del">
          <ac:chgData name="Jennifer Boyle" userId="7862b27c-d6c2-475e-af14-938dabba8693" providerId="ADAL" clId="{398324F7-C329-494F-AED8-DED3D0F902CF}" dt="2023-04-21T18:45:29.505" v="71" actId="478"/>
          <ac:spMkLst>
            <pc:docMk/>
            <pc:sldMk cId="564221537" sldId="355"/>
            <ac:spMk id="53" creationId="{34E58A3B-6C41-24E5-AFB9-0CC8E52DFFBF}"/>
          </ac:spMkLst>
        </pc:spChg>
        <pc:spChg chg="del">
          <ac:chgData name="Jennifer Boyle" userId="7862b27c-d6c2-475e-af14-938dabba8693" providerId="ADAL" clId="{398324F7-C329-494F-AED8-DED3D0F902CF}" dt="2023-04-21T18:45:29.505" v="71" actId="478"/>
          <ac:spMkLst>
            <pc:docMk/>
            <pc:sldMk cId="564221537" sldId="355"/>
            <ac:spMk id="54" creationId="{3C62B939-790C-DB0F-0CF6-1E2C6F585ED4}"/>
          </ac:spMkLst>
        </pc:spChg>
        <pc:spChg chg="del">
          <ac:chgData name="Jennifer Boyle" userId="7862b27c-d6c2-475e-af14-938dabba8693" providerId="ADAL" clId="{398324F7-C329-494F-AED8-DED3D0F902CF}" dt="2023-04-21T18:45:41.095" v="74" actId="478"/>
          <ac:spMkLst>
            <pc:docMk/>
            <pc:sldMk cId="564221537" sldId="355"/>
            <ac:spMk id="55" creationId="{16C6B6BA-7222-2A46-CA43-30A3DC2F40E5}"/>
          </ac:spMkLst>
        </pc:spChg>
        <pc:spChg chg="del">
          <ac:chgData name="Jennifer Boyle" userId="7862b27c-d6c2-475e-af14-938dabba8693" providerId="ADAL" clId="{398324F7-C329-494F-AED8-DED3D0F902CF}" dt="2023-04-21T18:45:29.505" v="71" actId="478"/>
          <ac:spMkLst>
            <pc:docMk/>
            <pc:sldMk cId="564221537" sldId="355"/>
            <ac:spMk id="59" creationId="{4D135624-874F-7303-6186-F1323F30C5AA}"/>
          </ac:spMkLst>
        </pc:spChg>
        <pc:spChg chg="del">
          <ac:chgData name="Jennifer Boyle" userId="7862b27c-d6c2-475e-af14-938dabba8693" providerId="ADAL" clId="{398324F7-C329-494F-AED8-DED3D0F902CF}" dt="2023-04-21T18:45:29.505" v="71" actId="478"/>
          <ac:spMkLst>
            <pc:docMk/>
            <pc:sldMk cId="564221537" sldId="355"/>
            <ac:spMk id="60" creationId="{283A431F-66DE-56D0-6F8C-E197CA434994}"/>
          </ac:spMkLst>
        </pc:spChg>
        <pc:spChg chg="del">
          <ac:chgData name="Jennifer Boyle" userId="7862b27c-d6c2-475e-af14-938dabba8693" providerId="ADAL" clId="{398324F7-C329-494F-AED8-DED3D0F902CF}" dt="2023-04-21T18:45:37.667" v="73" actId="478"/>
          <ac:spMkLst>
            <pc:docMk/>
            <pc:sldMk cId="564221537" sldId="355"/>
            <ac:spMk id="61" creationId="{13D1EBF7-3808-CC4B-C914-B34A82C02B00}"/>
          </ac:spMkLst>
        </pc:spChg>
        <pc:spChg chg="del">
          <ac:chgData name="Jennifer Boyle" userId="7862b27c-d6c2-475e-af14-938dabba8693" providerId="ADAL" clId="{398324F7-C329-494F-AED8-DED3D0F902CF}" dt="2023-04-21T18:45:29.505" v="71" actId="478"/>
          <ac:spMkLst>
            <pc:docMk/>
            <pc:sldMk cId="564221537" sldId="355"/>
            <ac:spMk id="1033" creationId="{3CD9B410-05B2-6138-6911-D2332C745AC9}"/>
          </ac:spMkLst>
        </pc:spChg>
        <pc:spChg chg="del">
          <ac:chgData name="Jennifer Boyle" userId="7862b27c-d6c2-475e-af14-938dabba8693" providerId="ADAL" clId="{398324F7-C329-494F-AED8-DED3D0F902CF}" dt="2023-04-21T18:45:37.667" v="73" actId="478"/>
          <ac:spMkLst>
            <pc:docMk/>
            <pc:sldMk cId="564221537" sldId="355"/>
            <ac:spMk id="1034" creationId="{7DB997D1-C003-D6C6-1F18-F0F31FEDDA4D}"/>
          </ac:spMkLst>
        </pc:spChg>
        <pc:spChg chg="del">
          <ac:chgData name="Jennifer Boyle" userId="7862b27c-d6c2-475e-af14-938dabba8693" providerId="ADAL" clId="{398324F7-C329-494F-AED8-DED3D0F902CF}" dt="2023-04-21T18:45:29.505" v="71" actId="478"/>
          <ac:spMkLst>
            <pc:docMk/>
            <pc:sldMk cId="564221537" sldId="355"/>
            <ac:spMk id="1035" creationId="{505D2889-80F3-69CB-1B35-181142E76EFB}"/>
          </ac:spMkLst>
        </pc:spChg>
        <pc:spChg chg="del">
          <ac:chgData name="Jennifer Boyle" userId="7862b27c-d6c2-475e-af14-938dabba8693" providerId="ADAL" clId="{398324F7-C329-494F-AED8-DED3D0F902CF}" dt="2023-04-21T18:45:29.505" v="71" actId="478"/>
          <ac:spMkLst>
            <pc:docMk/>
            <pc:sldMk cId="564221537" sldId="355"/>
            <ac:spMk id="1036" creationId="{857DBFB8-A839-2B3D-F992-3D5B522A6EDA}"/>
          </ac:spMkLst>
        </pc:spChg>
        <pc:spChg chg="del">
          <ac:chgData name="Jennifer Boyle" userId="7862b27c-d6c2-475e-af14-938dabba8693" providerId="ADAL" clId="{398324F7-C329-494F-AED8-DED3D0F902CF}" dt="2023-04-21T18:45:37.667" v="73" actId="478"/>
          <ac:spMkLst>
            <pc:docMk/>
            <pc:sldMk cId="564221537" sldId="355"/>
            <ac:spMk id="1037" creationId="{A619D19B-59AC-7D09-4061-FA84E7FB471A}"/>
          </ac:spMkLst>
        </pc:spChg>
        <pc:spChg chg="del">
          <ac:chgData name="Jennifer Boyle" userId="7862b27c-d6c2-475e-af14-938dabba8693" providerId="ADAL" clId="{398324F7-C329-494F-AED8-DED3D0F902CF}" dt="2023-04-21T18:45:29.505" v="71" actId="478"/>
          <ac:spMkLst>
            <pc:docMk/>
            <pc:sldMk cId="564221537" sldId="355"/>
            <ac:spMk id="1038" creationId="{5909F8BF-9101-628B-51F4-11674CFA84EF}"/>
          </ac:spMkLst>
        </pc:spChg>
        <pc:spChg chg="del">
          <ac:chgData name="Jennifer Boyle" userId="7862b27c-d6c2-475e-af14-938dabba8693" providerId="ADAL" clId="{398324F7-C329-494F-AED8-DED3D0F902CF}" dt="2023-04-21T18:45:37.667" v="73" actId="478"/>
          <ac:spMkLst>
            <pc:docMk/>
            <pc:sldMk cId="564221537" sldId="355"/>
            <ac:spMk id="1041" creationId="{EDDDA1C2-40F2-C465-D3BB-2E406CC881AB}"/>
          </ac:spMkLst>
        </pc:spChg>
        <pc:spChg chg="del">
          <ac:chgData name="Jennifer Boyle" userId="7862b27c-d6c2-475e-af14-938dabba8693" providerId="ADAL" clId="{398324F7-C329-494F-AED8-DED3D0F902CF}" dt="2023-04-21T18:45:44.012" v="75" actId="478"/>
          <ac:spMkLst>
            <pc:docMk/>
            <pc:sldMk cId="564221537" sldId="355"/>
            <ac:spMk id="1046" creationId="{8A57591F-F75D-FBB3-BD7E-757A1AFC2F44}"/>
          </ac:spMkLst>
        </pc:spChg>
        <pc:grpChg chg="del">
          <ac:chgData name="Jennifer Boyle" userId="7862b27c-d6c2-475e-af14-938dabba8693" providerId="ADAL" clId="{398324F7-C329-494F-AED8-DED3D0F902CF}" dt="2023-04-21T18:45:31.764" v="72" actId="478"/>
          <ac:grpSpMkLst>
            <pc:docMk/>
            <pc:sldMk cId="564221537" sldId="355"/>
            <ac:grpSpMk id="12" creationId="{5E9238D3-4F99-E415-7A54-9FE1BC3F8A71}"/>
          </ac:grpSpMkLst>
        </pc:grpChg>
        <pc:graphicFrameChg chg="add mod">
          <ac:chgData name="Jennifer Boyle" userId="7862b27c-d6c2-475e-af14-938dabba8693" providerId="ADAL" clId="{398324F7-C329-494F-AED8-DED3D0F902CF}" dt="2023-04-21T18:45:59.460" v="76"/>
          <ac:graphicFrameMkLst>
            <pc:docMk/>
            <pc:sldMk cId="564221537" sldId="355"/>
            <ac:graphicFrameMk id="2" creationId="{A1436D61-6744-A17A-E055-EE444CE93255}"/>
          </ac:graphicFrameMkLst>
        </pc:graphicFrameChg>
        <pc:cxnChg chg="del">
          <ac:chgData name="Jennifer Boyle" userId="7862b27c-d6c2-475e-af14-938dabba8693" providerId="ADAL" clId="{398324F7-C329-494F-AED8-DED3D0F902CF}" dt="2023-04-21T18:45:29.505" v="71" actId="478"/>
          <ac:cxnSpMkLst>
            <pc:docMk/>
            <pc:sldMk cId="564221537" sldId="355"/>
            <ac:cxnSpMk id="1028" creationId="{251E71C6-C5DE-756D-28C9-B37F00509337}"/>
          </ac:cxnSpMkLst>
        </pc:cxnChg>
        <pc:cxnChg chg="del">
          <ac:chgData name="Jennifer Boyle" userId="7862b27c-d6c2-475e-af14-938dabba8693" providerId="ADAL" clId="{398324F7-C329-494F-AED8-DED3D0F902CF}" dt="2023-04-21T18:45:29.505" v="71" actId="478"/>
          <ac:cxnSpMkLst>
            <pc:docMk/>
            <pc:sldMk cId="564221537" sldId="355"/>
            <ac:cxnSpMk id="1039" creationId="{27A9561D-6FFC-F4BF-D6C2-12FEB0D3D959}"/>
          </ac:cxnSpMkLst>
        </pc:cxnChg>
        <pc:cxnChg chg="del">
          <ac:chgData name="Jennifer Boyle" userId="7862b27c-d6c2-475e-af14-938dabba8693" providerId="ADAL" clId="{398324F7-C329-494F-AED8-DED3D0F902CF}" dt="2023-04-21T18:45:29.505" v="71" actId="478"/>
          <ac:cxnSpMkLst>
            <pc:docMk/>
            <pc:sldMk cId="564221537" sldId="355"/>
            <ac:cxnSpMk id="1044" creationId="{449259B2-AC01-86E5-AAE4-014A1E3AD19E}"/>
          </ac:cxnSpMkLst>
        </pc:cxnChg>
      </pc:sldChg>
      <pc:sldChg chg="mod">
        <pc:chgData name="Jennifer Boyle" userId="7862b27c-d6c2-475e-af14-938dabba8693" providerId="ADAL" clId="{398324F7-C329-494F-AED8-DED3D0F902CF}" dt="2023-04-25T18:22:14.185" v="257" actId="27918"/>
        <pc:sldMkLst>
          <pc:docMk/>
          <pc:sldMk cId="2037470596" sldId="356"/>
        </pc:sldMkLst>
      </pc:sldChg>
      <pc:sldChg chg="mod">
        <pc:chgData name="Jennifer Boyle" userId="7862b27c-d6c2-475e-af14-938dabba8693" providerId="ADAL" clId="{398324F7-C329-494F-AED8-DED3D0F902CF}" dt="2023-04-21T19:00:29.723" v="126" actId="27918"/>
        <pc:sldMkLst>
          <pc:docMk/>
          <pc:sldMk cId="3982897259" sldId="357"/>
        </pc:sldMkLst>
      </pc:sldChg>
      <pc:sldChg chg="mod">
        <pc:chgData name="Jennifer Boyle" userId="7862b27c-d6c2-475e-af14-938dabba8693" providerId="ADAL" clId="{398324F7-C329-494F-AED8-DED3D0F902CF}" dt="2023-04-21T19:09:57.287" v="186" actId="27918"/>
        <pc:sldMkLst>
          <pc:docMk/>
          <pc:sldMk cId="4262263089" sldId="358"/>
        </pc:sldMkLst>
      </pc:sldChg>
      <pc:sldChg chg="mod">
        <pc:chgData name="Jennifer Boyle" userId="7862b27c-d6c2-475e-af14-938dabba8693" providerId="ADAL" clId="{398324F7-C329-494F-AED8-DED3D0F902CF}" dt="2023-04-21T19:18:49.420" v="200" actId="27918"/>
        <pc:sldMkLst>
          <pc:docMk/>
          <pc:sldMk cId="1876491663" sldId="359"/>
        </pc:sldMkLst>
      </pc:sldChg>
      <pc:sldChg chg="addSp modSp mod">
        <pc:chgData name="Jennifer Boyle" userId="7862b27c-d6c2-475e-af14-938dabba8693" providerId="ADAL" clId="{398324F7-C329-494F-AED8-DED3D0F902CF}" dt="2023-04-21T19:28:16.908" v="240" actId="1076"/>
        <pc:sldMkLst>
          <pc:docMk/>
          <pc:sldMk cId="2775215614" sldId="362"/>
        </pc:sldMkLst>
        <pc:spChg chg="add mod">
          <ac:chgData name="Jennifer Boyle" userId="7862b27c-d6c2-475e-af14-938dabba8693" providerId="ADAL" clId="{398324F7-C329-494F-AED8-DED3D0F902CF}" dt="2023-04-21T19:27:58.950" v="236" actId="14100"/>
          <ac:spMkLst>
            <pc:docMk/>
            <pc:sldMk cId="2775215614" sldId="362"/>
            <ac:spMk id="3" creationId="{C623DE05-CD86-FD70-C629-0915B2268392}"/>
          </ac:spMkLst>
        </pc:spChg>
        <pc:spChg chg="add mod">
          <ac:chgData name="Jennifer Boyle" userId="7862b27c-d6c2-475e-af14-938dabba8693" providerId="ADAL" clId="{398324F7-C329-494F-AED8-DED3D0F902CF}" dt="2023-04-21T19:28:08.999" v="238" actId="1076"/>
          <ac:spMkLst>
            <pc:docMk/>
            <pc:sldMk cId="2775215614" sldId="362"/>
            <ac:spMk id="4" creationId="{B5CA4B73-B17C-FA90-5654-88EC6624AE7A}"/>
          </ac:spMkLst>
        </pc:spChg>
        <pc:spChg chg="mod">
          <ac:chgData name="Jennifer Boyle" userId="7862b27c-d6c2-475e-af14-938dabba8693" providerId="ADAL" clId="{398324F7-C329-494F-AED8-DED3D0F902CF}" dt="2023-04-21T19:28:16.908" v="240" actId="1076"/>
          <ac:spMkLst>
            <pc:docMk/>
            <pc:sldMk cId="2775215614" sldId="362"/>
            <ac:spMk id="6" creationId="{732B16EE-46E9-5A8E-46B1-F94152ADB3D1}"/>
          </ac:spMkLst>
        </pc:spChg>
        <pc:spChg chg="mod">
          <ac:chgData name="Jennifer Boyle" userId="7862b27c-d6c2-475e-af14-938dabba8693" providerId="ADAL" clId="{398324F7-C329-494F-AED8-DED3D0F902CF}" dt="2023-04-21T19:28:13.716" v="239" actId="1076"/>
          <ac:spMkLst>
            <pc:docMk/>
            <pc:sldMk cId="2775215614" sldId="362"/>
            <ac:spMk id="7" creationId="{F46BF4F5-DA1D-ED61-306F-E8E24F89B3B1}"/>
          </ac:spMkLst>
        </pc:spChg>
      </pc:sldChg>
      <pc:sldChg chg="mod">
        <pc:chgData name="Jennifer Boyle" userId="7862b27c-d6c2-475e-af14-938dabba8693" providerId="ADAL" clId="{398324F7-C329-494F-AED8-DED3D0F902CF}" dt="2023-04-21T19:22:01.760" v="206" actId="27918"/>
        <pc:sldMkLst>
          <pc:docMk/>
          <pc:sldMk cId="991286262" sldId="363"/>
        </pc:sldMkLst>
      </pc:sldChg>
      <pc:sldChg chg="mod addCm modCm">
        <pc:chgData name="Jennifer Boyle" userId="7862b27c-d6c2-475e-af14-938dabba8693" providerId="ADAL" clId="{398324F7-C329-494F-AED8-DED3D0F902CF}" dt="2023-04-21T19:30:55.848" v="244"/>
        <pc:sldMkLst>
          <pc:docMk/>
          <pc:sldMk cId="2506761111" sldId="364"/>
        </pc:sldMkLst>
        <pc:extLst>
          <p:ext xmlns:p="http://schemas.openxmlformats.org/presentationml/2006/main" uri="{D6D511B9-2390-475A-947B-AFAB55BFBCF1}">
            <pc226:cmChg xmlns:pc226="http://schemas.microsoft.com/office/powerpoint/2022/06/main/command" chg="add mod">
              <pc226:chgData name="Jennifer Boyle" userId="7862b27c-d6c2-475e-af14-938dabba8693" providerId="ADAL" clId="{398324F7-C329-494F-AED8-DED3D0F902CF}" dt="2023-04-21T19:30:55.848" v="244"/>
              <pc2:cmMkLst xmlns:pc2="http://schemas.microsoft.com/office/powerpoint/2019/9/main/command">
                <pc:docMk/>
                <pc:sldMk cId="2506761111" sldId="364"/>
                <pc2:cmMk id="{BA3F300C-786A-E845-B72B-8C77DB4AEC4E}"/>
              </pc2:cmMkLst>
            </pc226:cmChg>
          </p:ext>
        </pc:extLst>
      </pc:sldChg>
      <pc:sldChg chg="mod addCm">
        <pc:chgData name="Jennifer Boyle" userId="7862b27c-d6c2-475e-af14-938dabba8693" providerId="ADAL" clId="{398324F7-C329-494F-AED8-DED3D0F902CF}" dt="2023-04-21T19:34:19.735" v="247"/>
        <pc:sldMkLst>
          <pc:docMk/>
          <pc:sldMk cId="2057286570" sldId="365"/>
        </pc:sldMkLst>
        <pc:extLst>
          <p:ext xmlns:p="http://schemas.openxmlformats.org/presentationml/2006/main" uri="{D6D511B9-2390-475A-947B-AFAB55BFBCF1}">
            <pc226:cmChg xmlns:pc226="http://schemas.microsoft.com/office/powerpoint/2022/06/main/command" chg="add">
              <pc226:chgData name="Jennifer Boyle" userId="7862b27c-d6c2-475e-af14-938dabba8693" providerId="ADAL" clId="{398324F7-C329-494F-AED8-DED3D0F902CF}" dt="2023-04-21T19:34:19.735" v="247"/>
              <pc2:cmMkLst xmlns:pc2="http://schemas.microsoft.com/office/powerpoint/2019/9/main/command">
                <pc:docMk/>
                <pc:sldMk cId="2057286570" sldId="365"/>
                <pc2:cmMk id="{215DD3CE-B9DE-3B48-84D8-BE1C311D835A}"/>
              </pc2:cmMkLst>
            </pc226:cmChg>
          </p:ext>
        </pc:extLst>
      </pc:sldChg>
      <pc:sldChg chg="modSp mod">
        <pc:chgData name="Jennifer Boyle" userId="7862b27c-d6c2-475e-af14-938dabba8693" providerId="ADAL" clId="{398324F7-C329-494F-AED8-DED3D0F902CF}" dt="2023-04-25T18:24:30.881" v="261" actId="20577"/>
        <pc:sldMkLst>
          <pc:docMk/>
          <pc:sldMk cId="1670569309" sldId="368"/>
        </pc:sldMkLst>
        <pc:spChg chg="mod">
          <ac:chgData name="Jennifer Boyle" userId="7862b27c-d6c2-475e-af14-938dabba8693" providerId="ADAL" clId="{398324F7-C329-494F-AED8-DED3D0F902CF}" dt="2023-04-25T18:24:30.881" v="261" actId="20577"/>
          <ac:spMkLst>
            <pc:docMk/>
            <pc:sldMk cId="1670569309" sldId="368"/>
            <ac:spMk id="3" creationId="{B6340F88-FDE5-D8FA-4CB8-7065B97BFE6B}"/>
          </ac:spMkLst>
        </pc:spChg>
      </pc:sldChg>
      <pc:sldChg chg="mod">
        <pc:chgData name="Jennifer Boyle" userId="7862b27c-d6c2-475e-af14-938dabba8693" providerId="ADAL" clId="{398324F7-C329-494F-AED8-DED3D0F902CF}" dt="2023-04-25T18:30:35.461" v="279" actId="27918"/>
        <pc:sldMkLst>
          <pc:docMk/>
          <pc:sldMk cId="2248449903" sldId="369"/>
        </pc:sldMkLst>
      </pc:sldChg>
      <pc:sldChg chg="mod">
        <pc:chgData name="Jennifer Boyle" userId="7862b27c-d6c2-475e-af14-938dabba8693" providerId="ADAL" clId="{398324F7-C329-494F-AED8-DED3D0F902CF}" dt="2023-04-25T18:33:47.170" v="289" actId="27918"/>
        <pc:sldMkLst>
          <pc:docMk/>
          <pc:sldMk cId="108823709" sldId="370"/>
        </pc:sldMkLst>
      </pc:sldChg>
    </pc:docChg>
  </pc:docChgLst>
  <pc:docChgLst>
    <pc:chgData name="Twesigye, Gloria" userId="6464a502-8a44-4d67-8fab-8f3aa9495827" providerId="ADAL" clId="{78B1D099-EC6C-49D4-9EE3-FE5ED8C15C6E}"/>
    <pc:docChg chg="undo redo custSel modSld modMainMaster">
      <pc:chgData name="Twesigye, Gloria" userId="6464a502-8a44-4d67-8fab-8f3aa9495827" providerId="ADAL" clId="{78B1D099-EC6C-49D4-9EE3-FE5ED8C15C6E}" dt="2023-05-19T20:49:01.757" v="994" actId="478"/>
      <pc:docMkLst>
        <pc:docMk/>
      </pc:docMkLst>
      <pc:sldChg chg="modSp mod">
        <pc:chgData name="Twesigye, Gloria" userId="6464a502-8a44-4d67-8fab-8f3aa9495827" providerId="ADAL" clId="{78B1D099-EC6C-49D4-9EE3-FE5ED8C15C6E}" dt="2023-05-19T18:30:48.975" v="22" actId="2711"/>
        <pc:sldMkLst>
          <pc:docMk/>
          <pc:sldMk cId="109857222" sldId="256"/>
        </pc:sldMkLst>
        <pc:spChg chg="mod">
          <ac:chgData name="Twesigye, Gloria" userId="6464a502-8a44-4d67-8fab-8f3aa9495827" providerId="ADAL" clId="{78B1D099-EC6C-49D4-9EE3-FE5ED8C15C6E}" dt="2023-05-19T18:30:48.975" v="22" actId="2711"/>
          <ac:spMkLst>
            <pc:docMk/>
            <pc:sldMk cId="109857222" sldId="256"/>
            <ac:spMk id="3" creationId="{00000000-0000-0000-0000-000000000000}"/>
          </ac:spMkLst>
        </pc:spChg>
      </pc:sldChg>
      <pc:sldChg chg="addSp delSp modSp mod">
        <pc:chgData name="Twesigye, Gloria" userId="6464a502-8a44-4d67-8fab-8f3aa9495827" providerId="ADAL" clId="{78B1D099-EC6C-49D4-9EE3-FE5ED8C15C6E}" dt="2023-05-19T18:32:56.116" v="61" actId="478"/>
        <pc:sldMkLst>
          <pc:docMk/>
          <pc:sldMk cId="2163988523" sldId="260"/>
        </pc:sldMkLst>
        <pc:spChg chg="add del">
          <ac:chgData name="Twesigye, Gloria" userId="6464a502-8a44-4d67-8fab-8f3aa9495827" providerId="ADAL" clId="{78B1D099-EC6C-49D4-9EE3-FE5ED8C15C6E}" dt="2023-05-19T18:32:53.745" v="60" actId="478"/>
          <ac:spMkLst>
            <pc:docMk/>
            <pc:sldMk cId="2163988523" sldId="260"/>
            <ac:spMk id="4" creationId="{3177D070-B86E-1245-46F5-15D86FCF9787}"/>
          </ac:spMkLst>
        </pc:spChg>
        <pc:spChg chg="add del mod">
          <ac:chgData name="Twesigye, Gloria" userId="6464a502-8a44-4d67-8fab-8f3aa9495827" providerId="ADAL" clId="{78B1D099-EC6C-49D4-9EE3-FE5ED8C15C6E}" dt="2023-05-19T18:32:56.116" v="61" actId="478"/>
          <ac:spMkLst>
            <pc:docMk/>
            <pc:sldMk cId="2163988523" sldId="260"/>
            <ac:spMk id="5" creationId="{60BE0811-E721-A6A7-A353-D554DD44C115}"/>
          </ac:spMkLst>
        </pc:spChg>
        <pc:spChg chg="del">
          <ac:chgData name="Twesigye, Gloria" userId="6464a502-8a44-4d67-8fab-8f3aa9495827" providerId="ADAL" clId="{78B1D099-EC6C-49D4-9EE3-FE5ED8C15C6E}" dt="2023-05-19T18:31:27.467" v="23" actId="478"/>
          <ac:spMkLst>
            <pc:docMk/>
            <pc:sldMk cId="2163988523" sldId="260"/>
            <ac:spMk id="6" creationId="{5D0F14F3-1A09-3E96-BCB2-D8B940E469DA}"/>
          </ac:spMkLst>
        </pc:spChg>
        <pc:spChg chg="del">
          <ac:chgData name="Twesigye, Gloria" userId="6464a502-8a44-4d67-8fab-8f3aa9495827" providerId="ADAL" clId="{78B1D099-EC6C-49D4-9EE3-FE5ED8C15C6E}" dt="2023-05-19T18:31:30.511" v="24" actId="478"/>
          <ac:spMkLst>
            <pc:docMk/>
            <pc:sldMk cId="2163988523" sldId="260"/>
            <ac:spMk id="7" creationId="{CE64F085-394F-89FE-55C1-94E5F28AFADD}"/>
          </ac:spMkLst>
        </pc:spChg>
        <pc:spChg chg="del">
          <ac:chgData name="Twesigye, Gloria" userId="6464a502-8a44-4d67-8fab-8f3aa9495827" providerId="ADAL" clId="{78B1D099-EC6C-49D4-9EE3-FE5ED8C15C6E}" dt="2023-05-19T18:31:30.511" v="24" actId="478"/>
          <ac:spMkLst>
            <pc:docMk/>
            <pc:sldMk cId="2163988523" sldId="260"/>
            <ac:spMk id="8" creationId="{E39DAA33-FEFE-A8BD-BBEA-A8F3D8B80ECE}"/>
          </ac:spMkLst>
        </pc:spChg>
        <pc:picChg chg="add mod">
          <ac:chgData name="Twesigye, Gloria" userId="6464a502-8a44-4d67-8fab-8f3aa9495827" providerId="ADAL" clId="{78B1D099-EC6C-49D4-9EE3-FE5ED8C15C6E}" dt="2023-05-19T18:31:30.992" v="25"/>
          <ac:picMkLst>
            <pc:docMk/>
            <pc:sldMk cId="2163988523" sldId="260"/>
            <ac:picMk id="2" creationId="{3504DD86-E5F0-CDCB-C594-D40AFB051D0F}"/>
          </ac:picMkLst>
        </pc:picChg>
      </pc:sldChg>
      <pc:sldChg chg="addSp delSp modSp mod modClrScheme chgLayout modNotesTx">
        <pc:chgData name="Twesigye, Gloria" userId="6464a502-8a44-4d67-8fab-8f3aa9495827" providerId="ADAL" clId="{78B1D099-EC6C-49D4-9EE3-FE5ED8C15C6E}" dt="2023-05-19T19:49:16.010" v="294" actId="478"/>
        <pc:sldMkLst>
          <pc:docMk/>
          <pc:sldMk cId="1428788921" sldId="262"/>
        </pc:sldMkLst>
        <pc:spChg chg="mod ord">
          <ac:chgData name="Twesigye, Gloria" userId="6464a502-8a44-4d67-8fab-8f3aa9495827" providerId="ADAL" clId="{78B1D099-EC6C-49D4-9EE3-FE5ED8C15C6E}" dt="2023-05-19T19:31:23.004" v="290" actId="700"/>
          <ac:spMkLst>
            <pc:docMk/>
            <pc:sldMk cId="1428788921" sldId="262"/>
            <ac:spMk id="2" creationId="{F6245169-1799-41CD-B28E-D2D20D16AD73}"/>
          </ac:spMkLst>
        </pc:spChg>
        <pc:spChg chg="add del mod">
          <ac:chgData name="Twesigye, Gloria" userId="6464a502-8a44-4d67-8fab-8f3aa9495827" providerId="ADAL" clId="{78B1D099-EC6C-49D4-9EE3-FE5ED8C15C6E}" dt="2023-05-19T18:34:31.023" v="70" actId="478"/>
          <ac:spMkLst>
            <pc:docMk/>
            <pc:sldMk cId="1428788921" sldId="262"/>
            <ac:spMk id="5" creationId="{F018941B-7E4E-8663-970F-0B7EF1C470CC}"/>
          </ac:spMkLst>
        </pc:spChg>
        <pc:spChg chg="add del mod">
          <ac:chgData name="Twesigye, Gloria" userId="6464a502-8a44-4d67-8fab-8f3aa9495827" providerId="ADAL" clId="{78B1D099-EC6C-49D4-9EE3-FE5ED8C15C6E}" dt="2023-05-19T19:49:16.010" v="294" actId="478"/>
          <ac:spMkLst>
            <pc:docMk/>
            <pc:sldMk cId="1428788921" sldId="262"/>
            <ac:spMk id="9" creationId="{A60724CB-9CCB-4D15-2BB7-603ADD812659}"/>
          </ac:spMkLst>
        </pc:spChg>
        <pc:spChg chg="mod ord">
          <ac:chgData name="Twesigye, Gloria" userId="6464a502-8a44-4d67-8fab-8f3aa9495827" providerId="ADAL" clId="{78B1D099-EC6C-49D4-9EE3-FE5ED8C15C6E}" dt="2023-05-19T19:31:23.004" v="290" actId="700"/>
          <ac:spMkLst>
            <pc:docMk/>
            <pc:sldMk cId="1428788921" sldId="262"/>
            <ac:spMk id="16" creationId="{7EF9F444-652D-626D-94F0-686DE3F451C0}"/>
          </ac:spMkLst>
        </pc:spChg>
      </pc:sldChg>
      <pc:sldChg chg="addSp delSp modSp mod modClrScheme chgLayout modNotesTx">
        <pc:chgData name="Twesigye, Gloria" userId="6464a502-8a44-4d67-8fab-8f3aa9495827" providerId="ADAL" clId="{78B1D099-EC6C-49D4-9EE3-FE5ED8C15C6E}" dt="2023-05-19T20:26:01.852" v="901" actId="478"/>
        <pc:sldMkLst>
          <pc:docMk/>
          <pc:sldMk cId="1887431401" sldId="263"/>
        </pc:sldMkLst>
        <pc:spChg chg="mod ord">
          <ac:chgData name="Twesigye, Gloria" userId="6464a502-8a44-4d67-8fab-8f3aa9495827" providerId="ADAL" clId="{78B1D099-EC6C-49D4-9EE3-FE5ED8C15C6E}" dt="2023-05-19T19:11:17.370" v="199" actId="700"/>
          <ac:spMkLst>
            <pc:docMk/>
            <pc:sldMk cId="1887431401" sldId="263"/>
            <ac:spMk id="2" creationId="{F6245169-1799-41CD-B28E-D2D20D16AD73}"/>
          </ac:spMkLst>
        </pc:spChg>
        <pc:spChg chg="mod ord">
          <ac:chgData name="Twesigye, Gloria" userId="6464a502-8a44-4d67-8fab-8f3aa9495827" providerId="ADAL" clId="{78B1D099-EC6C-49D4-9EE3-FE5ED8C15C6E}" dt="2023-05-19T19:11:17.370" v="199" actId="700"/>
          <ac:spMkLst>
            <pc:docMk/>
            <pc:sldMk cId="1887431401" sldId="263"/>
            <ac:spMk id="3" creationId="{E4FD1E92-5DBC-B105-F246-2355E4FF9A74}"/>
          </ac:spMkLst>
        </pc:spChg>
        <pc:spChg chg="add del mod">
          <ac:chgData name="Twesigye, Gloria" userId="6464a502-8a44-4d67-8fab-8f3aa9495827" providerId="ADAL" clId="{78B1D099-EC6C-49D4-9EE3-FE5ED8C15C6E}" dt="2023-05-19T19:12:17.172" v="200" actId="478"/>
          <ac:spMkLst>
            <pc:docMk/>
            <pc:sldMk cId="1887431401" sldId="263"/>
            <ac:spMk id="4" creationId="{9A88EAEB-D9BC-24A9-6074-62EEF5F6B008}"/>
          </ac:spMkLst>
        </pc:spChg>
        <pc:spChg chg="add del mod">
          <ac:chgData name="Twesigye, Gloria" userId="6464a502-8a44-4d67-8fab-8f3aa9495827" providerId="ADAL" clId="{78B1D099-EC6C-49D4-9EE3-FE5ED8C15C6E}" dt="2023-05-19T20:26:01.852" v="901" actId="478"/>
          <ac:spMkLst>
            <pc:docMk/>
            <pc:sldMk cId="1887431401" sldId="263"/>
            <ac:spMk id="5" creationId="{2EEE7A65-82A8-4C4C-EC2C-815D4140C902}"/>
          </ac:spMkLst>
        </pc:spChg>
      </pc:sldChg>
      <pc:sldChg chg="addSp delSp modSp mod modNotesTx">
        <pc:chgData name="Twesigye, Gloria" userId="6464a502-8a44-4d67-8fab-8f3aa9495827" providerId="ADAL" clId="{78B1D099-EC6C-49D4-9EE3-FE5ED8C15C6E}" dt="2023-05-19T19:57:22.833" v="671" actId="478"/>
        <pc:sldMkLst>
          <pc:docMk/>
          <pc:sldMk cId="2479953464" sldId="264"/>
        </pc:sldMkLst>
        <pc:spChg chg="add del mod">
          <ac:chgData name="Twesigye, Gloria" userId="6464a502-8a44-4d67-8fab-8f3aa9495827" providerId="ADAL" clId="{78B1D099-EC6C-49D4-9EE3-FE5ED8C15C6E}" dt="2023-05-19T18:34:53.688" v="75" actId="478"/>
          <ac:spMkLst>
            <pc:docMk/>
            <pc:sldMk cId="2479953464" sldId="264"/>
            <ac:spMk id="4" creationId="{88B9B73A-B8EF-CD3C-8065-56A5045F107D}"/>
          </ac:spMkLst>
        </pc:spChg>
        <pc:spChg chg="add del mod">
          <ac:chgData name="Twesigye, Gloria" userId="6464a502-8a44-4d67-8fab-8f3aa9495827" providerId="ADAL" clId="{78B1D099-EC6C-49D4-9EE3-FE5ED8C15C6E}" dt="2023-05-19T19:57:22.833" v="671" actId="478"/>
          <ac:spMkLst>
            <pc:docMk/>
            <pc:sldMk cId="2479953464" sldId="264"/>
            <ac:spMk id="5" creationId="{5A0A6534-E35E-389B-651E-1DC63DEB7ADD}"/>
          </ac:spMkLst>
        </pc:spChg>
      </pc:sldChg>
      <pc:sldChg chg="addSp delSp modSp mod modNotesTx">
        <pc:chgData name="Twesigye, Gloria" userId="6464a502-8a44-4d67-8fab-8f3aa9495827" providerId="ADAL" clId="{78B1D099-EC6C-49D4-9EE3-FE5ED8C15C6E}" dt="2023-05-19T20:01:23.466" v="710" actId="478"/>
        <pc:sldMkLst>
          <pc:docMk/>
          <pc:sldMk cId="1506493807" sldId="272"/>
        </pc:sldMkLst>
        <pc:spChg chg="add del mod">
          <ac:chgData name="Twesigye, Gloria" userId="6464a502-8a44-4d67-8fab-8f3aa9495827" providerId="ADAL" clId="{78B1D099-EC6C-49D4-9EE3-FE5ED8C15C6E}" dt="2023-05-19T19:05:07.414" v="173" actId="478"/>
          <ac:spMkLst>
            <pc:docMk/>
            <pc:sldMk cId="1506493807" sldId="272"/>
            <ac:spMk id="4" creationId="{4660FB95-D8EA-2CBE-DE13-5060E11758F4}"/>
          </ac:spMkLst>
        </pc:spChg>
        <pc:spChg chg="add del mod">
          <ac:chgData name="Twesigye, Gloria" userId="6464a502-8a44-4d67-8fab-8f3aa9495827" providerId="ADAL" clId="{78B1D099-EC6C-49D4-9EE3-FE5ED8C15C6E}" dt="2023-05-19T20:01:23.466" v="710" actId="478"/>
          <ac:spMkLst>
            <pc:docMk/>
            <pc:sldMk cId="1506493807" sldId="272"/>
            <ac:spMk id="5" creationId="{F42C5555-6923-AC68-B52F-D05839FE054A}"/>
          </ac:spMkLst>
        </pc:spChg>
        <pc:graphicFrameChg chg="mod">
          <ac:chgData name="Twesigye, Gloria" userId="6464a502-8a44-4d67-8fab-8f3aa9495827" providerId="ADAL" clId="{78B1D099-EC6C-49D4-9EE3-FE5ED8C15C6E}" dt="2023-05-19T19:05:02.422" v="172" actId="207"/>
          <ac:graphicFrameMkLst>
            <pc:docMk/>
            <pc:sldMk cId="1506493807" sldId="272"/>
            <ac:graphicFrameMk id="9" creationId="{16BB2B36-D329-083C-5198-BEEC5AC12CFA}"/>
          </ac:graphicFrameMkLst>
        </pc:graphicFrameChg>
      </pc:sldChg>
      <pc:sldChg chg="addSp delSp modSp mod modClrScheme chgLayout modNotesTx">
        <pc:chgData name="Twesigye, Gloria" userId="6464a502-8a44-4d67-8fab-8f3aa9495827" providerId="ADAL" clId="{78B1D099-EC6C-49D4-9EE3-FE5ED8C15C6E}" dt="2023-05-19T19:58:08.345" v="675" actId="478"/>
        <pc:sldMkLst>
          <pc:docMk/>
          <pc:sldMk cId="3502258445" sldId="283"/>
        </pc:sldMkLst>
        <pc:spChg chg="mod">
          <ac:chgData name="Twesigye, Gloria" userId="6464a502-8a44-4d67-8fab-8f3aa9495827" providerId="ADAL" clId="{78B1D099-EC6C-49D4-9EE3-FE5ED8C15C6E}" dt="2023-05-19T18:42:06.330" v="94" actId="207"/>
          <ac:spMkLst>
            <pc:docMk/>
            <pc:sldMk cId="3502258445" sldId="283"/>
            <ac:spMk id="5" creationId="{07E7D4A9-A2D8-FCFA-930A-28EF4D10D77F}"/>
          </ac:spMkLst>
        </pc:spChg>
        <pc:spChg chg="add del mod">
          <ac:chgData name="Twesigye, Gloria" userId="6464a502-8a44-4d67-8fab-8f3aa9495827" providerId="ADAL" clId="{78B1D099-EC6C-49D4-9EE3-FE5ED8C15C6E}" dt="2023-05-19T18:41:33.115" v="92" actId="478"/>
          <ac:spMkLst>
            <pc:docMk/>
            <pc:sldMk cId="3502258445" sldId="283"/>
            <ac:spMk id="9" creationId="{4192F06C-DA58-49C8-3D8B-14DC5B8174AB}"/>
          </ac:spMkLst>
        </pc:spChg>
        <pc:spChg chg="add del mod">
          <ac:chgData name="Twesigye, Gloria" userId="6464a502-8a44-4d67-8fab-8f3aa9495827" providerId="ADAL" clId="{78B1D099-EC6C-49D4-9EE3-FE5ED8C15C6E}" dt="2023-05-19T19:58:08.345" v="675" actId="478"/>
          <ac:spMkLst>
            <pc:docMk/>
            <pc:sldMk cId="3502258445" sldId="283"/>
            <ac:spMk id="10" creationId="{9890D83B-BA73-E52C-9D77-C57F6F3311DE}"/>
          </ac:spMkLst>
        </pc:spChg>
        <pc:spChg chg="mod ord">
          <ac:chgData name="Twesigye, Gloria" userId="6464a502-8a44-4d67-8fab-8f3aa9495827" providerId="ADAL" clId="{78B1D099-EC6C-49D4-9EE3-FE5ED8C15C6E}" dt="2023-05-19T18:35:00.187" v="76" actId="700"/>
          <ac:spMkLst>
            <pc:docMk/>
            <pc:sldMk cId="3502258445" sldId="283"/>
            <ac:spMk id="13" creationId="{F83091F8-0F5F-D10F-4394-FE4CC56FFEE5}"/>
          </ac:spMkLst>
        </pc:spChg>
        <pc:spChg chg="mod ord">
          <ac:chgData name="Twesigye, Gloria" userId="6464a502-8a44-4d67-8fab-8f3aa9495827" providerId="ADAL" clId="{78B1D099-EC6C-49D4-9EE3-FE5ED8C15C6E}" dt="2023-05-19T18:35:12.114" v="82" actId="1076"/>
          <ac:spMkLst>
            <pc:docMk/>
            <pc:sldMk cId="3502258445" sldId="283"/>
            <ac:spMk id="14" creationId="{97516DBD-228E-71D7-395F-84A0E196B6CC}"/>
          </ac:spMkLst>
        </pc:spChg>
        <pc:graphicFrameChg chg="mod ord">
          <ac:chgData name="Twesigye, Gloria" userId="6464a502-8a44-4d67-8fab-8f3aa9495827" providerId="ADAL" clId="{78B1D099-EC6C-49D4-9EE3-FE5ED8C15C6E}" dt="2023-05-19T18:41:57.915" v="93" actId="167"/>
          <ac:graphicFrameMkLst>
            <pc:docMk/>
            <pc:sldMk cId="3502258445" sldId="283"/>
            <ac:graphicFrameMk id="2" creationId="{3E5EB191-604B-5D0C-0A19-100096219C99}"/>
          </ac:graphicFrameMkLst>
        </pc:graphicFrameChg>
      </pc:sldChg>
      <pc:sldChg chg="addSp delSp modSp mod modNotesTx">
        <pc:chgData name="Twesigye, Gloria" userId="6464a502-8a44-4d67-8fab-8f3aa9495827" providerId="ADAL" clId="{78B1D099-EC6C-49D4-9EE3-FE5ED8C15C6E}" dt="2023-05-19T20:46:19.289" v="963" actId="478"/>
        <pc:sldMkLst>
          <pc:docMk/>
          <pc:sldMk cId="2683574049" sldId="286"/>
        </pc:sldMkLst>
        <pc:spChg chg="add del mod">
          <ac:chgData name="Twesigye, Gloria" userId="6464a502-8a44-4d67-8fab-8f3aa9495827" providerId="ADAL" clId="{78B1D099-EC6C-49D4-9EE3-FE5ED8C15C6E}" dt="2023-05-19T19:24:20.091" v="272" actId="478"/>
          <ac:spMkLst>
            <pc:docMk/>
            <pc:sldMk cId="2683574049" sldId="286"/>
            <ac:spMk id="4" creationId="{0551E6C3-A0EA-0080-6BEC-25F60BA3CC70}"/>
          </ac:spMkLst>
        </pc:spChg>
        <pc:spChg chg="add del mod">
          <ac:chgData name="Twesigye, Gloria" userId="6464a502-8a44-4d67-8fab-8f3aa9495827" providerId="ADAL" clId="{78B1D099-EC6C-49D4-9EE3-FE5ED8C15C6E}" dt="2023-05-19T20:46:19.289" v="963" actId="478"/>
          <ac:spMkLst>
            <pc:docMk/>
            <pc:sldMk cId="2683574049" sldId="286"/>
            <ac:spMk id="5" creationId="{C249D148-090E-AB18-399B-386101C0A994}"/>
          </ac:spMkLst>
        </pc:spChg>
        <pc:graphicFrameChg chg="mod">
          <ac:chgData name="Twesigye, Gloria" userId="6464a502-8a44-4d67-8fab-8f3aa9495827" providerId="ADAL" clId="{78B1D099-EC6C-49D4-9EE3-FE5ED8C15C6E}" dt="2023-05-19T19:24:12.618" v="271" actId="207"/>
          <ac:graphicFrameMkLst>
            <pc:docMk/>
            <pc:sldMk cId="2683574049" sldId="286"/>
            <ac:graphicFrameMk id="8" creationId="{DE9A6772-C53F-EAE5-A902-BA86493CFD41}"/>
          </ac:graphicFrameMkLst>
        </pc:graphicFrameChg>
      </pc:sldChg>
      <pc:sldChg chg="addSp delSp modSp mod">
        <pc:chgData name="Twesigye, Gloria" userId="6464a502-8a44-4d67-8fab-8f3aa9495827" providerId="ADAL" clId="{78B1D099-EC6C-49D4-9EE3-FE5ED8C15C6E}" dt="2023-05-19T19:26:23.061" v="289" actId="478"/>
        <pc:sldMkLst>
          <pc:docMk/>
          <pc:sldMk cId="3475639167" sldId="289"/>
        </pc:sldMkLst>
        <pc:spChg chg="add del mod">
          <ac:chgData name="Twesigye, Gloria" userId="6464a502-8a44-4d67-8fab-8f3aa9495827" providerId="ADAL" clId="{78B1D099-EC6C-49D4-9EE3-FE5ED8C15C6E}" dt="2023-05-19T19:26:20.179" v="288" actId="478"/>
          <ac:spMkLst>
            <pc:docMk/>
            <pc:sldMk cId="3475639167" sldId="289"/>
            <ac:spMk id="3" creationId="{0DEA3BEB-D62D-E93B-DF12-0354BADAEA82}"/>
          </ac:spMkLst>
        </pc:spChg>
        <pc:spChg chg="add del mod">
          <ac:chgData name="Twesigye, Gloria" userId="6464a502-8a44-4d67-8fab-8f3aa9495827" providerId="ADAL" clId="{78B1D099-EC6C-49D4-9EE3-FE5ED8C15C6E}" dt="2023-05-19T19:26:23.061" v="289" actId="478"/>
          <ac:spMkLst>
            <pc:docMk/>
            <pc:sldMk cId="3475639167" sldId="289"/>
            <ac:spMk id="4" creationId="{D226D9C5-9704-6A91-342A-F8DC159ED486}"/>
          </ac:spMkLst>
        </pc:spChg>
      </pc:sldChg>
      <pc:sldChg chg="addSp delSp modSp mod modNotesTx">
        <pc:chgData name="Twesigye, Gloria" userId="6464a502-8a44-4d67-8fab-8f3aa9495827" providerId="ADAL" clId="{78B1D099-EC6C-49D4-9EE3-FE5ED8C15C6E}" dt="2023-05-19T20:12:47.413" v="725" actId="478"/>
        <pc:sldMkLst>
          <pc:docMk/>
          <pc:sldMk cId="3332005300" sldId="322"/>
        </pc:sldMkLst>
        <pc:spChg chg="add del mod">
          <ac:chgData name="Twesigye, Gloria" userId="6464a502-8a44-4d67-8fab-8f3aa9495827" providerId="ADAL" clId="{78B1D099-EC6C-49D4-9EE3-FE5ED8C15C6E}" dt="2023-05-19T19:10:43.418" v="196" actId="478"/>
          <ac:spMkLst>
            <pc:docMk/>
            <pc:sldMk cId="3332005300" sldId="322"/>
            <ac:spMk id="4" creationId="{387DA9D6-8A12-4C88-3414-D24DB7000F0F}"/>
          </ac:spMkLst>
        </pc:spChg>
        <pc:spChg chg="add del mod">
          <ac:chgData name="Twesigye, Gloria" userId="6464a502-8a44-4d67-8fab-8f3aa9495827" providerId="ADAL" clId="{78B1D099-EC6C-49D4-9EE3-FE5ED8C15C6E}" dt="2023-05-19T20:12:47.413" v="725" actId="478"/>
          <ac:spMkLst>
            <pc:docMk/>
            <pc:sldMk cId="3332005300" sldId="322"/>
            <ac:spMk id="5" creationId="{BF82BD91-48F9-276C-1DD8-514DF38C3C56}"/>
          </ac:spMkLst>
        </pc:spChg>
        <pc:graphicFrameChg chg="mod">
          <ac:chgData name="Twesigye, Gloria" userId="6464a502-8a44-4d67-8fab-8f3aa9495827" providerId="ADAL" clId="{78B1D099-EC6C-49D4-9EE3-FE5ED8C15C6E}" dt="2023-05-19T19:08:43.378" v="187" actId="207"/>
          <ac:graphicFrameMkLst>
            <pc:docMk/>
            <pc:sldMk cId="3332005300" sldId="322"/>
            <ac:graphicFrameMk id="6" creationId="{A9A8CC69-E7C7-8BF8-2D2D-ABB1A61EC758}"/>
          </ac:graphicFrameMkLst>
        </pc:graphicFrameChg>
      </pc:sldChg>
      <pc:sldChg chg="addSp delSp modSp mod modClrScheme chgLayout modNotesTx">
        <pc:chgData name="Twesigye, Gloria" userId="6464a502-8a44-4d67-8fab-8f3aa9495827" providerId="ADAL" clId="{78B1D099-EC6C-49D4-9EE3-FE5ED8C15C6E}" dt="2023-05-19T20:18:21.869" v="751" actId="478"/>
        <pc:sldMkLst>
          <pc:docMk/>
          <pc:sldMk cId="3364805724" sldId="339"/>
        </pc:sldMkLst>
        <pc:spChg chg="mod ord">
          <ac:chgData name="Twesigye, Gloria" userId="6464a502-8a44-4d67-8fab-8f3aa9495827" providerId="ADAL" clId="{78B1D099-EC6C-49D4-9EE3-FE5ED8C15C6E}" dt="2023-05-19T19:10:54.312" v="197" actId="700"/>
          <ac:spMkLst>
            <pc:docMk/>
            <pc:sldMk cId="3364805724" sldId="339"/>
            <ac:spMk id="2" creationId="{F050121B-D4A7-C426-32A4-BF0987433026}"/>
          </ac:spMkLst>
        </pc:spChg>
        <pc:spChg chg="mod ord">
          <ac:chgData name="Twesigye, Gloria" userId="6464a502-8a44-4d67-8fab-8f3aa9495827" providerId="ADAL" clId="{78B1D099-EC6C-49D4-9EE3-FE5ED8C15C6E}" dt="2023-05-19T19:10:54.326" v="198" actId="27636"/>
          <ac:spMkLst>
            <pc:docMk/>
            <pc:sldMk cId="3364805724" sldId="339"/>
            <ac:spMk id="3" creationId="{B6340F88-FDE5-D8FA-4CB8-7065B97BFE6B}"/>
          </ac:spMkLst>
        </pc:spChg>
        <pc:spChg chg="add del mod">
          <ac:chgData name="Twesigye, Gloria" userId="6464a502-8a44-4d67-8fab-8f3aa9495827" providerId="ADAL" clId="{78B1D099-EC6C-49D4-9EE3-FE5ED8C15C6E}" dt="2023-05-19T20:17:18.586" v="739" actId="478"/>
          <ac:spMkLst>
            <pc:docMk/>
            <pc:sldMk cId="3364805724" sldId="339"/>
            <ac:spMk id="4" creationId="{803542FD-03CB-6BD2-0E68-889C66AF62C9}"/>
          </ac:spMkLst>
        </pc:spChg>
        <pc:spChg chg="add del mod">
          <ac:chgData name="Twesigye, Gloria" userId="6464a502-8a44-4d67-8fab-8f3aa9495827" providerId="ADAL" clId="{78B1D099-EC6C-49D4-9EE3-FE5ED8C15C6E}" dt="2023-05-19T20:18:21.869" v="751" actId="478"/>
          <ac:spMkLst>
            <pc:docMk/>
            <pc:sldMk cId="3364805724" sldId="339"/>
            <ac:spMk id="8" creationId="{3B081C66-535E-0D90-DDB5-F6849F34E80C}"/>
          </ac:spMkLst>
        </pc:spChg>
        <pc:picChg chg="del">
          <ac:chgData name="Twesigye, Gloria" userId="6464a502-8a44-4d67-8fab-8f3aa9495827" providerId="ADAL" clId="{78B1D099-EC6C-49D4-9EE3-FE5ED8C15C6E}" dt="2023-05-19T20:16:42.451" v="731" actId="478"/>
          <ac:picMkLst>
            <pc:docMk/>
            <pc:sldMk cId="3364805724" sldId="339"/>
            <ac:picMk id="16" creationId="{4C7F7417-7EC7-B932-F2D0-7AC68429426C}"/>
          </ac:picMkLst>
        </pc:picChg>
        <pc:picChg chg="add mod ord">
          <ac:chgData name="Twesigye, Gloria" userId="6464a502-8a44-4d67-8fab-8f3aa9495827" providerId="ADAL" clId="{78B1D099-EC6C-49D4-9EE3-FE5ED8C15C6E}" dt="2023-05-19T20:16:46.062" v="732" actId="14100"/>
          <ac:picMkLst>
            <pc:docMk/>
            <pc:sldMk cId="3364805724" sldId="339"/>
            <ac:picMk id="17" creationId="{7DDA94FF-67C4-97C1-E6DA-BD4C8F0D0BE6}"/>
          </ac:picMkLst>
        </pc:picChg>
        <pc:picChg chg="add mod ord">
          <ac:chgData name="Twesigye, Gloria" userId="6464a502-8a44-4d67-8fab-8f3aa9495827" providerId="ADAL" clId="{78B1D099-EC6C-49D4-9EE3-FE5ED8C15C6E}" dt="2023-05-19T20:17:09.626" v="737" actId="167"/>
          <ac:picMkLst>
            <pc:docMk/>
            <pc:sldMk cId="3364805724" sldId="339"/>
            <ac:picMk id="18" creationId="{47B4453E-49AB-F1F0-96CE-48B8A875B139}"/>
          </ac:picMkLst>
        </pc:picChg>
        <pc:picChg chg="del">
          <ac:chgData name="Twesigye, Gloria" userId="6464a502-8a44-4d67-8fab-8f3aa9495827" providerId="ADAL" clId="{78B1D099-EC6C-49D4-9EE3-FE5ED8C15C6E}" dt="2023-05-19T20:17:12.223" v="738" actId="478"/>
          <ac:picMkLst>
            <pc:docMk/>
            <pc:sldMk cId="3364805724" sldId="339"/>
            <ac:picMk id="22" creationId="{BE171182-16DE-444F-EBE5-8A9D66382430}"/>
          </ac:picMkLst>
        </pc:picChg>
      </pc:sldChg>
      <pc:sldChg chg="addSp delSp modSp mod modNotesTx">
        <pc:chgData name="Twesigye, Gloria" userId="6464a502-8a44-4d67-8fab-8f3aa9495827" providerId="ADAL" clId="{78B1D099-EC6C-49D4-9EE3-FE5ED8C15C6E}" dt="2023-05-19T19:58:50.928" v="680" actId="478"/>
        <pc:sldMkLst>
          <pc:docMk/>
          <pc:sldMk cId="2781894779" sldId="343"/>
        </pc:sldMkLst>
        <pc:spChg chg="add del mod">
          <ac:chgData name="Twesigye, Gloria" userId="6464a502-8a44-4d67-8fab-8f3aa9495827" providerId="ADAL" clId="{78B1D099-EC6C-49D4-9EE3-FE5ED8C15C6E}" dt="2023-05-19T18:49:27.225" v="118" actId="478"/>
          <ac:spMkLst>
            <pc:docMk/>
            <pc:sldMk cId="2781894779" sldId="343"/>
            <ac:spMk id="6" creationId="{D3672C08-C93F-81F6-614B-BE2B0ED9B83F}"/>
          </ac:spMkLst>
        </pc:spChg>
        <pc:spChg chg="add del mod">
          <ac:chgData name="Twesigye, Gloria" userId="6464a502-8a44-4d67-8fab-8f3aa9495827" providerId="ADAL" clId="{78B1D099-EC6C-49D4-9EE3-FE5ED8C15C6E}" dt="2023-05-19T19:58:50.928" v="680" actId="478"/>
          <ac:spMkLst>
            <pc:docMk/>
            <pc:sldMk cId="2781894779" sldId="343"/>
            <ac:spMk id="7" creationId="{5B143CF7-8995-BC58-D30D-5F51ECFFC068}"/>
          </ac:spMkLst>
        </pc:spChg>
        <pc:graphicFrameChg chg="mod">
          <ac:chgData name="Twesigye, Gloria" userId="6464a502-8a44-4d67-8fab-8f3aa9495827" providerId="ADAL" clId="{78B1D099-EC6C-49D4-9EE3-FE5ED8C15C6E}" dt="2023-05-19T18:49:01.723" v="117" actId="255"/>
          <ac:graphicFrameMkLst>
            <pc:docMk/>
            <pc:sldMk cId="2781894779" sldId="343"/>
            <ac:graphicFrameMk id="2" creationId="{D955F4FE-9B89-1A92-A629-195A94B71BE7}"/>
          </ac:graphicFrameMkLst>
        </pc:graphicFrameChg>
      </pc:sldChg>
      <pc:sldChg chg="addSp delSp modSp mod modNotesTx">
        <pc:chgData name="Twesigye, Gloria" userId="6464a502-8a44-4d67-8fab-8f3aa9495827" providerId="ADAL" clId="{78B1D099-EC6C-49D4-9EE3-FE5ED8C15C6E}" dt="2023-05-19T19:54:56.610" v="511" actId="478"/>
        <pc:sldMkLst>
          <pc:docMk/>
          <pc:sldMk cId="587045458" sldId="351"/>
        </pc:sldMkLst>
        <pc:spChg chg="add del mod">
          <ac:chgData name="Twesigye, Gloria" userId="6464a502-8a44-4d67-8fab-8f3aa9495827" providerId="ADAL" clId="{78B1D099-EC6C-49D4-9EE3-FE5ED8C15C6E}" dt="2023-05-19T18:34:46.864" v="74" actId="478"/>
          <ac:spMkLst>
            <pc:docMk/>
            <pc:sldMk cId="587045458" sldId="351"/>
            <ac:spMk id="4" creationId="{BCB63850-66E8-4FB4-6552-91CB33D42BDC}"/>
          </ac:spMkLst>
        </pc:spChg>
        <pc:spChg chg="add del mod">
          <ac:chgData name="Twesigye, Gloria" userId="6464a502-8a44-4d67-8fab-8f3aa9495827" providerId="ADAL" clId="{78B1D099-EC6C-49D4-9EE3-FE5ED8C15C6E}" dt="2023-05-19T19:54:56.610" v="511" actId="478"/>
          <ac:spMkLst>
            <pc:docMk/>
            <pc:sldMk cId="587045458" sldId="351"/>
            <ac:spMk id="6" creationId="{30AAB394-E35A-85C1-9431-A88E18BFD29D}"/>
          </ac:spMkLst>
        </pc:spChg>
      </pc:sldChg>
      <pc:sldChg chg="addSp delSp modSp mod">
        <pc:chgData name="Twesigye, Gloria" userId="6464a502-8a44-4d67-8fab-8f3aa9495827" providerId="ADAL" clId="{78B1D099-EC6C-49D4-9EE3-FE5ED8C15C6E}" dt="2023-05-19T20:35:35.867" v="907" actId="478"/>
        <pc:sldMkLst>
          <pc:docMk/>
          <pc:sldMk cId="3383364338" sldId="353"/>
        </pc:sldMkLst>
        <pc:spChg chg="add del mod">
          <ac:chgData name="Twesigye, Gloria" userId="6464a502-8a44-4d67-8fab-8f3aa9495827" providerId="ADAL" clId="{78B1D099-EC6C-49D4-9EE3-FE5ED8C15C6E}" dt="2023-05-19T19:16:00.477" v="204" actId="478"/>
          <ac:spMkLst>
            <pc:docMk/>
            <pc:sldMk cId="3383364338" sldId="353"/>
            <ac:spMk id="5" creationId="{3523C898-F7EC-E0E0-35B8-4505F1C5FC62}"/>
          </ac:spMkLst>
        </pc:spChg>
        <pc:spChg chg="add del mod">
          <ac:chgData name="Twesigye, Gloria" userId="6464a502-8a44-4d67-8fab-8f3aa9495827" providerId="ADAL" clId="{78B1D099-EC6C-49D4-9EE3-FE5ED8C15C6E}" dt="2023-05-19T20:35:35.867" v="907" actId="478"/>
          <ac:spMkLst>
            <pc:docMk/>
            <pc:sldMk cId="3383364338" sldId="353"/>
            <ac:spMk id="6" creationId="{2FC7F005-76A2-CDDF-6A0E-E328791C6253}"/>
          </ac:spMkLst>
        </pc:spChg>
      </pc:sldChg>
      <pc:sldChg chg="addSp delSp modSp mod modNotesTx">
        <pc:chgData name="Twesigye, Gloria" userId="6464a502-8a44-4d67-8fab-8f3aa9495827" providerId="ADAL" clId="{78B1D099-EC6C-49D4-9EE3-FE5ED8C15C6E}" dt="2023-05-19T20:00:49.852" v="707" actId="478"/>
        <pc:sldMkLst>
          <pc:docMk/>
          <pc:sldMk cId="2042778756" sldId="354"/>
        </pc:sldMkLst>
        <pc:spChg chg="add del mod">
          <ac:chgData name="Twesigye, Gloria" userId="6464a502-8a44-4d67-8fab-8f3aa9495827" providerId="ADAL" clId="{78B1D099-EC6C-49D4-9EE3-FE5ED8C15C6E}" dt="2023-05-19T19:01:06.089" v="162" actId="478"/>
          <ac:spMkLst>
            <pc:docMk/>
            <pc:sldMk cId="2042778756" sldId="354"/>
            <ac:spMk id="6" creationId="{E5E2E25B-4361-7364-B159-C0F4A36D0E9C}"/>
          </ac:spMkLst>
        </pc:spChg>
        <pc:spChg chg="add del mod">
          <ac:chgData name="Twesigye, Gloria" userId="6464a502-8a44-4d67-8fab-8f3aa9495827" providerId="ADAL" clId="{78B1D099-EC6C-49D4-9EE3-FE5ED8C15C6E}" dt="2023-05-19T20:00:49.852" v="707" actId="478"/>
          <ac:spMkLst>
            <pc:docMk/>
            <pc:sldMk cId="2042778756" sldId="354"/>
            <ac:spMk id="7" creationId="{2C59122C-3EBA-9677-2B22-9A7D3F1F2E76}"/>
          </ac:spMkLst>
        </pc:spChg>
        <pc:graphicFrameChg chg="mod">
          <ac:chgData name="Twesigye, Gloria" userId="6464a502-8a44-4d67-8fab-8f3aa9495827" providerId="ADAL" clId="{78B1D099-EC6C-49D4-9EE3-FE5ED8C15C6E}" dt="2023-05-19T19:02:29.224" v="168" actId="14100"/>
          <ac:graphicFrameMkLst>
            <pc:docMk/>
            <pc:sldMk cId="2042778756" sldId="354"/>
            <ac:graphicFrameMk id="2" creationId="{3E5926BC-5E4E-5837-2C68-933C239FD254}"/>
          </ac:graphicFrameMkLst>
        </pc:graphicFrameChg>
      </pc:sldChg>
      <pc:sldChg chg="addSp delSp modSp mod modNotesTx">
        <pc:chgData name="Twesigye, Gloria" userId="6464a502-8a44-4d67-8fab-8f3aa9495827" providerId="ADAL" clId="{78B1D099-EC6C-49D4-9EE3-FE5ED8C15C6E}" dt="2023-05-19T19:58:39.304" v="678" actId="478"/>
        <pc:sldMkLst>
          <pc:docMk/>
          <pc:sldMk cId="564221537" sldId="355"/>
        </pc:sldMkLst>
        <pc:spChg chg="add del mod">
          <ac:chgData name="Twesigye, Gloria" userId="6464a502-8a44-4d67-8fab-8f3aa9495827" providerId="ADAL" clId="{78B1D099-EC6C-49D4-9EE3-FE5ED8C15C6E}" dt="2023-05-19T18:53:31.153" v="142" actId="478"/>
          <ac:spMkLst>
            <pc:docMk/>
            <pc:sldMk cId="564221537" sldId="355"/>
            <ac:spMk id="6" creationId="{AC382403-8F18-E1EF-61C0-60A3EF2BAB40}"/>
          </ac:spMkLst>
        </pc:spChg>
        <pc:spChg chg="add del mod">
          <ac:chgData name="Twesigye, Gloria" userId="6464a502-8a44-4d67-8fab-8f3aa9495827" providerId="ADAL" clId="{78B1D099-EC6C-49D4-9EE3-FE5ED8C15C6E}" dt="2023-05-19T19:58:39.304" v="678" actId="478"/>
          <ac:spMkLst>
            <pc:docMk/>
            <pc:sldMk cId="564221537" sldId="355"/>
            <ac:spMk id="7" creationId="{A4E565F8-D588-B327-3DEA-282B63B52F0C}"/>
          </ac:spMkLst>
        </pc:spChg>
        <pc:graphicFrameChg chg="mod">
          <ac:chgData name="Twesigye, Gloria" userId="6464a502-8a44-4d67-8fab-8f3aa9495827" providerId="ADAL" clId="{78B1D099-EC6C-49D4-9EE3-FE5ED8C15C6E}" dt="2023-05-19T18:44:43.150" v="104" actId="14100"/>
          <ac:graphicFrameMkLst>
            <pc:docMk/>
            <pc:sldMk cId="564221537" sldId="355"/>
            <ac:graphicFrameMk id="2" creationId="{A1436D61-6744-A17A-E055-EE444CE93255}"/>
          </ac:graphicFrameMkLst>
        </pc:graphicFrameChg>
      </pc:sldChg>
      <pc:sldChg chg="addSp delSp modSp mod modNotesTx">
        <pc:chgData name="Twesigye, Gloria" userId="6464a502-8a44-4d67-8fab-8f3aa9495827" providerId="ADAL" clId="{78B1D099-EC6C-49D4-9EE3-FE5ED8C15C6E}" dt="2023-05-19T20:44:43.273" v="954" actId="478"/>
        <pc:sldMkLst>
          <pc:docMk/>
          <pc:sldMk cId="2037470596" sldId="356"/>
        </pc:sldMkLst>
        <pc:spChg chg="mod">
          <ac:chgData name="Twesigye, Gloria" userId="6464a502-8a44-4d67-8fab-8f3aa9495827" providerId="ADAL" clId="{78B1D099-EC6C-49D4-9EE3-FE5ED8C15C6E}" dt="2023-05-19T19:19:49.693" v="241" actId="1076"/>
          <ac:spMkLst>
            <pc:docMk/>
            <pc:sldMk cId="2037470596" sldId="356"/>
            <ac:spMk id="4" creationId="{8FAD7DD4-57A9-FF38-B893-963B1B5781FE}"/>
          </ac:spMkLst>
        </pc:spChg>
        <pc:spChg chg="add del mod">
          <ac:chgData name="Twesigye, Gloria" userId="6464a502-8a44-4d67-8fab-8f3aa9495827" providerId="ADAL" clId="{78B1D099-EC6C-49D4-9EE3-FE5ED8C15C6E}" dt="2023-05-19T19:21:01.636" v="246" actId="478"/>
          <ac:spMkLst>
            <pc:docMk/>
            <pc:sldMk cId="2037470596" sldId="356"/>
            <ac:spMk id="6" creationId="{EB5D85F1-B965-8859-0968-3FC2D03C97E3}"/>
          </ac:spMkLst>
        </pc:spChg>
        <pc:spChg chg="add del mod">
          <ac:chgData name="Twesigye, Gloria" userId="6464a502-8a44-4d67-8fab-8f3aa9495827" providerId="ADAL" clId="{78B1D099-EC6C-49D4-9EE3-FE5ED8C15C6E}" dt="2023-05-19T20:44:43.273" v="954" actId="478"/>
          <ac:spMkLst>
            <pc:docMk/>
            <pc:sldMk cId="2037470596" sldId="356"/>
            <ac:spMk id="7" creationId="{63D76A01-3CEA-0A14-21DE-FEBBFA3A942D}"/>
          </ac:spMkLst>
        </pc:spChg>
        <pc:graphicFrameChg chg="mod">
          <ac:chgData name="Twesigye, Gloria" userId="6464a502-8a44-4d67-8fab-8f3aa9495827" providerId="ADAL" clId="{78B1D099-EC6C-49D4-9EE3-FE5ED8C15C6E}" dt="2023-05-19T19:20:55.455" v="245" actId="255"/>
          <ac:graphicFrameMkLst>
            <pc:docMk/>
            <pc:sldMk cId="2037470596" sldId="356"/>
            <ac:graphicFrameMk id="9" creationId="{16BB2B36-D329-083C-5198-BEEC5AC12CFA}"/>
          </ac:graphicFrameMkLst>
        </pc:graphicFrameChg>
        <pc:cxnChg chg="mod">
          <ac:chgData name="Twesigye, Gloria" userId="6464a502-8a44-4d67-8fab-8f3aa9495827" providerId="ADAL" clId="{78B1D099-EC6C-49D4-9EE3-FE5ED8C15C6E}" dt="2023-05-19T19:19:45.568" v="240" actId="1076"/>
          <ac:cxnSpMkLst>
            <pc:docMk/>
            <pc:sldMk cId="2037470596" sldId="356"/>
            <ac:cxnSpMk id="8" creationId="{22766DD9-4256-2E5C-ACD4-93D0083B7CD7}"/>
          </ac:cxnSpMkLst>
        </pc:cxnChg>
      </pc:sldChg>
      <pc:sldChg chg="addSp delSp modSp mod modNotesTx">
        <pc:chgData name="Twesigye, Gloria" userId="6464a502-8a44-4d67-8fab-8f3aa9495827" providerId="ADAL" clId="{78B1D099-EC6C-49D4-9EE3-FE5ED8C15C6E}" dt="2023-05-19T20:02:22.204" v="715" actId="478"/>
        <pc:sldMkLst>
          <pc:docMk/>
          <pc:sldMk cId="3982897259" sldId="357"/>
        </pc:sldMkLst>
        <pc:spChg chg="add del mod">
          <ac:chgData name="Twesigye, Gloria" userId="6464a502-8a44-4d67-8fab-8f3aa9495827" providerId="ADAL" clId="{78B1D099-EC6C-49D4-9EE3-FE5ED8C15C6E}" dt="2023-05-19T19:07:14.645" v="183" actId="478"/>
          <ac:spMkLst>
            <pc:docMk/>
            <pc:sldMk cId="3982897259" sldId="357"/>
            <ac:spMk id="4" creationId="{9BDF0E64-D835-CB8D-B201-99493FF614B8}"/>
          </ac:spMkLst>
        </pc:spChg>
        <pc:spChg chg="add del mod">
          <ac:chgData name="Twesigye, Gloria" userId="6464a502-8a44-4d67-8fab-8f3aa9495827" providerId="ADAL" clId="{78B1D099-EC6C-49D4-9EE3-FE5ED8C15C6E}" dt="2023-05-19T20:02:22.204" v="715" actId="478"/>
          <ac:spMkLst>
            <pc:docMk/>
            <pc:sldMk cId="3982897259" sldId="357"/>
            <ac:spMk id="5" creationId="{FDE67332-024A-0939-C8CF-322D2A9FDD90}"/>
          </ac:spMkLst>
        </pc:spChg>
        <pc:graphicFrameChg chg="mod">
          <ac:chgData name="Twesigye, Gloria" userId="6464a502-8a44-4d67-8fab-8f3aa9495827" providerId="ADAL" clId="{78B1D099-EC6C-49D4-9EE3-FE5ED8C15C6E}" dt="2023-05-19T19:07:40.630" v="185" actId="207"/>
          <ac:graphicFrameMkLst>
            <pc:docMk/>
            <pc:sldMk cId="3982897259" sldId="357"/>
            <ac:graphicFrameMk id="9" creationId="{16BB2B36-D329-083C-5198-BEEC5AC12CFA}"/>
          </ac:graphicFrameMkLst>
        </pc:graphicFrameChg>
      </pc:sldChg>
      <pc:sldChg chg="addSp delSp modSp mod modClrScheme chgLayout modNotesTx">
        <pc:chgData name="Twesigye, Gloria" userId="6464a502-8a44-4d67-8fab-8f3aa9495827" providerId="ADAL" clId="{78B1D099-EC6C-49D4-9EE3-FE5ED8C15C6E}" dt="2023-05-19T20:26:43.837" v="906" actId="478"/>
        <pc:sldMkLst>
          <pc:docMk/>
          <pc:sldMk cId="4262263089" sldId="358"/>
        </pc:sldMkLst>
        <pc:spChg chg="mod ord">
          <ac:chgData name="Twesigye, Gloria" userId="6464a502-8a44-4d67-8fab-8f3aa9495827" providerId="ADAL" clId="{78B1D099-EC6C-49D4-9EE3-FE5ED8C15C6E}" dt="2023-05-19T19:12:37.404" v="202" actId="700"/>
          <ac:spMkLst>
            <pc:docMk/>
            <pc:sldMk cId="4262263089" sldId="358"/>
            <ac:spMk id="2" creationId="{F6245169-1799-41CD-B28E-D2D20D16AD73}"/>
          </ac:spMkLst>
        </pc:spChg>
        <pc:spChg chg="mod ord">
          <ac:chgData name="Twesigye, Gloria" userId="6464a502-8a44-4d67-8fab-8f3aa9495827" providerId="ADAL" clId="{78B1D099-EC6C-49D4-9EE3-FE5ED8C15C6E}" dt="2023-05-19T19:12:37.417" v="203" actId="27636"/>
          <ac:spMkLst>
            <pc:docMk/>
            <pc:sldMk cId="4262263089" sldId="358"/>
            <ac:spMk id="3" creationId="{E4FD1E92-5DBC-B105-F246-2355E4FF9A74}"/>
          </ac:spMkLst>
        </pc:spChg>
        <pc:spChg chg="add del mod">
          <ac:chgData name="Twesigye, Gloria" userId="6464a502-8a44-4d67-8fab-8f3aa9495827" providerId="ADAL" clId="{78B1D099-EC6C-49D4-9EE3-FE5ED8C15C6E}" dt="2023-05-19T19:12:27.746" v="201" actId="478"/>
          <ac:spMkLst>
            <pc:docMk/>
            <pc:sldMk cId="4262263089" sldId="358"/>
            <ac:spMk id="4" creationId="{5B9A1910-5960-515B-5A01-25969F033CD5}"/>
          </ac:spMkLst>
        </pc:spChg>
        <pc:spChg chg="add del mod">
          <ac:chgData name="Twesigye, Gloria" userId="6464a502-8a44-4d67-8fab-8f3aa9495827" providerId="ADAL" clId="{78B1D099-EC6C-49D4-9EE3-FE5ED8C15C6E}" dt="2023-05-19T20:26:43.837" v="906" actId="478"/>
          <ac:spMkLst>
            <pc:docMk/>
            <pc:sldMk cId="4262263089" sldId="358"/>
            <ac:spMk id="5" creationId="{E283B1AF-FDBB-9BBB-37FB-98FD53778B00}"/>
          </ac:spMkLst>
        </pc:spChg>
      </pc:sldChg>
      <pc:sldChg chg="addSp delSp modSp mod modClrScheme chgLayout modNotesTx">
        <pc:chgData name="Twesigye, Gloria" userId="6464a502-8a44-4d67-8fab-8f3aa9495827" providerId="ADAL" clId="{78B1D099-EC6C-49D4-9EE3-FE5ED8C15C6E}" dt="2023-05-19T20:36:32.839" v="912" actId="478"/>
        <pc:sldMkLst>
          <pc:docMk/>
          <pc:sldMk cId="1876491663" sldId="359"/>
        </pc:sldMkLst>
        <pc:spChg chg="mod ord">
          <ac:chgData name="Twesigye, Gloria" userId="6464a502-8a44-4d67-8fab-8f3aa9495827" providerId="ADAL" clId="{78B1D099-EC6C-49D4-9EE3-FE5ED8C15C6E}" dt="2023-05-19T19:16:07.481" v="205" actId="700"/>
          <ac:spMkLst>
            <pc:docMk/>
            <pc:sldMk cId="1876491663" sldId="359"/>
            <ac:spMk id="2" creationId="{F6245169-1799-41CD-B28E-D2D20D16AD73}"/>
          </ac:spMkLst>
        </pc:spChg>
        <pc:spChg chg="mod ord">
          <ac:chgData name="Twesigye, Gloria" userId="6464a502-8a44-4d67-8fab-8f3aa9495827" providerId="ADAL" clId="{78B1D099-EC6C-49D4-9EE3-FE5ED8C15C6E}" dt="2023-05-19T19:16:07.491" v="206" actId="27636"/>
          <ac:spMkLst>
            <pc:docMk/>
            <pc:sldMk cId="1876491663" sldId="359"/>
            <ac:spMk id="3" creationId="{E4FD1E92-5DBC-B105-F246-2355E4FF9A74}"/>
          </ac:spMkLst>
        </pc:spChg>
        <pc:spChg chg="add del mod">
          <ac:chgData name="Twesigye, Gloria" userId="6464a502-8a44-4d67-8fab-8f3aa9495827" providerId="ADAL" clId="{78B1D099-EC6C-49D4-9EE3-FE5ED8C15C6E}" dt="2023-05-19T19:16:11.040" v="207" actId="478"/>
          <ac:spMkLst>
            <pc:docMk/>
            <pc:sldMk cId="1876491663" sldId="359"/>
            <ac:spMk id="4" creationId="{17B353A0-B32D-8BCF-4181-849528487ABE}"/>
          </ac:spMkLst>
        </pc:spChg>
        <pc:spChg chg="add del mod">
          <ac:chgData name="Twesigye, Gloria" userId="6464a502-8a44-4d67-8fab-8f3aa9495827" providerId="ADAL" clId="{78B1D099-EC6C-49D4-9EE3-FE5ED8C15C6E}" dt="2023-05-19T20:36:32.839" v="912" actId="478"/>
          <ac:spMkLst>
            <pc:docMk/>
            <pc:sldMk cId="1876491663" sldId="359"/>
            <ac:spMk id="5" creationId="{5DFAC768-4513-2765-D2C1-218FE1EA6D11}"/>
          </ac:spMkLst>
        </pc:spChg>
      </pc:sldChg>
      <pc:sldChg chg="addSp delSp modSp mod modClrScheme chgLayout">
        <pc:chgData name="Twesigye, Gloria" userId="6464a502-8a44-4d67-8fab-8f3aa9495827" providerId="ADAL" clId="{78B1D099-EC6C-49D4-9EE3-FE5ED8C15C6E}" dt="2023-05-19T19:06:25.728" v="180" actId="478"/>
        <pc:sldMkLst>
          <pc:docMk/>
          <pc:sldMk cId="2723418054" sldId="360"/>
        </pc:sldMkLst>
        <pc:spChg chg="add del mod">
          <ac:chgData name="Twesigye, Gloria" userId="6464a502-8a44-4d67-8fab-8f3aa9495827" providerId="ADAL" clId="{78B1D099-EC6C-49D4-9EE3-FE5ED8C15C6E}" dt="2023-05-19T19:06:23.015" v="179" actId="478"/>
          <ac:spMkLst>
            <pc:docMk/>
            <pc:sldMk cId="2723418054" sldId="360"/>
            <ac:spMk id="2" creationId="{1F2CCB3D-01A6-3AA3-02AE-1D59EF2CDCC2}"/>
          </ac:spMkLst>
        </pc:spChg>
        <pc:spChg chg="mod ord">
          <ac:chgData name="Twesigye, Gloria" userId="6464a502-8a44-4d67-8fab-8f3aa9495827" providerId="ADAL" clId="{78B1D099-EC6C-49D4-9EE3-FE5ED8C15C6E}" dt="2023-05-19T19:06:00.984" v="178" actId="14100"/>
          <ac:spMkLst>
            <pc:docMk/>
            <pc:sldMk cId="2723418054" sldId="360"/>
            <ac:spMk id="3" creationId="{7F10B6DC-6AF4-BFD9-E1D5-B98AA266289F}"/>
          </ac:spMkLst>
        </pc:spChg>
        <pc:spChg chg="add del mod">
          <ac:chgData name="Twesigye, Gloria" userId="6464a502-8a44-4d67-8fab-8f3aa9495827" providerId="ADAL" clId="{78B1D099-EC6C-49D4-9EE3-FE5ED8C15C6E}" dt="2023-05-19T19:06:25.728" v="180" actId="478"/>
          <ac:spMkLst>
            <pc:docMk/>
            <pc:sldMk cId="2723418054" sldId="360"/>
            <ac:spMk id="4" creationId="{F64D66AA-F820-E466-D165-96B978DC9A33}"/>
          </ac:spMkLst>
        </pc:spChg>
        <pc:spChg chg="del">
          <ac:chgData name="Twesigye, Gloria" userId="6464a502-8a44-4d67-8fab-8f3aa9495827" providerId="ADAL" clId="{78B1D099-EC6C-49D4-9EE3-FE5ED8C15C6E}" dt="2023-05-19T19:05:41.868" v="174" actId="478"/>
          <ac:spMkLst>
            <pc:docMk/>
            <pc:sldMk cId="2723418054" sldId="360"/>
            <ac:spMk id="6" creationId="{5D0F14F3-1A09-3E96-BCB2-D8B940E469DA}"/>
          </ac:spMkLst>
        </pc:spChg>
        <pc:spChg chg="del">
          <ac:chgData name="Twesigye, Gloria" userId="6464a502-8a44-4d67-8fab-8f3aa9495827" providerId="ADAL" clId="{78B1D099-EC6C-49D4-9EE3-FE5ED8C15C6E}" dt="2023-05-19T19:05:41.868" v="174" actId="478"/>
          <ac:spMkLst>
            <pc:docMk/>
            <pc:sldMk cId="2723418054" sldId="360"/>
            <ac:spMk id="7" creationId="{CE64F085-394F-89FE-55C1-94E5F28AFADD}"/>
          </ac:spMkLst>
        </pc:spChg>
        <pc:spChg chg="del">
          <ac:chgData name="Twesigye, Gloria" userId="6464a502-8a44-4d67-8fab-8f3aa9495827" providerId="ADAL" clId="{78B1D099-EC6C-49D4-9EE3-FE5ED8C15C6E}" dt="2023-05-19T19:05:41.868" v="174" actId="478"/>
          <ac:spMkLst>
            <pc:docMk/>
            <pc:sldMk cId="2723418054" sldId="360"/>
            <ac:spMk id="8" creationId="{E39DAA33-FEFE-A8BD-BBEA-A8F3D8B80ECE}"/>
          </ac:spMkLst>
        </pc:spChg>
        <pc:spChg chg="add del mod ord">
          <ac:chgData name="Twesigye, Gloria" userId="6464a502-8a44-4d67-8fab-8f3aa9495827" providerId="ADAL" clId="{78B1D099-EC6C-49D4-9EE3-FE5ED8C15C6E}" dt="2023-05-19T19:05:55.805" v="177" actId="478"/>
          <ac:spMkLst>
            <pc:docMk/>
            <pc:sldMk cId="2723418054" sldId="360"/>
            <ac:spMk id="10" creationId="{F35FEBA6-86D6-B833-AA84-8499EA9B41B2}"/>
          </ac:spMkLst>
        </pc:spChg>
        <pc:picChg chg="add mod">
          <ac:chgData name="Twesigye, Gloria" userId="6464a502-8a44-4d67-8fab-8f3aa9495827" providerId="ADAL" clId="{78B1D099-EC6C-49D4-9EE3-FE5ED8C15C6E}" dt="2023-05-19T19:05:42.524" v="175"/>
          <ac:picMkLst>
            <pc:docMk/>
            <pc:sldMk cId="2723418054" sldId="360"/>
            <ac:picMk id="5" creationId="{7E2CA157-E67F-EC52-27B0-3A11F4F1B2F2}"/>
          </ac:picMkLst>
        </pc:picChg>
      </pc:sldChg>
      <pc:sldChg chg="addSp delSp modSp mod modClrScheme chgLayout">
        <pc:chgData name="Twesigye, Gloria" userId="6464a502-8a44-4d67-8fab-8f3aa9495827" providerId="ADAL" clId="{78B1D099-EC6C-49D4-9EE3-FE5ED8C15C6E}" dt="2023-05-19T19:16:47.458" v="214" actId="478"/>
        <pc:sldMkLst>
          <pc:docMk/>
          <pc:sldMk cId="3494697050" sldId="361"/>
        </pc:sldMkLst>
        <pc:spChg chg="add del mod">
          <ac:chgData name="Twesigye, Gloria" userId="6464a502-8a44-4d67-8fab-8f3aa9495827" providerId="ADAL" clId="{78B1D099-EC6C-49D4-9EE3-FE5ED8C15C6E}" dt="2023-05-19T19:16:44.054" v="213" actId="478"/>
          <ac:spMkLst>
            <pc:docMk/>
            <pc:sldMk cId="3494697050" sldId="361"/>
            <ac:spMk id="2" creationId="{19951B6D-6547-E188-6B97-E4ABC936F6ED}"/>
          </ac:spMkLst>
        </pc:spChg>
        <pc:spChg chg="mod ord">
          <ac:chgData name="Twesigye, Gloria" userId="6464a502-8a44-4d67-8fab-8f3aa9495827" providerId="ADAL" clId="{78B1D099-EC6C-49D4-9EE3-FE5ED8C15C6E}" dt="2023-05-19T19:16:41.217" v="212" actId="14100"/>
          <ac:spMkLst>
            <pc:docMk/>
            <pc:sldMk cId="3494697050" sldId="361"/>
            <ac:spMk id="3" creationId="{7F10B6DC-6AF4-BFD9-E1D5-B98AA266289F}"/>
          </ac:spMkLst>
        </pc:spChg>
        <pc:spChg chg="add del mod">
          <ac:chgData name="Twesigye, Gloria" userId="6464a502-8a44-4d67-8fab-8f3aa9495827" providerId="ADAL" clId="{78B1D099-EC6C-49D4-9EE3-FE5ED8C15C6E}" dt="2023-05-19T19:16:47.458" v="214" actId="478"/>
          <ac:spMkLst>
            <pc:docMk/>
            <pc:sldMk cId="3494697050" sldId="361"/>
            <ac:spMk id="4" creationId="{CCD7F559-0590-F75F-3F02-E830A70D767B}"/>
          </ac:spMkLst>
        </pc:spChg>
        <pc:spChg chg="add del mod ord">
          <ac:chgData name="Twesigye, Gloria" userId="6464a502-8a44-4d67-8fab-8f3aa9495827" providerId="ADAL" clId="{78B1D099-EC6C-49D4-9EE3-FE5ED8C15C6E}" dt="2023-05-19T19:16:22.364" v="209" actId="478"/>
          <ac:spMkLst>
            <pc:docMk/>
            <pc:sldMk cId="3494697050" sldId="361"/>
            <ac:spMk id="5" creationId="{5C19E48F-DF16-6D19-9E63-87948BCB0A47}"/>
          </ac:spMkLst>
        </pc:spChg>
        <pc:spChg chg="del">
          <ac:chgData name="Twesigye, Gloria" userId="6464a502-8a44-4d67-8fab-8f3aa9495827" providerId="ADAL" clId="{78B1D099-EC6C-49D4-9EE3-FE5ED8C15C6E}" dt="2023-05-19T19:16:36.688" v="210" actId="478"/>
          <ac:spMkLst>
            <pc:docMk/>
            <pc:sldMk cId="3494697050" sldId="361"/>
            <ac:spMk id="6" creationId="{5D0F14F3-1A09-3E96-BCB2-D8B940E469DA}"/>
          </ac:spMkLst>
        </pc:spChg>
        <pc:spChg chg="del">
          <ac:chgData name="Twesigye, Gloria" userId="6464a502-8a44-4d67-8fab-8f3aa9495827" providerId="ADAL" clId="{78B1D099-EC6C-49D4-9EE3-FE5ED8C15C6E}" dt="2023-05-19T19:16:36.688" v="210" actId="478"/>
          <ac:spMkLst>
            <pc:docMk/>
            <pc:sldMk cId="3494697050" sldId="361"/>
            <ac:spMk id="7" creationId="{CE64F085-394F-89FE-55C1-94E5F28AFADD}"/>
          </ac:spMkLst>
        </pc:spChg>
        <pc:spChg chg="del">
          <ac:chgData name="Twesigye, Gloria" userId="6464a502-8a44-4d67-8fab-8f3aa9495827" providerId="ADAL" clId="{78B1D099-EC6C-49D4-9EE3-FE5ED8C15C6E}" dt="2023-05-19T19:16:36.688" v="210" actId="478"/>
          <ac:spMkLst>
            <pc:docMk/>
            <pc:sldMk cId="3494697050" sldId="361"/>
            <ac:spMk id="8" creationId="{E39DAA33-FEFE-A8BD-BBEA-A8F3D8B80ECE}"/>
          </ac:spMkLst>
        </pc:spChg>
        <pc:picChg chg="add mod">
          <ac:chgData name="Twesigye, Gloria" userId="6464a502-8a44-4d67-8fab-8f3aa9495827" providerId="ADAL" clId="{78B1D099-EC6C-49D4-9EE3-FE5ED8C15C6E}" dt="2023-05-19T19:16:37.314" v="211"/>
          <ac:picMkLst>
            <pc:docMk/>
            <pc:sldMk cId="3494697050" sldId="361"/>
            <ac:picMk id="10" creationId="{9EF278F8-9FC3-DD5C-06A9-99B07346B086}"/>
          </ac:picMkLst>
        </pc:picChg>
      </pc:sldChg>
      <pc:sldChg chg="addSp delSp modSp mod modClrScheme chgLayout modNotesTx">
        <pc:chgData name="Twesigye, Gloria" userId="6464a502-8a44-4d67-8fab-8f3aa9495827" providerId="ADAL" clId="{78B1D099-EC6C-49D4-9EE3-FE5ED8C15C6E}" dt="2023-05-19T20:39:48.999" v="919" actId="478"/>
        <pc:sldMkLst>
          <pc:docMk/>
          <pc:sldMk cId="2775215614" sldId="362"/>
        </pc:sldMkLst>
        <pc:spChg chg="mod ord">
          <ac:chgData name="Twesigye, Gloria" userId="6464a502-8a44-4d67-8fab-8f3aa9495827" providerId="ADAL" clId="{78B1D099-EC6C-49D4-9EE3-FE5ED8C15C6E}" dt="2023-05-19T19:17:38.282" v="220" actId="700"/>
          <ac:spMkLst>
            <pc:docMk/>
            <pc:sldMk cId="2775215614" sldId="362"/>
            <ac:spMk id="2" creationId="{F6245169-1799-41CD-B28E-D2D20D16AD73}"/>
          </ac:spMkLst>
        </pc:spChg>
        <pc:spChg chg="add del mod">
          <ac:chgData name="Twesigye, Gloria" userId="6464a502-8a44-4d67-8fab-8f3aa9495827" providerId="ADAL" clId="{78B1D099-EC6C-49D4-9EE3-FE5ED8C15C6E}" dt="2023-05-19T19:17:51.739" v="222" actId="478"/>
          <ac:spMkLst>
            <pc:docMk/>
            <pc:sldMk cId="2775215614" sldId="362"/>
            <ac:spMk id="5" creationId="{F65FDA47-8BA6-8935-1FE7-FD23A5ADF19F}"/>
          </ac:spMkLst>
        </pc:spChg>
        <pc:spChg chg="add del mod">
          <ac:chgData name="Twesigye, Gloria" userId="6464a502-8a44-4d67-8fab-8f3aa9495827" providerId="ADAL" clId="{78B1D099-EC6C-49D4-9EE3-FE5ED8C15C6E}" dt="2023-05-19T20:39:48.999" v="919" actId="478"/>
          <ac:spMkLst>
            <pc:docMk/>
            <pc:sldMk cId="2775215614" sldId="362"/>
            <ac:spMk id="9" creationId="{8A50E23E-B556-1D61-291E-C60609D26991}"/>
          </ac:spMkLst>
        </pc:spChg>
        <pc:spChg chg="mod ord">
          <ac:chgData name="Twesigye, Gloria" userId="6464a502-8a44-4d67-8fab-8f3aa9495827" providerId="ADAL" clId="{78B1D099-EC6C-49D4-9EE3-FE5ED8C15C6E}" dt="2023-05-19T19:17:38.293" v="221" actId="27636"/>
          <ac:spMkLst>
            <pc:docMk/>
            <pc:sldMk cId="2775215614" sldId="362"/>
            <ac:spMk id="16" creationId="{7EF9F444-652D-626D-94F0-686DE3F451C0}"/>
          </ac:spMkLst>
        </pc:spChg>
      </pc:sldChg>
      <pc:sldChg chg="addSp delSp modSp mod modClrScheme chgLayout modNotesTx">
        <pc:chgData name="Twesigye, Gloria" userId="6464a502-8a44-4d67-8fab-8f3aa9495827" providerId="ADAL" clId="{78B1D099-EC6C-49D4-9EE3-FE5ED8C15C6E}" dt="2023-05-19T20:38:11.227" v="916" actId="478"/>
        <pc:sldMkLst>
          <pc:docMk/>
          <pc:sldMk cId="991286262" sldId="363"/>
        </pc:sldMkLst>
        <pc:spChg chg="mod ord">
          <ac:chgData name="Twesigye, Gloria" userId="6464a502-8a44-4d67-8fab-8f3aa9495827" providerId="ADAL" clId="{78B1D099-EC6C-49D4-9EE3-FE5ED8C15C6E}" dt="2023-05-19T19:16:55.368" v="215" actId="700"/>
          <ac:spMkLst>
            <pc:docMk/>
            <pc:sldMk cId="991286262" sldId="363"/>
            <ac:spMk id="2" creationId="{F6245169-1799-41CD-B28E-D2D20D16AD73}"/>
          </ac:spMkLst>
        </pc:spChg>
        <pc:spChg chg="mod ord">
          <ac:chgData name="Twesigye, Gloria" userId="6464a502-8a44-4d67-8fab-8f3aa9495827" providerId="ADAL" clId="{78B1D099-EC6C-49D4-9EE3-FE5ED8C15C6E}" dt="2023-05-19T19:16:55.368" v="215" actId="700"/>
          <ac:spMkLst>
            <pc:docMk/>
            <pc:sldMk cId="991286262" sldId="363"/>
            <ac:spMk id="3" creationId="{E4FD1E92-5DBC-B105-F246-2355E4FF9A74}"/>
          </ac:spMkLst>
        </pc:spChg>
        <pc:spChg chg="add del mod">
          <ac:chgData name="Twesigye, Gloria" userId="6464a502-8a44-4d67-8fab-8f3aa9495827" providerId="ADAL" clId="{78B1D099-EC6C-49D4-9EE3-FE5ED8C15C6E}" dt="2023-05-19T19:16:57.359" v="216" actId="478"/>
          <ac:spMkLst>
            <pc:docMk/>
            <pc:sldMk cId="991286262" sldId="363"/>
            <ac:spMk id="4" creationId="{8D23E472-458E-C65D-4ABA-6D6B0D9C6C26}"/>
          </ac:spMkLst>
        </pc:spChg>
        <pc:spChg chg="add del mod">
          <ac:chgData name="Twesigye, Gloria" userId="6464a502-8a44-4d67-8fab-8f3aa9495827" providerId="ADAL" clId="{78B1D099-EC6C-49D4-9EE3-FE5ED8C15C6E}" dt="2023-05-19T20:38:11.227" v="916" actId="478"/>
          <ac:spMkLst>
            <pc:docMk/>
            <pc:sldMk cId="991286262" sldId="363"/>
            <ac:spMk id="5" creationId="{7036E11D-342D-665C-3D39-97EE8114162B}"/>
          </ac:spMkLst>
        </pc:spChg>
      </pc:sldChg>
      <pc:sldChg chg="addSp delSp modSp mod modClrScheme chgLayout modNotesTx">
        <pc:chgData name="Twesigye, Gloria" userId="6464a502-8a44-4d67-8fab-8f3aa9495827" providerId="ADAL" clId="{78B1D099-EC6C-49D4-9EE3-FE5ED8C15C6E}" dt="2023-05-19T20:41:05.528" v="931" actId="478"/>
        <pc:sldMkLst>
          <pc:docMk/>
          <pc:sldMk cId="2506761111" sldId="364"/>
        </pc:sldMkLst>
        <pc:spChg chg="mod ord">
          <ac:chgData name="Twesigye, Gloria" userId="6464a502-8a44-4d67-8fab-8f3aa9495827" providerId="ADAL" clId="{78B1D099-EC6C-49D4-9EE3-FE5ED8C15C6E}" dt="2023-05-19T19:18:12.741" v="223" actId="700"/>
          <ac:spMkLst>
            <pc:docMk/>
            <pc:sldMk cId="2506761111" sldId="364"/>
            <ac:spMk id="2" creationId="{F6245169-1799-41CD-B28E-D2D20D16AD73}"/>
          </ac:spMkLst>
        </pc:spChg>
        <pc:spChg chg="mod ord">
          <ac:chgData name="Twesigye, Gloria" userId="6464a502-8a44-4d67-8fab-8f3aa9495827" providerId="ADAL" clId="{78B1D099-EC6C-49D4-9EE3-FE5ED8C15C6E}" dt="2023-05-19T19:18:12.741" v="223" actId="700"/>
          <ac:spMkLst>
            <pc:docMk/>
            <pc:sldMk cId="2506761111" sldId="364"/>
            <ac:spMk id="3" creationId="{E4FD1E92-5DBC-B105-F246-2355E4FF9A74}"/>
          </ac:spMkLst>
        </pc:spChg>
        <pc:spChg chg="add del mod">
          <ac:chgData name="Twesigye, Gloria" userId="6464a502-8a44-4d67-8fab-8f3aa9495827" providerId="ADAL" clId="{78B1D099-EC6C-49D4-9EE3-FE5ED8C15C6E}" dt="2023-05-19T19:18:50.805" v="226" actId="478"/>
          <ac:spMkLst>
            <pc:docMk/>
            <pc:sldMk cId="2506761111" sldId="364"/>
            <ac:spMk id="9" creationId="{C8209487-5A5A-D4B0-1E85-388180188142}"/>
          </ac:spMkLst>
        </pc:spChg>
        <pc:spChg chg="add del mod">
          <ac:chgData name="Twesigye, Gloria" userId="6464a502-8a44-4d67-8fab-8f3aa9495827" providerId="ADAL" clId="{78B1D099-EC6C-49D4-9EE3-FE5ED8C15C6E}" dt="2023-05-19T20:41:05.528" v="931" actId="478"/>
          <ac:spMkLst>
            <pc:docMk/>
            <pc:sldMk cId="2506761111" sldId="364"/>
            <ac:spMk id="10" creationId="{8723A9B8-7C1D-B0EE-9E91-D24C6A5F381A}"/>
          </ac:spMkLst>
        </pc:spChg>
        <pc:graphicFrameChg chg="mod">
          <ac:chgData name="Twesigye, Gloria" userId="6464a502-8a44-4d67-8fab-8f3aa9495827" providerId="ADAL" clId="{78B1D099-EC6C-49D4-9EE3-FE5ED8C15C6E}" dt="2023-05-19T19:18:46.025" v="225" actId="207"/>
          <ac:graphicFrameMkLst>
            <pc:docMk/>
            <pc:sldMk cId="2506761111" sldId="364"/>
            <ac:graphicFrameMk id="7" creationId="{1CDE4ED1-B73E-3946-9CC6-A801223189A3}"/>
          </ac:graphicFrameMkLst>
        </pc:graphicFrameChg>
      </pc:sldChg>
      <pc:sldChg chg="addSp delSp modSp mod modClrScheme chgLayout">
        <pc:chgData name="Twesigye, Gloria" userId="6464a502-8a44-4d67-8fab-8f3aa9495827" providerId="ADAL" clId="{78B1D099-EC6C-49D4-9EE3-FE5ED8C15C6E}" dt="2023-05-19T19:23:04.443" v="268" actId="478"/>
        <pc:sldMkLst>
          <pc:docMk/>
          <pc:sldMk cId="3316185608" sldId="366"/>
        </pc:sldMkLst>
        <pc:spChg chg="add del mod">
          <ac:chgData name="Twesigye, Gloria" userId="6464a502-8a44-4d67-8fab-8f3aa9495827" providerId="ADAL" clId="{78B1D099-EC6C-49D4-9EE3-FE5ED8C15C6E}" dt="2023-05-19T19:23:01.907" v="267" actId="478"/>
          <ac:spMkLst>
            <pc:docMk/>
            <pc:sldMk cId="3316185608" sldId="366"/>
            <ac:spMk id="2" creationId="{F41BE55B-E546-A85F-04F6-3EA390770A3C}"/>
          </ac:spMkLst>
        </pc:spChg>
        <pc:spChg chg="mod ord">
          <ac:chgData name="Twesigye, Gloria" userId="6464a502-8a44-4d67-8fab-8f3aa9495827" providerId="ADAL" clId="{78B1D099-EC6C-49D4-9EE3-FE5ED8C15C6E}" dt="2023-05-19T19:22:58.650" v="266" actId="14100"/>
          <ac:spMkLst>
            <pc:docMk/>
            <pc:sldMk cId="3316185608" sldId="366"/>
            <ac:spMk id="3" creationId="{7F10B6DC-6AF4-BFD9-E1D5-B98AA266289F}"/>
          </ac:spMkLst>
        </pc:spChg>
        <pc:spChg chg="add del mod">
          <ac:chgData name="Twesigye, Gloria" userId="6464a502-8a44-4d67-8fab-8f3aa9495827" providerId="ADAL" clId="{78B1D099-EC6C-49D4-9EE3-FE5ED8C15C6E}" dt="2023-05-19T19:23:04.443" v="268" actId="478"/>
          <ac:spMkLst>
            <pc:docMk/>
            <pc:sldMk cId="3316185608" sldId="366"/>
            <ac:spMk id="4" creationId="{2DD0F54D-2F6B-D257-1BEB-676BC9EB8E08}"/>
          </ac:spMkLst>
        </pc:spChg>
        <pc:spChg chg="del">
          <ac:chgData name="Twesigye, Gloria" userId="6464a502-8a44-4d67-8fab-8f3aa9495827" providerId="ADAL" clId="{78B1D099-EC6C-49D4-9EE3-FE5ED8C15C6E}" dt="2023-05-19T19:22:36.829" v="261" actId="478"/>
          <ac:spMkLst>
            <pc:docMk/>
            <pc:sldMk cId="3316185608" sldId="366"/>
            <ac:spMk id="6" creationId="{5D0F14F3-1A09-3E96-BCB2-D8B940E469DA}"/>
          </ac:spMkLst>
        </pc:spChg>
        <pc:spChg chg="del">
          <ac:chgData name="Twesigye, Gloria" userId="6464a502-8a44-4d67-8fab-8f3aa9495827" providerId="ADAL" clId="{78B1D099-EC6C-49D4-9EE3-FE5ED8C15C6E}" dt="2023-05-19T19:22:36.829" v="261" actId="478"/>
          <ac:spMkLst>
            <pc:docMk/>
            <pc:sldMk cId="3316185608" sldId="366"/>
            <ac:spMk id="7" creationId="{CE64F085-394F-89FE-55C1-94E5F28AFADD}"/>
          </ac:spMkLst>
        </pc:spChg>
        <pc:spChg chg="del">
          <ac:chgData name="Twesigye, Gloria" userId="6464a502-8a44-4d67-8fab-8f3aa9495827" providerId="ADAL" clId="{78B1D099-EC6C-49D4-9EE3-FE5ED8C15C6E}" dt="2023-05-19T19:22:36.829" v="261" actId="478"/>
          <ac:spMkLst>
            <pc:docMk/>
            <pc:sldMk cId="3316185608" sldId="366"/>
            <ac:spMk id="8" creationId="{E39DAA33-FEFE-A8BD-BBEA-A8F3D8B80ECE}"/>
          </ac:spMkLst>
        </pc:spChg>
        <pc:spChg chg="add del mod ord">
          <ac:chgData name="Twesigye, Gloria" userId="6464a502-8a44-4d67-8fab-8f3aa9495827" providerId="ADAL" clId="{78B1D099-EC6C-49D4-9EE3-FE5ED8C15C6E}" dt="2023-05-19T19:22:50.162" v="264" actId="478"/>
          <ac:spMkLst>
            <pc:docMk/>
            <pc:sldMk cId="3316185608" sldId="366"/>
            <ac:spMk id="10" creationId="{24492517-38B3-8C12-5D05-D5ECA55BFABD}"/>
          </ac:spMkLst>
        </pc:spChg>
        <pc:picChg chg="add mod">
          <ac:chgData name="Twesigye, Gloria" userId="6464a502-8a44-4d67-8fab-8f3aa9495827" providerId="ADAL" clId="{78B1D099-EC6C-49D4-9EE3-FE5ED8C15C6E}" dt="2023-05-19T19:22:37.415" v="262"/>
          <ac:picMkLst>
            <pc:docMk/>
            <pc:sldMk cId="3316185608" sldId="366"/>
            <ac:picMk id="5" creationId="{C83E4015-F2EB-F818-996C-67866384B571}"/>
          </ac:picMkLst>
        </pc:picChg>
      </pc:sldChg>
      <pc:sldChg chg="addSp delSp modSp mod modClrScheme chgLayout">
        <pc:chgData name="Twesigye, Gloria" userId="6464a502-8a44-4d67-8fab-8f3aa9495827" providerId="ADAL" clId="{78B1D099-EC6C-49D4-9EE3-FE5ED8C15C6E}" dt="2023-05-19T19:22:23.582" v="260" actId="478"/>
        <pc:sldMkLst>
          <pc:docMk/>
          <pc:sldMk cId="2525133421" sldId="367"/>
        </pc:sldMkLst>
        <pc:spChg chg="add del mod">
          <ac:chgData name="Twesigye, Gloria" userId="6464a502-8a44-4d67-8fab-8f3aa9495827" providerId="ADAL" clId="{78B1D099-EC6C-49D4-9EE3-FE5ED8C15C6E}" dt="2023-05-19T19:19:05.626" v="230" actId="478"/>
          <ac:spMkLst>
            <pc:docMk/>
            <pc:sldMk cId="2525133421" sldId="367"/>
            <ac:spMk id="2" creationId="{6684398B-7D28-2AE8-F1EA-3B7CD6D89561}"/>
          </ac:spMkLst>
        </pc:spChg>
        <pc:spChg chg="mod ord">
          <ac:chgData name="Twesigye, Gloria" userId="6464a502-8a44-4d67-8fab-8f3aa9495827" providerId="ADAL" clId="{78B1D099-EC6C-49D4-9EE3-FE5ED8C15C6E}" dt="2023-05-19T19:19:37.617" v="239" actId="14100"/>
          <ac:spMkLst>
            <pc:docMk/>
            <pc:sldMk cId="2525133421" sldId="367"/>
            <ac:spMk id="3" creationId="{7F10B6DC-6AF4-BFD9-E1D5-B98AA266289F}"/>
          </ac:spMkLst>
        </pc:spChg>
        <pc:spChg chg="add del mod">
          <ac:chgData name="Twesigye, Gloria" userId="6464a502-8a44-4d67-8fab-8f3aa9495827" providerId="ADAL" clId="{78B1D099-EC6C-49D4-9EE3-FE5ED8C15C6E}" dt="2023-05-19T19:22:23.582" v="260" actId="478"/>
          <ac:spMkLst>
            <pc:docMk/>
            <pc:sldMk cId="2525133421" sldId="367"/>
            <ac:spMk id="4" creationId="{FBCB8773-E987-E2C6-9391-CC61172154B4}"/>
          </ac:spMkLst>
        </pc:spChg>
        <pc:spChg chg="del">
          <ac:chgData name="Twesigye, Gloria" userId="6464a502-8a44-4d67-8fab-8f3aa9495827" providerId="ADAL" clId="{78B1D099-EC6C-49D4-9EE3-FE5ED8C15C6E}" dt="2023-05-19T19:18:59.431" v="227" actId="478"/>
          <ac:spMkLst>
            <pc:docMk/>
            <pc:sldMk cId="2525133421" sldId="367"/>
            <ac:spMk id="6" creationId="{5D0F14F3-1A09-3E96-BCB2-D8B940E469DA}"/>
          </ac:spMkLst>
        </pc:spChg>
        <pc:spChg chg="del">
          <ac:chgData name="Twesigye, Gloria" userId="6464a502-8a44-4d67-8fab-8f3aa9495827" providerId="ADAL" clId="{78B1D099-EC6C-49D4-9EE3-FE5ED8C15C6E}" dt="2023-05-19T19:18:59.431" v="227" actId="478"/>
          <ac:spMkLst>
            <pc:docMk/>
            <pc:sldMk cId="2525133421" sldId="367"/>
            <ac:spMk id="7" creationId="{CE64F085-394F-89FE-55C1-94E5F28AFADD}"/>
          </ac:spMkLst>
        </pc:spChg>
        <pc:spChg chg="del">
          <ac:chgData name="Twesigye, Gloria" userId="6464a502-8a44-4d67-8fab-8f3aa9495827" providerId="ADAL" clId="{78B1D099-EC6C-49D4-9EE3-FE5ED8C15C6E}" dt="2023-05-19T19:18:59.431" v="227" actId="478"/>
          <ac:spMkLst>
            <pc:docMk/>
            <pc:sldMk cId="2525133421" sldId="367"/>
            <ac:spMk id="8" creationId="{E39DAA33-FEFE-A8BD-BBEA-A8F3D8B80ECE}"/>
          </ac:spMkLst>
        </pc:spChg>
        <pc:spChg chg="add del mod ord">
          <ac:chgData name="Twesigye, Gloria" userId="6464a502-8a44-4d67-8fab-8f3aa9495827" providerId="ADAL" clId="{78B1D099-EC6C-49D4-9EE3-FE5ED8C15C6E}" dt="2023-05-19T19:19:14.620" v="233" actId="700"/>
          <ac:spMkLst>
            <pc:docMk/>
            <pc:sldMk cId="2525133421" sldId="367"/>
            <ac:spMk id="10" creationId="{ECED5F79-486B-7242-86EE-8CD155309E14}"/>
          </ac:spMkLst>
        </pc:spChg>
        <pc:spChg chg="add del mod ord">
          <ac:chgData name="Twesigye, Gloria" userId="6464a502-8a44-4d67-8fab-8f3aa9495827" providerId="ADAL" clId="{78B1D099-EC6C-49D4-9EE3-FE5ED8C15C6E}" dt="2023-05-19T19:19:23.792" v="236" actId="478"/>
          <ac:spMkLst>
            <pc:docMk/>
            <pc:sldMk cId="2525133421" sldId="367"/>
            <ac:spMk id="11" creationId="{DC8F8652-2312-E07C-54BD-883BE61FFCFE}"/>
          </ac:spMkLst>
        </pc:spChg>
        <pc:picChg chg="add mod">
          <ac:chgData name="Twesigye, Gloria" userId="6464a502-8a44-4d67-8fab-8f3aa9495827" providerId="ADAL" clId="{78B1D099-EC6C-49D4-9EE3-FE5ED8C15C6E}" dt="2023-05-19T19:18:59.963" v="228"/>
          <ac:picMkLst>
            <pc:docMk/>
            <pc:sldMk cId="2525133421" sldId="367"/>
            <ac:picMk id="5" creationId="{17D2B4F2-4FD7-8B53-50BF-70E022E450D6}"/>
          </ac:picMkLst>
        </pc:picChg>
      </pc:sldChg>
      <pc:sldChg chg="addSp delSp modSp mod modClrScheme chgLayout">
        <pc:chgData name="Twesigye, Gloria" userId="6464a502-8a44-4d67-8fab-8f3aa9495827" providerId="ADAL" clId="{78B1D099-EC6C-49D4-9EE3-FE5ED8C15C6E}" dt="2023-05-19T20:44:53.276" v="955" actId="478"/>
        <pc:sldMkLst>
          <pc:docMk/>
          <pc:sldMk cId="1670569309" sldId="368"/>
        </pc:sldMkLst>
        <pc:spChg chg="mod ord">
          <ac:chgData name="Twesigye, Gloria" userId="6464a502-8a44-4d67-8fab-8f3aa9495827" providerId="ADAL" clId="{78B1D099-EC6C-49D4-9EE3-FE5ED8C15C6E}" dt="2023-05-19T19:21:12.526" v="247" actId="700"/>
          <ac:spMkLst>
            <pc:docMk/>
            <pc:sldMk cId="1670569309" sldId="368"/>
            <ac:spMk id="2" creationId="{F050121B-D4A7-C426-32A4-BF0987433026}"/>
          </ac:spMkLst>
        </pc:spChg>
        <pc:spChg chg="mod ord">
          <ac:chgData name="Twesigye, Gloria" userId="6464a502-8a44-4d67-8fab-8f3aa9495827" providerId="ADAL" clId="{78B1D099-EC6C-49D4-9EE3-FE5ED8C15C6E}" dt="2023-05-19T19:21:33.063" v="258" actId="255"/>
          <ac:spMkLst>
            <pc:docMk/>
            <pc:sldMk cId="1670569309" sldId="368"/>
            <ac:spMk id="3" creationId="{B6340F88-FDE5-D8FA-4CB8-7065B97BFE6B}"/>
          </ac:spMkLst>
        </pc:spChg>
        <pc:spChg chg="add del mod">
          <ac:chgData name="Twesigye, Gloria" userId="6464a502-8a44-4d67-8fab-8f3aa9495827" providerId="ADAL" clId="{78B1D099-EC6C-49D4-9EE3-FE5ED8C15C6E}" dt="2023-05-19T19:21:39.405" v="259" actId="478"/>
          <ac:spMkLst>
            <pc:docMk/>
            <pc:sldMk cId="1670569309" sldId="368"/>
            <ac:spMk id="4" creationId="{3899AC95-061E-CAA6-F1B3-A37D10643D80}"/>
          </ac:spMkLst>
        </pc:spChg>
        <pc:spChg chg="add del mod">
          <ac:chgData name="Twesigye, Gloria" userId="6464a502-8a44-4d67-8fab-8f3aa9495827" providerId="ADAL" clId="{78B1D099-EC6C-49D4-9EE3-FE5ED8C15C6E}" dt="2023-05-19T20:44:53.276" v="955" actId="478"/>
          <ac:spMkLst>
            <pc:docMk/>
            <pc:sldMk cId="1670569309" sldId="368"/>
            <ac:spMk id="5" creationId="{4EDF6176-7726-2E5E-5A49-82E4A4849BFD}"/>
          </ac:spMkLst>
        </pc:spChg>
      </pc:sldChg>
      <pc:sldChg chg="addSp delSp modSp mod modClrScheme chgLayout modNotesTx">
        <pc:chgData name="Twesigye, Gloria" userId="6464a502-8a44-4d67-8fab-8f3aa9495827" providerId="ADAL" clId="{78B1D099-EC6C-49D4-9EE3-FE5ED8C15C6E}" dt="2023-05-19T20:47:55.980" v="989" actId="478"/>
        <pc:sldMkLst>
          <pc:docMk/>
          <pc:sldMk cId="2248449903" sldId="369"/>
        </pc:sldMkLst>
        <pc:spChg chg="mod ord">
          <ac:chgData name="Twesigye, Gloria" userId="6464a502-8a44-4d67-8fab-8f3aa9495827" providerId="ADAL" clId="{78B1D099-EC6C-49D4-9EE3-FE5ED8C15C6E}" dt="2023-05-19T19:25:20.935" v="278" actId="700"/>
          <ac:spMkLst>
            <pc:docMk/>
            <pc:sldMk cId="2248449903" sldId="369"/>
            <ac:spMk id="2" creationId="{F6245169-1799-41CD-B28E-D2D20D16AD73}"/>
          </ac:spMkLst>
        </pc:spChg>
        <pc:spChg chg="mod ord">
          <ac:chgData name="Twesigye, Gloria" userId="6464a502-8a44-4d67-8fab-8f3aa9495827" providerId="ADAL" clId="{78B1D099-EC6C-49D4-9EE3-FE5ED8C15C6E}" dt="2023-05-19T19:25:20.935" v="278" actId="700"/>
          <ac:spMkLst>
            <pc:docMk/>
            <pc:sldMk cId="2248449903" sldId="369"/>
            <ac:spMk id="3" creationId="{E4FD1E92-5DBC-B105-F246-2355E4FF9A74}"/>
          </ac:spMkLst>
        </pc:spChg>
        <pc:spChg chg="add del mod">
          <ac:chgData name="Twesigye, Gloria" userId="6464a502-8a44-4d67-8fab-8f3aa9495827" providerId="ADAL" clId="{78B1D099-EC6C-49D4-9EE3-FE5ED8C15C6E}" dt="2023-05-19T19:25:24.004" v="279" actId="478"/>
          <ac:spMkLst>
            <pc:docMk/>
            <pc:sldMk cId="2248449903" sldId="369"/>
            <ac:spMk id="4" creationId="{E6A24E77-194E-F881-CA43-40CFAFDF80A7}"/>
          </ac:spMkLst>
        </pc:spChg>
        <pc:spChg chg="add del mod">
          <ac:chgData name="Twesigye, Gloria" userId="6464a502-8a44-4d67-8fab-8f3aa9495827" providerId="ADAL" clId="{78B1D099-EC6C-49D4-9EE3-FE5ED8C15C6E}" dt="2023-05-19T20:47:55.980" v="989" actId="478"/>
          <ac:spMkLst>
            <pc:docMk/>
            <pc:sldMk cId="2248449903" sldId="369"/>
            <ac:spMk id="5" creationId="{D697CD05-C765-0603-8571-80956E7C848A}"/>
          </ac:spMkLst>
        </pc:spChg>
      </pc:sldChg>
      <pc:sldChg chg="addSp delSp modSp mod modClrScheme chgLayout modNotesTx">
        <pc:chgData name="Twesigye, Gloria" userId="6464a502-8a44-4d67-8fab-8f3aa9495827" providerId="ADAL" clId="{78B1D099-EC6C-49D4-9EE3-FE5ED8C15C6E}" dt="2023-05-19T20:49:01.757" v="994" actId="478"/>
        <pc:sldMkLst>
          <pc:docMk/>
          <pc:sldMk cId="108823709" sldId="370"/>
        </pc:sldMkLst>
        <pc:spChg chg="mod ord">
          <ac:chgData name="Twesigye, Gloria" userId="6464a502-8a44-4d67-8fab-8f3aa9495827" providerId="ADAL" clId="{78B1D099-EC6C-49D4-9EE3-FE5ED8C15C6E}" dt="2023-05-19T19:26:05.034" v="285" actId="1076"/>
          <ac:spMkLst>
            <pc:docMk/>
            <pc:sldMk cId="108823709" sldId="370"/>
            <ac:spMk id="2" creationId="{F6245169-1799-41CD-B28E-D2D20D16AD73}"/>
          </ac:spMkLst>
        </pc:spChg>
        <pc:spChg chg="mod ord">
          <ac:chgData name="Twesigye, Gloria" userId="6464a502-8a44-4d67-8fab-8f3aa9495827" providerId="ADAL" clId="{78B1D099-EC6C-49D4-9EE3-FE5ED8C15C6E}" dt="2023-05-19T19:26:09.768" v="286" actId="1076"/>
          <ac:spMkLst>
            <pc:docMk/>
            <pc:sldMk cId="108823709" sldId="370"/>
            <ac:spMk id="3" creationId="{E4FD1E92-5DBC-B105-F246-2355E4FF9A74}"/>
          </ac:spMkLst>
        </pc:spChg>
        <pc:spChg chg="add del mod">
          <ac:chgData name="Twesigye, Gloria" userId="6464a502-8a44-4d67-8fab-8f3aa9495827" providerId="ADAL" clId="{78B1D099-EC6C-49D4-9EE3-FE5ED8C15C6E}" dt="2023-05-19T19:26:13.116" v="287" actId="478"/>
          <ac:spMkLst>
            <pc:docMk/>
            <pc:sldMk cId="108823709" sldId="370"/>
            <ac:spMk id="5" creationId="{2E21B46A-758D-7E4E-C677-324C5AA8D0FA}"/>
          </ac:spMkLst>
        </pc:spChg>
        <pc:spChg chg="add del mod">
          <ac:chgData name="Twesigye, Gloria" userId="6464a502-8a44-4d67-8fab-8f3aa9495827" providerId="ADAL" clId="{78B1D099-EC6C-49D4-9EE3-FE5ED8C15C6E}" dt="2023-05-19T20:49:01.757" v="994" actId="478"/>
          <ac:spMkLst>
            <pc:docMk/>
            <pc:sldMk cId="108823709" sldId="370"/>
            <ac:spMk id="7" creationId="{949A4E5D-8E2B-CEF7-05EA-B0762B3078E4}"/>
          </ac:spMkLst>
        </pc:spChg>
      </pc:sldChg>
      <pc:sldChg chg="addSp delSp modSp mod modNotesTx">
        <pc:chgData name="Twesigye, Gloria" userId="6464a502-8a44-4d67-8fab-8f3aa9495827" providerId="ADAL" clId="{78B1D099-EC6C-49D4-9EE3-FE5ED8C15C6E}" dt="2023-05-19T20:47:07.049" v="982" actId="478"/>
        <pc:sldMkLst>
          <pc:docMk/>
          <pc:sldMk cId="2785022341" sldId="371"/>
        </pc:sldMkLst>
        <pc:spChg chg="add del mod">
          <ac:chgData name="Twesigye, Gloria" userId="6464a502-8a44-4d67-8fab-8f3aa9495827" providerId="ADAL" clId="{78B1D099-EC6C-49D4-9EE3-FE5ED8C15C6E}" dt="2023-05-19T19:25:01.098" v="277" actId="478"/>
          <ac:spMkLst>
            <pc:docMk/>
            <pc:sldMk cId="2785022341" sldId="371"/>
            <ac:spMk id="4" creationId="{5A4169A2-BD61-B01F-0227-10B202A0B115}"/>
          </ac:spMkLst>
        </pc:spChg>
        <pc:spChg chg="add del mod">
          <ac:chgData name="Twesigye, Gloria" userId="6464a502-8a44-4d67-8fab-8f3aa9495827" providerId="ADAL" clId="{78B1D099-EC6C-49D4-9EE3-FE5ED8C15C6E}" dt="2023-05-19T20:47:07.049" v="982" actId="478"/>
          <ac:spMkLst>
            <pc:docMk/>
            <pc:sldMk cId="2785022341" sldId="371"/>
            <ac:spMk id="5" creationId="{87F10E32-18EA-BB8B-6327-9FEA1C08D28B}"/>
          </ac:spMkLst>
        </pc:spChg>
        <pc:graphicFrameChg chg="mod">
          <ac:chgData name="Twesigye, Gloria" userId="6464a502-8a44-4d67-8fab-8f3aa9495827" providerId="ADAL" clId="{78B1D099-EC6C-49D4-9EE3-FE5ED8C15C6E}" dt="2023-05-19T19:24:54.057" v="276"/>
          <ac:graphicFrameMkLst>
            <pc:docMk/>
            <pc:sldMk cId="2785022341" sldId="371"/>
            <ac:graphicFrameMk id="8" creationId="{DE9A6772-C53F-EAE5-A902-BA86493CFD41}"/>
          </ac:graphicFrameMkLst>
        </pc:graphicFrameChg>
      </pc:sldChg>
      <pc:sldMasterChg chg="setBg delSldLayout modSldLayout">
        <pc:chgData name="Twesigye, Gloria" userId="6464a502-8a44-4d67-8fab-8f3aa9495827" providerId="ADAL" clId="{78B1D099-EC6C-49D4-9EE3-FE5ED8C15C6E}" dt="2023-05-19T18:35:20.821" v="83" actId="1076"/>
        <pc:sldMasterMkLst>
          <pc:docMk/>
          <pc:sldMasterMk cId="3984714580" sldId="2147483687"/>
        </pc:sldMasterMkLst>
        <pc:sldLayoutChg chg="modSp mod">
          <pc:chgData name="Twesigye, Gloria" userId="6464a502-8a44-4d67-8fab-8f3aa9495827" providerId="ADAL" clId="{78B1D099-EC6C-49D4-9EE3-FE5ED8C15C6E}" dt="2023-05-19T18:35:20.821" v="83" actId="1076"/>
          <pc:sldLayoutMkLst>
            <pc:docMk/>
            <pc:sldMasterMk cId="3984714580" sldId="2147483687"/>
            <pc:sldLayoutMk cId="746083278" sldId="2147483689"/>
          </pc:sldLayoutMkLst>
          <pc:spChg chg="mod">
            <ac:chgData name="Twesigye, Gloria" userId="6464a502-8a44-4d67-8fab-8f3aa9495827" providerId="ADAL" clId="{78B1D099-EC6C-49D4-9EE3-FE5ED8C15C6E}" dt="2023-05-19T18:35:20.821" v="83" actId="1076"/>
            <ac:spMkLst>
              <pc:docMk/>
              <pc:sldMasterMk cId="3984714580" sldId="2147483687"/>
              <pc:sldLayoutMk cId="746083278" sldId="2147483689"/>
              <ac:spMk id="3" creationId="{D1377EC6-E606-BCCD-FC01-0168607C70E3}"/>
            </ac:spMkLst>
          </pc:spChg>
        </pc:sldLayoutChg>
        <pc:sldLayoutChg chg="del">
          <pc:chgData name="Twesigye, Gloria" userId="6464a502-8a44-4d67-8fab-8f3aa9495827" providerId="ADAL" clId="{78B1D099-EC6C-49D4-9EE3-FE5ED8C15C6E}" dt="2023-05-19T18:29:43.673" v="2" actId="2696"/>
          <pc:sldLayoutMkLst>
            <pc:docMk/>
            <pc:sldMasterMk cId="3984714580" sldId="2147483687"/>
            <pc:sldLayoutMk cId="1622710034" sldId="2147483691"/>
          </pc:sldLayoutMkLst>
        </pc:sldLayoutChg>
        <pc:sldLayoutChg chg="del">
          <pc:chgData name="Twesigye, Gloria" userId="6464a502-8a44-4d67-8fab-8f3aa9495827" providerId="ADAL" clId="{78B1D099-EC6C-49D4-9EE3-FE5ED8C15C6E}" dt="2023-05-19T18:29:44.826" v="3" actId="2696"/>
          <pc:sldLayoutMkLst>
            <pc:docMk/>
            <pc:sldMasterMk cId="3984714580" sldId="2147483687"/>
            <pc:sldLayoutMk cId="159174091" sldId="2147483692"/>
          </pc:sldLayoutMkLst>
        </pc:sldLayoutChg>
        <pc:sldLayoutChg chg="del">
          <pc:chgData name="Twesigye, Gloria" userId="6464a502-8a44-4d67-8fab-8f3aa9495827" providerId="ADAL" clId="{78B1D099-EC6C-49D4-9EE3-FE5ED8C15C6E}" dt="2023-05-19T18:29:50.013" v="6" actId="2696"/>
          <pc:sldLayoutMkLst>
            <pc:docMk/>
            <pc:sldMasterMk cId="3984714580" sldId="2147483687"/>
            <pc:sldLayoutMk cId="1400920545" sldId="2147483694"/>
          </pc:sldLayoutMkLst>
        </pc:sldLayoutChg>
        <pc:sldLayoutChg chg="del">
          <pc:chgData name="Twesigye, Gloria" userId="6464a502-8a44-4d67-8fab-8f3aa9495827" providerId="ADAL" clId="{78B1D099-EC6C-49D4-9EE3-FE5ED8C15C6E}" dt="2023-05-19T18:29:47.208" v="4" actId="2696"/>
          <pc:sldLayoutMkLst>
            <pc:docMk/>
            <pc:sldMasterMk cId="3984714580" sldId="2147483687"/>
            <pc:sldLayoutMk cId="2613048141" sldId="2147483695"/>
          </pc:sldLayoutMkLst>
        </pc:sldLayoutChg>
        <pc:sldLayoutChg chg="del">
          <pc:chgData name="Twesigye, Gloria" userId="6464a502-8a44-4d67-8fab-8f3aa9495827" providerId="ADAL" clId="{78B1D099-EC6C-49D4-9EE3-FE5ED8C15C6E}" dt="2023-05-19T18:29:48.980" v="5" actId="2696"/>
          <pc:sldLayoutMkLst>
            <pc:docMk/>
            <pc:sldMasterMk cId="3984714580" sldId="2147483687"/>
            <pc:sldLayoutMk cId="3093831904" sldId="2147483696"/>
          </pc:sldLayoutMkLst>
        </pc:sldLayoutChg>
      </pc:sldMasterChg>
      <pc:sldMasterChg chg="setBg delSldLayout">
        <pc:chgData name="Twesigye, Gloria" userId="6464a502-8a44-4d67-8fab-8f3aa9495827" providerId="ADAL" clId="{78B1D099-EC6C-49D4-9EE3-FE5ED8C15C6E}" dt="2023-05-19T18:30:22.591" v="14"/>
        <pc:sldMasterMkLst>
          <pc:docMk/>
          <pc:sldMasterMk cId="3554223567" sldId="2147483697"/>
        </pc:sldMasterMkLst>
        <pc:sldLayoutChg chg="del">
          <pc:chgData name="Twesigye, Gloria" userId="6464a502-8a44-4d67-8fab-8f3aa9495827" providerId="ADAL" clId="{78B1D099-EC6C-49D4-9EE3-FE5ED8C15C6E}" dt="2023-05-19T18:30:01.444" v="7" actId="2696"/>
          <pc:sldLayoutMkLst>
            <pc:docMk/>
            <pc:sldMasterMk cId="3554223567" sldId="2147483697"/>
            <pc:sldLayoutMk cId="262435433" sldId="2147483701"/>
          </pc:sldLayoutMkLst>
        </pc:sldLayoutChg>
        <pc:sldLayoutChg chg="del">
          <pc:chgData name="Twesigye, Gloria" userId="6464a502-8a44-4d67-8fab-8f3aa9495827" providerId="ADAL" clId="{78B1D099-EC6C-49D4-9EE3-FE5ED8C15C6E}" dt="2023-05-19T18:30:02.287" v="8" actId="2696"/>
          <pc:sldLayoutMkLst>
            <pc:docMk/>
            <pc:sldMasterMk cId="3554223567" sldId="2147483697"/>
            <pc:sldLayoutMk cId="2610558398" sldId="2147483702"/>
          </pc:sldLayoutMkLst>
        </pc:sldLayoutChg>
        <pc:sldLayoutChg chg="del">
          <pc:chgData name="Twesigye, Gloria" userId="6464a502-8a44-4d67-8fab-8f3aa9495827" providerId="ADAL" clId="{78B1D099-EC6C-49D4-9EE3-FE5ED8C15C6E}" dt="2023-05-19T18:30:03.877" v="9" actId="2696"/>
          <pc:sldLayoutMkLst>
            <pc:docMk/>
            <pc:sldMasterMk cId="3554223567" sldId="2147483697"/>
            <pc:sldLayoutMk cId="223727579" sldId="2147483704"/>
          </pc:sldLayoutMkLst>
        </pc:sldLayoutChg>
        <pc:sldLayoutChg chg="del">
          <pc:chgData name="Twesigye, Gloria" userId="6464a502-8a44-4d67-8fab-8f3aa9495827" providerId="ADAL" clId="{78B1D099-EC6C-49D4-9EE3-FE5ED8C15C6E}" dt="2023-05-19T18:30:04.448" v="10" actId="2696"/>
          <pc:sldLayoutMkLst>
            <pc:docMk/>
            <pc:sldMasterMk cId="3554223567" sldId="2147483697"/>
            <pc:sldLayoutMk cId="3426638235" sldId="2147483705"/>
          </pc:sldLayoutMkLst>
        </pc:sldLayoutChg>
        <pc:sldLayoutChg chg="del">
          <pc:chgData name="Twesigye, Gloria" userId="6464a502-8a44-4d67-8fab-8f3aa9495827" providerId="ADAL" clId="{78B1D099-EC6C-49D4-9EE3-FE5ED8C15C6E}" dt="2023-05-19T18:30:05.996" v="11" actId="2696"/>
          <pc:sldLayoutMkLst>
            <pc:docMk/>
            <pc:sldMasterMk cId="3554223567" sldId="2147483697"/>
            <pc:sldLayoutMk cId="2713366515" sldId="2147483706"/>
          </pc:sldLayoutMkLst>
        </pc:sldLayoutChg>
      </pc:sldMasterChg>
      <pc:sldMasterChg chg="delSldLayout">
        <pc:chgData name="Twesigye, Gloria" userId="6464a502-8a44-4d67-8fab-8f3aa9495827" providerId="ADAL" clId="{78B1D099-EC6C-49D4-9EE3-FE5ED8C15C6E}" dt="2023-05-19T18:29:39.598" v="1" actId="2696"/>
        <pc:sldMasterMkLst>
          <pc:docMk/>
          <pc:sldMasterMk cId="2745175856" sldId="2147483707"/>
        </pc:sldMasterMkLst>
        <pc:sldLayoutChg chg="del">
          <pc:chgData name="Twesigye, Gloria" userId="6464a502-8a44-4d67-8fab-8f3aa9495827" providerId="ADAL" clId="{78B1D099-EC6C-49D4-9EE3-FE5ED8C15C6E}" dt="2023-05-19T18:29:39.598" v="1" actId="2696"/>
          <pc:sldLayoutMkLst>
            <pc:docMk/>
            <pc:sldMasterMk cId="2745175856" sldId="2147483707"/>
            <pc:sldLayoutMk cId="3824787925" sldId="2147483686"/>
          </pc:sldLayoutMkLst>
        </pc:sldLayoutChg>
      </pc:sldMasterChg>
    </pc:docChg>
  </pc:docChgLst>
  <pc:docChgLst>
    <pc:chgData name="Balian, Sarah (CNTR)" userId="b3b060d9-4d34-479b-ad68-688eaebf93c5" providerId="ADAL" clId="{BA2A7F9C-2A2B-4F88-B0C8-59F61DA9CDBF}"/>
    <pc:docChg chg="undo custSel addSld delSld modSld">
      <pc:chgData name="Balian, Sarah (CNTR)" userId="b3b060d9-4d34-479b-ad68-688eaebf93c5" providerId="ADAL" clId="{BA2A7F9C-2A2B-4F88-B0C8-59F61DA9CDBF}" dt="2023-05-01T01:28:00.661" v="153" actId="20577"/>
      <pc:docMkLst>
        <pc:docMk/>
      </pc:docMkLst>
      <pc:sldChg chg="modSp mod">
        <pc:chgData name="Balian, Sarah (CNTR)" userId="b3b060d9-4d34-479b-ad68-688eaebf93c5" providerId="ADAL" clId="{BA2A7F9C-2A2B-4F88-B0C8-59F61DA9CDBF}" dt="2023-05-01T01:22:59.384" v="115"/>
        <pc:sldMkLst>
          <pc:docMk/>
          <pc:sldMk cId="2163988523" sldId="260"/>
        </pc:sldMkLst>
        <pc:spChg chg="mod">
          <ac:chgData name="Balian, Sarah (CNTR)" userId="b3b060d9-4d34-479b-ad68-688eaebf93c5" providerId="ADAL" clId="{BA2A7F9C-2A2B-4F88-B0C8-59F61DA9CDBF}" dt="2023-05-01T01:22:59.384" v="115"/>
          <ac:spMkLst>
            <pc:docMk/>
            <pc:sldMk cId="2163988523" sldId="260"/>
            <ac:spMk id="3" creationId="{7F10B6DC-6AF4-BFD9-E1D5-B98AA266289F}"/>
          </ac:spMkLst>
        </pc:spChg>
      </pc:sldChg>
      <pc:sldChg chg="modSp mod delCm">
        <pc:chgData name="Balian, Sarah (CNTR)" userId="b3b060d9-4d34-479b-ad68-688eaebf93c5" providerId="ADAL" clId="{BA2A7F9C-2A2B-4F88-B0C8-59F61DA9CDBF}" dt="2023-05-01T00:58:36.052" v="4"/>
        <pc:sldMkLst>
          <pc:docMk/>
          <pc:sldMk cId="1428788921" sldId="262"/>
        </pc:sldMkLst>
        <pc:spChg chg="mod">
          <ac:chgData name="Balian, Sarah (CNTR)" userId="b3b060d9-4d34-479b-ad68-688eaebf93c5" providerId="ADAL" clId="{BA2A7F9C-2A2B-4F88-B0C8-59F61DA9CDBF}" dt="2023-05-01T00:57:20.944" v="2" actId="1076"/>
          <ac:spMkLst>
            <pc:docMk/>
            <pc:sldMk cId="1428788921" sldId="262"/>
            <ac:spMk id="12" creationId="{3862842A-EAC4-C115-2F36-83D77BEE1E0E}"/>
          </ac:spMkLst>
        </pc:spChg>
        <pc:spChg chg="mod">
          <ac:chgData name="Balian, Sarah (CNTR)" userId="b3b060d9-4d34-479b-ad68-688eaebf93c5" providerId="ADAL" clId="{BA2A7F9C-2A2B-4F88-B0C8-59F61DA9CDBF}" dt="2023-05-01T00:57:25.985" v="3" actId="1076"/>
          <ac:spMkLst>
            <pc:docMk/>
            <pc:sldMk cId="1428788921" sldId="262"/>
            <ac:spMk id="17" creationId="{B5138D57-81A7-9062-3037-7FA0E56333ED}"/>
          </ac:spMkLst>
        </pc:spChg>
        <pc:graphicFrameChg chg="mod ord">
          <ac:chgData name="Balian, Sarah (CNTR)" userId="b3b060d9-4d34-479b-ad68-688eaebf93c5" providerId="ADAL" clId="{BA2A7F9C-2A2B-4F88-B0C8-59F61DA9CDBF}" dt="2023-05-01T00:57:18.332" v="1" actId="167"/>
          <ac:graphicFrameMkLst>
            <pc:docMk/>
            <pc:sldMk cId="1428788921" sldId="2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BA2A7F9C-2A2B-4F88-B0C8-59F61DA9CDBF}" dt="2023-05-01T00:58:36.052" v="4"/>
              <pc2:cmMkLst xmlns:pc2="http://schemas.microsoft.com/office/powerpoint/2019/9/main/command">
                <pc:docMk/>
                <pc:sldMk cId="1428788921" sldId="262"/>
                <pc2:cmMk id="{4B036DBD-5B70-544B-81C1-3BEBF77F4E55}"/>
              </pc2:cmMkLst>
            </pc226:cmChg>
          </p:ext>
        </pc:extLst>
      </pc:sldChg>
      <pc:sldChg chg="mod">
        <pc:chgData name="Balian, Sarah (CNTR)" userId="b3b060d9-4d34-479b-ad68-688eaebf93c5" providerId="ADAL" clId="{BA2A7F9C-2A2B-4F88-B0C8-59F61DA9CDBF}" dt="2023-05-01T01:07:13.214" v="44" actId="27918"/>
        <pc:sldMkLst>
          <pc:docMk/>
          <pc:sldMk cId="1887431401" sldId="263"/>
        </pc:sldMkLst>
      </pc:sldChg>
      <pc:sldChg chg="modSp mod">
        <pc:chgData name="Balian, Sarah (CNTR)" userId="b3b060d9-4d34-479b-ad68-688eaebf93c5" providerId="ADAL" clId="{BA2A7F9C-2A2B-4F88-B0C8-59F61DA9CDBF}" dt="2023-05-01T00:59:35.774" v="8" actId="113"/>
        <pc:sldMkLst>
          <pc:docMk/>
          <pc:sldMk cId="2479953464" sldId="264"/>
        </pc:sldMkLst>
        <pc:graphicFrameChg chg="mod">
          <ac:chgData name="Balian, Sarah (CNTR)" userId="b3b060d9-4d34-479b-ad68-688eaebf93c5" providerId="ADAL" clId="{BA2A7F9C-2A2B-4F88-B0C8-59F61DA9CDBF}" dt="2023-05-01T00:59:35.774" v="8" actId="113"/>
          <ac:graphicFrameMkLst>
            <pc:docMk/>
            <pc:sldMk cId="2479953464" sldId="264"/>
            <ac:graphicFrameMk id="9" creationId="{16BB2B36-D329-083C-5198-BEEC5AC12CFA}"/>
          </ac:graphicFrameMkLst>
        </pc:graphicFrameChg>
      </pc:sldChg>
      <pc:sldChg chg="mod delCm">
        <pc:chgData name="Balian, Sarah (CNTR)" userId="b3b060d9-4d34-479b-ad68-688eaebf93c5" providerId="ADAL" clId="{BA2A7F9C-2A2B-4F88-B0C8-59F61DA9CDBF}" dt="2023-05-01T01:24:39.464" v="127"/>
        <pc:sldMkLst>
          <pc:docMk/>
          <pc:sldMk cId="2683574049" sldId="286"/>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BA2A7F9C-2A2B-4F88-B0C8-59F61DA9CDBF}" dt="2023-05-01T01:24:39.464" v="127"/>
              <pc2:cmMkLst xmlns:pc2="http://schemas.microsoft.com/office/powerpoint/2019/9/main/command">
                <pc:docMk/>
                <pc:sldMk cId="2683574049" sldId="286"/>
                <pc2:cmMk id="{CE4567FB-6F2B-0945-9529-036B3F68DDB2}"/>
              </pc2:cmMkLst>
            </pc226:cmChg>
          </p:ext>
        </pc:extLst>
      </pc:sldChg>
      <pc:sldChg chg="modSp mod">
        <pc:chgData name="Balian, Sarah (CNTR)" userId="b3b060d9-4d34-479b-ad68-688eaebf93c5" providerId="ADAL" clId="{BA2A7F9C-2A2B-4F88-B0C8-59F61DA9CDBF}" dt="2023-05-01T01:28:00.661" v="153" actId="20577"/>
        <pc:sldMkLst>
          <pc:docMk/>
          <pc:sldMk cId="3475639167" sldId="289"/>
        </pc:sldMkLst>
        <pc:spChg chg="mod">
          <ac:chgData name="Balian, Sarah (CNTR)" userId="b3b060d9-4d34-479b-ad68-688eaebf93c5" providerId="ADAL" clId="{BA2A7F9C-2A2B-4F88-B0C8-59F61DA9CDBF}" dt="2023-05-01T01:28:00.661" v="153" actId="20577"/>
          <ac:spMkLst>
            <pc:docMk/>
            <pc:sldMk cId="3475639167" sldId="289"/>
            <ac:spMk id="6" creationId="{3178E49A-AB46-36D7-BE04-40013DE24A2A}"/>
          </ac:spMkLst>
        </pc:spChg>
      </pc:sldChg>
      <pc:sldChg chg="modSp mod delCm">
        <pc:chgData name="Balian, Sarah (CNTR)" userId="b3b060d9-4d34-479b-ad68-688eaebf93c5" providerId="ADAL" clId="{BA2A7F9C-2A2B-4F88-B0C8-59F61DA9CDBF}" dt="2023-05-01T01:03:22.615" v="11" actId="20577"/>
        <pc:sldMkLst>
          <pc:docMk/>
          <pc:sldMk cId="3332005300" sldId="322"/>
        </pc:sldMkLst>
        <pc:spChg chg="mod">
          <ac:chgData name="Balian, Sarah (CNTR)" userId="b3b060d9-4d34-479b-ad68-688eaebf93c5" providerId="ADAL" clId="{BA2A7F9C-2A2B-4F88-B0C8-59F61DA9CDBF}" dt="2023-05-01T01:03:22.615" v="11" actId="20577"/>
          <ac:spMkLst>
            <pc:docMk/>
            <pc:sldMk cId="3332005300" sldId="322"/>
            <ac:spMk id="3" creationId="{E4FD1E92-5DBC-B105-F246-2355E4FF9A74}"/>
          </ac:spMkLst>
        </pc:sp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BA2A7F9C-2A2B-4F88-B0C8-59F61DA9CDBF}" dt="2023-05-01T01:03:19.527" v="10"/>
              <pc2:cmMkLst xmlns:pc2="http://schemas.microsoft.com/office/powerpoint/2019/9/main/command">
                <pc:docMk/>
                <pc:sldMk cId="3332005300" sldId="322"/>
                <pc2:cmMk id="{68271B52-C659-B945-89B1-FA40659FF1A6}"/>
              </pc2:cmMkLst>
            </pc226:cmChg>
          </p:ext>
        </pc:extLst>
      </pc:sldChg>
      <pc:sldChg chg="addSp delSp modSp mod">
        <pc:chgData name="Balian, Sarah (CNTR)" userId="b3b060d9-4d34-479b-ad68-688eaebf93c5" providerId="ADAL" clId="{BA2A7F9C-2A2B-4F88-B0C8-59F61DA9CDBF}" dt="2023-05-01T01:06:19.456" v="39" actId="732"/>
        <pc:sldMkLst>
          <pc:docMk/>
          <pc:sldMk cId="3364805724" sldId="339"/>
        </pc:sldMkLst>
        <pc:spChg chg="mod">
          <ac:chgData name="Balian, Sarah (CNTR)" userId="b3b060d9-4d34-479b-ad68-688eaebf93c5" providerId="ADAL" clId="{BA2A7F9C-2A2B-4F88-B0C8-59F61DA9CDBF}" dt="2023-05-01T01:04:57.535" v="13" actId="20577"/>
          <ac:spMkLst>
            <pc:docMk/>
            <pc:sldMk cId="3364805724" sldId="339"/>
            <ac:spMk id="3" creationId="{B6340F88-FDE5-D8FA-4CB8-7065B97BFE6B}"/>
          </ac:spMkLst>
        </pc:spChg>
        <pc:picChg chg="del">
          <ac:chgData name="Balian, Sarah (CNTR)" userId="b3b060d9-4d34-479b-ad68-688eaebf93c5" providerId="ADAL" clId="{BA2A7F9C-2A2B-4F88-B0C8-59F61DA9CDBF}" dt="2023-05-01T01:05:19.390" v="21" actId="478"/>
          <ac:picMkLst>
            <pc:docMk/>
            <pc:sldMk cId="3364805724" sldId="339"/>
            <ac:picMk id="4" creationId="{55A21AFA-C474-D33C-974B-28D976F58F89}"/>
          </ac:picMkLst>
        </pc:picChg>
        <pc:picChg chg="add mod">
          <ac:chgData name="Balian, Sarah (CNTR)" userId="b3b060d9-4d34-479b-ad68-688eaebf93c5" providerId="ADAL" clId="{BA2A7F9C-2A2B-4F88-B0C8-59F61DA9CDBF}" dt="2023-05-01T01:05:08.313" v="16" actId="1076"/>
          <ac:picMkLst>
            <pc:docMk/>
            <pc:sldMk cId="3364805724" sldId="339"/>
            <ac:picMk id="5" creationId="{816299DB-4D09-E0F1-6E19-6A32AF558430}"/>
          </ac:picMkLst>
        </pc:picChg>
        <pc:picChg chg="add mod">
          <ac:chgData name="Balian, Sarah (CNTR)" userId="b3b060d9-4d34-479b-ad68-688eaebf93c5" providerId="ADAL" clId="{BA2A7F9C-2A2B-4F88-B0C8-59F61DA9CDBF}" dt="2023-05-01T01:05:16.072" v="19" actId="1076"/>
          <ac:picMkLst>
            <pc:docMk/>
            <pc:sldMk cId="3364805724" sldId="339"/>
            <ac:picMk id="6" creationId="{DF3C8B4C-9565-B239-DDB9-3CECD7ADD515}"/>
          </ac:picMkLst>
        </pc:picChg>
        <pc:picChg chg="add mod">
          <ac:chgData name="Balian, Sarah (CNTR)" userId="b3b060d9-4d34-479b-ad68-688eaebf93c5" providerId="ADAL" clId="{BA2A7F9C-2A2B-4F88-B0C8-59F61DA9CDBF}" dt="2023-05-01T01:05:24.886" v="23" actId="1076"/>
          <ac:picMkLst>
            <pc:docMk/>
            <pc:sldMk cId="3364805724" sldId="339"/>
            <ac:picMk id="7" creationId="{0499D0A7-FC66-DCFD-14F7-D56C94832DE0}"/>
          </ac:picMkLst>
        </pc:picChg>
        <pc:picChg chg="del">
          <ac:chgData name="Balian, Sarah (CNTR)" userId="b3b060d9-4d34-479b-ad68-688eaebf93c5" providerId="ADAL" clId="{BA2A7F9C-2A2B-4F88-B0C8-59F61DA9CDBF}" dt="2023-05-01T01:05:17.538" v="20" actId="478"/>
          <ac:picMkLst>
            <pc:docMk/>
            <pc:sldMk cId="3364805724" sldId="339"/>
            <ac:picMk id="8" creationId="{08B5D602-63F9-8942-251D-7783D8669F79}"/>
          </ac:picMkLst>
        </pc:picChg>
        <pc:picChg chg="add mod">
          <ac:chgData name="Balian, Sarah (CNTR)" userId="b3b060d9-4d34-479b-ad68-688eaebf93c5" providerId="ADAL" clId="{BA2A7F9C-2A2B-4F88-B0C8-59F61DA9CDBF}" dt="2023-05-01T01:05:32.045" v="25" actId="1076"/>
          <ac:picMkLst>
            <pc:docMk/>
            <pc:sldMk cId="3364805724" sldId="339"/>
            <ac:picMk id="9" creationId="{DE36AA27-6E89-88EB-77DD-1E82BB5C6494}"/>
          </ac:picMkLst>
        </pc:picChg>
        <pc:picChg chg="add mod">
          <ac:chgData name="Balian, Sarah (CNTR)" userId="b3b060d9-4d34-479b-ad68-688eaebf93c5" providerId="ADAL" clId="{BA2A7F9C-2A2B-4F88-B0C8-59F61DA9CDBF}" dt="2023-05-01T01:05:40.773" v="30" actId="1076"/>
          <ac:picMkLst>
            <pc:docMk/>
            <pc:sldMk cId="3364805724" sldId="339"/>
            <ac:picMk id="11" creationId="{0E477E66-2BE2-7F78-77C3-0781FB8F3166}"/>
          </ac:picMkLst>
        </pc:picChg>
        <pc:picChg chg="add mod">
          <ac:chgData name="Balian, Sarah (CNTR)" userId="b3b060d9-4d34-479b-ad68-688eaebf93c5" providerId="ADAL" clId="{BA2A7F9C-2A2B-4F88-B0C8-59F61DA9CDBF}" dt="2023-05-01T01:05:53.443" v="32" actId="1076"/>
          <ac:picMkLst>
            <pc:docMk/>
            <pc:sldMk cId="3364805724" sldId="339"/>
            <ac:picMk id="12" creationId="{852BA0E9-F872-8938-5CA1-CF848909E927}"/>
          </ac:picMkLst>
        </pc:picChg>
        <pc:picChg chg="add mod">
          <ac:chgData name="Balian, Sarah (CNTR)" userId="b3b060d9-4d34-479b-ad68-688eaebf93c5" providerId="ADAL" clId="{BA2A7F9C-2A2B-4F88-B0C8-59F61DA9CDBF}" dt="2023-05-01T01:06:02.245" v="34" actId="1076"/>
          <ac:picMkLst>
            <pc:docMk/>
            <pc:sldMk cId="3364805724" sldId="339"/>
            <ac:picMk id="13" creationId="{E13389D0-E08B-2DC5-9592-99E30FBDCED3}"/>
          </ac:picMkLst>
        </pc:picChg>
        <pc:picChg chg="add mod modCrop">
          <ac:chgData name="Balian, Sarah (CNTR)" userId="b3b060d9-4d34-479b-ad68-688eaebf93c5" providerId="ADAL" clId="{BA2A7F9C-2A2B-4F88-B0C8-59F61DA9CDBF}" dt="2023-05-01T01:06:19.456" v="39" actId="732"/>
          <ac:picMkLst>
            <pc:docMk/>
            <pc:sldMk cId="3364805724" sldId="339"/>
            <ac:picMk id="14" creationId="{831E8228-3B17-313C-FA50-5C20404F791D}"/>
          </ac:picMkLst>
        </pc:picChg>
        <pc:picChg chg="del">
          <ac:chgData name="Balian, Sarah (CNTR)" userId="b3b060d9-4d34-479b-ad68-688eaebf93c5" providerId="ADAL" clId="{BA2A7F9C-2A2B-4F88-B0C8-59F61DA9CDBF}" dt="2023-05-01T01:05:09.409" v="17" actId="478"/>
          <ac:picMkLst>
            <pc:docMk/>
            <pc:sldMk cId="3364805724" sldId="339"/>
            <ac:picMk id="15" creationId="{14C466CD-3FB5-EC53-EAB7-AA824FCC2640}"/>
          </ac:picMkLst>
        </pc:picChg>
        <pc:picChg chg="del">
          <ac:chgData name="Balian, Sarah (CNTR)" userId="b3b060d9-4d34-479b-ad68-688eaebf93c5" providerId="ADAL" clId="{BA2A7F9C-2A2B-4F88-B0C8-59F61DA9CDBF}" dt="2023-05-01T01:05:05.115" v="15" actId="478"/>
          <ac:picMkLst>
            <pc:docMk/>
            <pc:sldMk cId="3364805724" sldId="339"/>
            <ac:picMk id="18" creationId="{8E8CA4E4-F413-9386-3EE8-9C9FAA752EE1}"/>
          </ac:picMkLst>
        </pc:picChg>
        <pc:picChg chg="del">
          <ac:chgData name="Balian, Sarah (CNTR)" userId="b3b060d9-4d34-479b-ad68-688eaebf93c5" providerId="ADAL" clId="{BA2A7F9C-2A2B-4F88-B0C8-59F61DA9CDBF}" dt="2023-05-01T01:05:34.043" v="26" actId="478"/>
          <ac:picMkLst>
            <pc:docMk/>
            <pc:sldMk cId="3364805724" sldId="339"/>
            <ac:picMk id="19" creationId="{0DDD343F-D8B3-223D-BDF2-8AB60D1DEBC3}"/>
          </ac:picMkLst>
        </pc:picChg>
        <pc:picChg chg="del">
          <ac:chgData name="Balian, Sarah (CNTR)" userId="b3b060d9-4d34-479b-ad68-688eaebf93c5" providerId="ADAL" clId="{BA2A7F9C-2A2B-4F88-B0C8-59F61DA9CDBF}" dt="2023-05-01T01:05:34.679" v="27" actId="478"/>
          <ac:picMkLst>
            <pc:docMk/>
            <pc:sldMk cId="3364805724" sldId="339"/>
            <ac:picMk id="20" creationId="{D71D2415-EA81-4CB8-19E3-0320F1D8DCBB}"/>
          </ac:picMkLst>
        </pc:picChg>
        <pc:picChg chg="del">
          <ac:chgData name="Balian, Sarah (CNTR)" userId="b3b060d9-4d34-479b-ad68-688eaebf93c5" providerId="ADAL" clId="{BA2A7F9C-2A2B-4F88-B0C8-59F61DA9CDBF}" dt="2023-05-01T01:05:35.669" v="28" actId="478"/>
          <ac:picMkLst>
            <pc:docMk/>
            <pc:sldMk cId="3364805724" sldId="339"/>
            <ac:picMk id="21" creationId="{AB971282-0DD5-0A5C-4900-CD13E48AF0B7}"/>
          </ac:picMkLst>
        </pc:picChg>
      </pc:sldChg>
      <pc:sldChg chg="modSp mod">
        <pc:chgData name="Balian, Sarah (CNTR)" userId="b3b060d9-4d34-479b-ad68-688eaebf93c5" providerId="ADAL" clId="{BA2A7F9C-2A2B-4F88-B0C8-59F61DA9CDBF}" dt="2023-05-01T01:15:59.587" v="54" actId="113"/>
        <pc:sldMkLst>
          <pc:docMk/>
          <pc:sldMk cId="3383364338" sldId="353"/>
        </pc:sldMkLst>
        <pc:graphicFrameChg chg="mod">
          <ac:chgData name="Balian, Sarah (CNTR)" userId="b3b060d9-4d34-479b-ad68-688eaebf93c5" providerId="ADAL" clId="{BA2A7F9C-2A2B-4F88-B0C8-59F61DA9CDBF}" dt="2023-05-01T01:15:59.587" v="54" actId="113"/>
          <ac:graphicFrameMkLst>
            <pc:docMk/>
            <pc:sldMk cId="3383364338" sldId="353"/>
            <ac:graphicFrameMk id="21" creationId="{9673CC04-08CC-5578-D046-2CD1CE6E0EBA}"/>
          </ac:graphicFrameMkLst>
        </pc:graphicFrameChg>
        <pc:cxnChg chg="mod">
          <ac:chgData name="Balian, Sarah (CNTR)" userId="b3b060d9-4d34-479b-ad68-688eaebf93c5" providerId="ADAL" clId="{BA2A7F9C-2A2B-4F88-B0C8-59F61DA9CDBF}" dt="2023-05-01T01:15:37.366" v="51" actId="1076"/>
          <ac:cxnSpMkLst>
            <pc:docMk/>
            <pc:sldMk cId="3383364338" sldId="353"/>
            <ac:cxnSpMk id="4" creationId="{D04B9959-8687-5C2A-5663-2AA8309F2D66}"/>
          </ac:cxnSpMkLst>
        </pc:cxnChg>
        <pc:cxnChg chg="mod">
          <ac:chgData name="Balian, Sarah (CNTR)" userId="b3b060d9-4d34-479b-ad68-688eaebf93c5" providerId="ADAL" clId="{BA2A7F9C-2A2B-4F88-B0C8-59F61DA9CDBF}" dt="2023-05-01T01:15:34.487" v="50" actId="1076"/>
          <ac:cxnSpMkLst>
            <pc:docMk/>
            <pc:sldMk cId="3383364338" sldId="353"/>
            <ac:cxnSpMk id="7" creationId="{C3B6A595-A577-9B0F-210C-8D59BC5EA5DE}"/>
          </ac:cxnSpMkLst>
        </pc:cxnChg>
        <pc:cxnChg chg="mod">
          <ac:chgData name="Balian, Sarah (CNTR)" userId="b3b060d9-4d34-479b-ad68-688eaebf93c5" providerId="ADAL" clId="{BA2A7F9C-2A2B-4F88-B0C8-59F61DA9CDBF}" dt="2023-05-01T01:15:40.398" v="52" actId="1076"/>
          <ac:cxnSpMkLst>
            <pc:docMk/>
            <pc:sldMk cId="3383364338" sldId="353"/>
            <ac:cxnSpMk id="12" creationId="{141A54CB-7515-77D3-8C43-BC160D3E680B}"/>
          </ac:cxnSpMkLst>
        </pc:cxnChg>
      </pc:sldChg>
      <pc:sldChg chg="mod">
        <pc:chgData name="Balian, Sarah (CNTR)" userId="b3b060d9-4d34-479b-ad68-688eaebf93c5" providerId="ADAL" clId="{BA2A7F9C-2A2B-4F88-B0C8-59F61DA9CDBF}" dt="2023-05-01T01:21:21.891" v="84" actId="27918"/>
        <pc:sldMkLst>
          <pc:docMk/>
          <pc:sldMk cId="2037470596" sldId="356"/>
        </pc:sldMkLst>
      </pc:sldChg>
      <pc:sldChg chg="modSp">
        <pc:chgData name="Balian, Sarah (CNTR)" userId="b3b060d9-4d34-479b-ad68-688eaebf93c5" providerId="ADAL" clId="{BA2A7F9C-2A2B-4F88-B0C8-59F61DA9CDBF}" dt="2023-05-01T01:02:21.854" v="9"/>
        <pc:sldMkLst>
          <pc:docMk/>
          <pc:sldMk cId="3982897259" sldId="357"/>
        </pc:sldMkLst>
        <pc:graphicFrameChg chg="mod">
          <ac:chgData name="Balian, Sarah (CNTR)" userId="b3b060d9-4d34-479b-ad68-688eaebf93c5" providerId="ADAL" clId="{BA2A7F9C-2A2B-4F88-B0C8-59F61DA9CDBF}" dt="2023-05-01T01:02:21.854" v="9"/>
          <ac:graphicFrameMkLst>
            <pc:docMk/>
            <pc:sldMk cId="3982897259" sldId="357"/>
            <ac:graphicFrameMk id="9" creationId="{16BB2B36-D329-083C-5198-BEEC5AC12CFA}"/>
          </ac:graphicFrameMkLst>
        </pc:graphicFrameChg>
      </pc:sldChg>
      <pc:sldChg chg="modSp mod">
        <pc:chgData name="Balian, Sarah (CNTR)" userId="b3b060d9-4d34-479b-ad68-688eaebf93c5" providerId="ADAL" clId="{BA2A7F9C-2A2B-4F88-B0C8-59F61DA9CDBF}" dt="2023-05-01T01:22:53.634" v="113"/>
        <pc:sldMkLst>
          <pc:docMk/>
          <pc:sldMk cId="2723418054" sldId="360"/>
        </pc:sldMkLst>
        <pc:spChg chg="mod">
          <ac:chgData name="Balian, Sarah (CNTR)" userId="b3b060d9-4d34-479b-ad68-688eaebf93c5" providerId="ADAL" clId="{BA2A7F9C-2A2B-4F88-B0C8-59F61DA9CDBF}" dt="2023-05-01T01:22:53.634" v="113"/>
          <ac:spMkLst>
            <pc:docMk/>
            <pc:sldMk cId="2723418054" sldId="360"/>
            <ac:spMk id="3" creationId="{7F10B6DC-6AF4-BFD9-E1D5-B98AA266289F}"/>
          </ac:spMkLst>
        </pc:spChg>
      </pc:sldChg>
      <pc:sldChg chg="modSp mod">
        <pc:chgData name="Balian, Sarah (CNTR)" userId="b3b060d9-4d34-479b-ad68-688eaebf93c5" providerId="ADAL" clId="{BA2A7F9C-2A2B-4F88-B0C8-59F61DA9CDBF}" dt="2023-05-01T01:22:49.042" v="111"/>
        <pc:sldMkLst>
          <pc:docMk/>
          <pc:sldMk cId="3494697050" sldId="361"/>
        </pc:sldMkLst>
        <pc:spChg chg="mod">
          <ac:chgData name="Balian, Sarah (CNTR)" userId="b3b060d9-4d34-479b-ad68-688eaebf93c5" providerId="ADAL" clId="{BA2A7F9C-2A2B-4F88-B0C8-59F61DA9CDBF}" dt="2023-05-01T01:22:49.042" v="111"/>
          <ac:spMkLst>
            <pc:docMk/>
            <pc:sldMk cId="3494697050" sldId="361"/>
            <ac:spMk id="3" creationId="{7F10B6DC-6AF4-BFD9-E1D5-B98AA266289F}"/>
          </ac:spMkLst>
        </pc:spChg>
      </pc:sldChg>
      <pc:sldChg chg="mod">
        <pc:chgData name="Balian, Sarah (CNTR)" userId="b3b060d9-4d34-479b-ad68-688eaebf93c5" providerId="ADAL" clId="{BA2A7F9C-2A2B-4F88-B0C8-59F61DA9CDBF}" dt="2023-05-01T01:18:13.600" v="62" actId="27918"/>
        <pc:sldMkLst>
          <pc:docMk/>
          <pc:sldMk cId="2775215614" sldId="362"/>
        </pc:sldMkLst>
      </pc:sldChg>
      <pc:sldChg chg="addSp modSp mod delCm">
        <pc:chgData name="Balian, Sarah (CNTR)" userId="b3b060d9-4d34-479b-ad68-688eaebf93c5" providerId="ADAL" clId="{BA2A7F9C-2A2B-4F88-B0C8-59F61DA9CDBF}" dt="2023-05-01T01:20:09.383" v="79"/>
        <pc:sldMkLst>
          <pc:docMk/>
          <pc:sldMk cId="2506761111" sldId="364"/>
        </pc:sldMkLst>
        <pc:spChg chg="add mod">
          <ac:chgData name="Balian, Sarah (CNTR)" userId="b3b060d9-4d34-479b-ad68-688eaebf93c5" providerId="ADAL" clId="{BA2A7F9C-2A2B-4F88-B0C8-59F61DA9CDBF}" dt="2023-05-01T01:20:07.289" v="78" actId="1076"/>
          <ac:spMkLst>
            <pc:docMk/>
            <pc:sldMk cId="2506761111" sldId="364"/>
            <ac:spMk id="4" creationId="{5CA6E856-9230-FCD6-B189-D82A107BEFD4}"/>
          </ac:spMkLst>
        </pc:spChg>
        <pc:graphicFrameChg chg="mod">
          <ac:chgData name="Balian, Sarah (CNTR)" userId="b3b060d9-4d34-479b-ad68-688eaebf93c5" providerId="ADAL" clId="{BA2A7F9C-2A2B-4F88-B0C8-59F61DA9CDBF}" dt="2023-05-01T01:19:59.482" v="77"/>
          <ac:graphicFrameMkLst>
            <pc:docMk/>
            <pc:sldMk cId="2506761111" sldId="364"/>
            <ac:graphicFrameMk id="7" creationId="{1CDE4ED1-B73E-3946-9CC6-A801223189A3}"/>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BA2A7F9C-2A2B-4F88-B0C8-59F61DA9CDBF}" dt="2023-05-01T01:20:09.383" v="79"/>
              <pc2:cmMkLst xmlns:pc2="http://schemas.microsoft.com/office/powerpoint/2019/9/main/command">
                <pc:docMk/>
                <pc:sldMk cId="2506761111" sldId="364"/>
                <pc2:cmMk id="{BA3F300C-786A-E845-B72B-8C77DB4AEC4E}"/>
              </pc2:cmMkLst>
            </pc226:cmChg>
          </p:ext>
        </pc:extLst>
      </pc:sldChg>
      <pc:sldChg chg="del">
        <pc:chgData name="Balian, Sarah (CNTR)" userId="b3b060d9-4d34-479b-ad68-688eaebf93c5" providerId="ADAL" clId="{BA2A7F9C-2A2B-4F88-B0C8-59F61DA9CDBF}" dt="2023-05-01T01:20:14.028" v="80" actId="47"/>
        <pc:sldMkLst>
          <pc:docMk/>
          <pc:sldMk cId="2057286570" sldId="365"/>
        </pc:sldMkLst>
      </pc:sldChg>
      <pc:sldChg chg="modSp mod">
        <pc:chgData name="Balian, Sarah (CNTR)" userId="b3b060d9-4d34-479b-ad68-688eaebf93c5" providerId="ADAL" clId="{BA2A7F9C-2A2B-4F88-B0C8-59F61DA9CDBF}" dt="2023-05-01T01:22:30.670" v="100" actId="20577"/>
        <pc:sldMkLst>
          <pc:docMk/>
          <pc:sldMk cId="3316185608" sldId="366"/>
        </pc:sldMkLst>
        <pc:spChg chg="mod">
          <ac:chgData name="Balian, Sarah (CNTR)" userId="b3b060d9-4d34-479b-ad68-688eaebf93c5" providerId="ADAL" clId="{BA2A7F9C-2A2B-4F88-B0C8-59F61DA9CDBF}" dt="2023-05-01T01:22:30.670" v="100" actId="20577"/>
          <ac:spMkLst>
            <pc:docMk/>
            <pc:sldMk cId="3316185608" sldId="366"/>
            <ac:spMk id="3" creationId="{7F10B6DC-6AF4-BFD9-E1D5-B98AA266289F}"/>
          </ac:spMkLst>
        </pc:spChg>
      </pc:sldChg>
      <pc:sldChg chg="modSp mod">
        <pc:chgData name="Balian, Sarah (CNTR)" userId="b3b060d9-4d34-479b-ad68-688eaebf93c5" providerId="ADAL" clId="{BA2A7F9C-2A2B-4F88-B0C8-59F61DA9CDBF}" dt="2023-05-01T01:22:41.834" v="109" actId="20577"/>
        <pc:sldMkLst>
          <pc:docMk/>
          <pc:sldMk cId="2525133421" sldId="367"/>
        </pc:sldMkLst>
        <pc:spChg chg="mod">
          <ac:chgData name="Balian, Sarah (CNTR)" userId="b3b060d9-4d34-479b-ad68-688eaebf93c5" providerId="ADAL" clId="{BA2A7F9C-2A2B-4F88-B0C8-59F61DA9CDBF}" dt="2023-05-01T01:22:41.834" v="109" actId="20577"/>
          <ac:spMkLst>
            <pc:docMk/>
            <pc:sldMk cId="2525133421" sldId="367"/>
            <ac:spMk id="3" creationId="{7F10B6DC-6AF4-BFD9-E1D5-B98AA266289F}"/>
          </ac:spMkLst>
        </pc:spChg>
      </pc:sldChg>
      <pc:sldChg chg="modSp add mod delCm">
        <pc:chgData name="Balian, Sarah (CNTR)" userId="b3b060d9-4d34-479b-ad68-688eaebf93c5" providerId="ADAL" clId="{BA2A7F9C-2A2B-4F88-B0C8-59F61DA9CDBF}" dt="2023-05-01T01:26:12.620" v="144" actId="27918"/>
        <pc:sldMkLst>
          <pc:docMk/>
          <pc:sldMk cId="2785022341" sldId="371"/>
        </pc:sldMkLst>
        <pc:spChg chg="mod">
          <ac:chgData name="Balian, Sarah (CNTR)" userId="b3b060d9-4d34-479b-ad68-688eaebf93c5" providerId="ADAL" clId="{BA2A7F9C-2A2B-4F88-B0C8-59F61DA9CDBF}" dt="2023-05-01T01:23:28.019" v="124" actId="20577"/>
          <ac:spMkLst>
            <pc:docMk/>
            <pc:sldMk cId="2785022341" sldId="371"/>
            <ac:spMk id="2" creationId="{F6245169-1799-41CD-B28E-D2D20D16AD73}"/>
          </ac:spMkLst>
        </pc:spChg>
        <pc:spChg chg="mod">
          <ac:chgData name="Balian, Sarah (CNTR)" userId="b3b060d9-4d34-479b-ad68-688eaebf93c5" providerId="ADAL" clId="{BA2A7F9C-2A2B-4F88-B0C8-59F61DA9CDBF}" dt="2023-05-01T01:23:20.904" v="122" actId="20577"/>
          <ac:spMkLst>
            <pc:docMk/>
            <pc:sldMk cId="2785022341" sldId="371"/>
            <ac:spMk id="3" creationId="{E4FD1E92-5DBC-B105-F246-2355E4FF9A74}"/>
          </ac:spMkLst>
        </pc:sp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BA2A7F9C-2A2B-4F88-B0C8-59F61DA9CDBF}" dt="2023-05-01T01:23:14.868" v="116"/>
              <pc2:cmMkLst xmlns:pc2="http://schemas.microsoft.com/office/powerpoint/2019/9/main/command">
                <pc:docMk/>
                <pc:sldMk cId="2785022341" sldId="371"/>
                <pc2:cmMk id="{BED21847-7833-4309-A476-18EC404229E3}"/>
              </pc2:cmMkLst>
            </pc226:cmChg>
          </p:ext>
        </pc:ext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2.xml"/><Relationship Id="rId1" Type="http://schemas.microsoft.com/office/2011/relationships/chartStyle" Target="style2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8047959763105E-2"/>
          <c:y val="8.1334337634391726E-2"/>
          <c:w val="0.9608888888888889"/>
          <c:h val="0.81127376142285723"/>
        </c:manualLayout>
      </c:layout>
      <c:lineChart>
        <c:grouping val="standard"/>
        <c:varyColors val="0"/>
        <c:ser>
          <c:idx val="0"/>
          <c:order val="0"/>
          <c:tx>
            <c:strRef>
              <c:f>Sheet1!$B$1</c:f>
              <c:strCache>
                <c:ptCount val="1"/>
                <c:pt idx="0">
                  <c:v>Stunted</c:v>
                </c:pt>
              </c:strCache>
            </c:strRef>
          </c:tx>
          <c:spPr>
            <a:ln w="38100" cap="rnd">
              <a:solidFill>
                <a:schemeClr val="accent6"/>
              </a:solidFill>
              <a:round/>
            </a:ln>
            <a:effectLst/>
          </c:spPr>
          <c:marker>
            <c:symbol val="circle"/>
            <c:size val="5"/>
            <c:spPr>
              <a:solidFill>
                <a:schemeClr val="accent6"/>
              </a:solidFill>
              <a:ln w="38100">
                <a:solidFill>
                  <a:schemeClr val="accent6"/>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1996 NFHS</c:v>
                </c:pt>
                <c:pt idx="1">
                  <c:v>2001 NDHS</c:v>
                </c:pt>
                <c:pt idx="2">
                  <c:v>2006 NDHS</c:v>
                </c:pt>
                <c:pt idx="3">
                  <c:v>2011 NDHS</c:v>
                </c:pt>
                <c:pt idx="4">
                  <c:v>2016 NDHS</c:v>
                </c:pt>
                <c:pt idx="5">
                  <c:v>2022 NDHS</c:v>
                </c:pt>
              </c:strCache>
            </c:strRef>
          </c:cat>
          <c:val>
            <c:numRef>
              <c:f>Sheet1!$B$2:$B$7</c:f>
              <c:numCache>
                <c:formatCode>General</c:formatCode>
                <c:ptCount val="6"/>
                <c:pt idx="0">
                  <c:v>57</c:v>
                </c:pt>
                <c:pt idx="1">
                  <c:v>57</c:v>
                </c:pt>
                <c:pt idx="2" formatCode="0">
                  <c:v>49</c:v>
                </c:pt>
                <c:pt idx="3">
                  <c:v>41</c:v>
                </c:pt>
                <c:pt idx="4">
                  <c:v>36</c:v>
                </c:pt>
                <c:pt idx="5">
                  <c:v>25</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Wasted</c:v>
                </c:pt>
              </c:strCache>
            </c:strRef>
          </c:tx>
          <c:spPr>
            <a:ln w="38100" cap="rnd">
              <a:solidFill>
                <a:schemeClr val="accent1"/>
              </a:solidFill>
              <a:round/>
            </a:ln>
            <a:effectLst/>
          </c:spPr>
          <c:marker>
            <c:symbol val="circle"/>
            <c:size val="5"/>
            <c:spPr>
              <a:solidFill>
                <a:schemeClr val="accent1"/>
              </a:solidFill>
              <a:ln w="38100">
                <a:solidFill>
                  <a:schemeClr val="accent1"/>
                </a:solidFill>
              </a:ln>
              <a:effectLst/>
            </c:spPr>
          </c:marker>
          <c:dLbls>
            <c:dLbl>
              <c:idx val="4"/>
              <c:layout>
                <c:manualLayout>
                  <c:x val="-4.8819906302723587E-3"/>
                  <c:y val="-8.6910191768891625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1F1-486E-AED1-969469C3FBD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1996 NFHS</c:v>
                </c:pt>
                <c:pt idx="1">
                  <c:v>2001 NDHS</c:v>
                </c:pt>
                <c:pt idx="2">
                  <c:v>2006 NDHS</c:v>
                </c:pt>
                <c:pt idx="3">
                  <c:v>2011 NDHS</c:v>
                </c:pt>
                <c:pt idx="4">
                  <c:v>2016 NDHS</c:v>
                </c:pt>
                <c:pt idx="5">
                  <c:v>2022 NDHS</c:v>
                </c:pt>
              </c:strCache>
            </c:strRef>
          </c:cat>
          <c:val>
            <c:numRef>
              <c:f>Sheet1!$C$2:$C$7</c:f>
              <c:numCache>
                <c:formatCode>General</c:formatCode>
                <c:ptCount val="6"/>
                <c:pt idx="0">
                  <c:v>15</c:v>
                </c:pt>
                <c:pt idx="1">
                  <c:v>11</c:v>
                </c:pt>
                <c:pt idx="2">
                  <c:v>13</c:v>
                </c:pt>
                <c:pt idx="3">
                  <c:v>11</c:v>
                </c:pt>
                <c:pt idx="4">
                  <c:v>10</c:v>
                </c:pt>
                <c:pt idx="5">
                  <c:v>8</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Underweight</c:v>
                </c:pt>
              </c:strCache>
            </c:strRef>
          </c:tx>
          <c:spPr>
            <a:ln w="38100" cap="rnd">
              <a:solidFill>
                <a:schemeClr val="accent3"/>
              </a:solidFill>
              <a:round/>
            </a:ln>
            <a:effectLst/>
          </c:spPr>
          <c:marker>
            <c:symbol val="triangle"/>
            <c:size val="5"/>
            <c:spPr>
              <a:solidFill>
                <a:schemeClr val="accent3"/>
              </a:solidFill>
              <a:ln w="38100">
                <a:solidFill>
                  <a:schemeClr val="accent3"/>
                </a:solidFill>
              </a:ln>
              <a:effectLst/>
            </c:spPr>
          </c:marker>
          <c:dLbls>
            <c:dLbl>
              <c:idx val="4"/>
              <c:layout>
                <c:manualLayout>
                  <c:x val="-1.0568094904342332E-2"/>
                  <c:y val="-1.6562084109249555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4.2255877762445687E-2"/>
                      <c:h val="6.7232116258727895E-2"/>
                    </c:manualLayout>
                  </c15:layout>
                </c:ext>
                <c:ext xmlns:c16="http://schemas.microsoft.com/office/drawing/2014/chart" uri="{C3380CC4-5D6E-409C-BE32-E72D297353CC}">
                  <c16:uniqueId val="{00000005-E1F1-486E-AED1-969469C3FBDB}"/>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1996 NFHS</c:v>
                </c:pt>
                <c:pt idx="1">
                  <c:v>2001 NDHS</c:v>
                </c:pt>
                <c:pt idx="2">
                  <c:v>2006 NDHS</c:v>
                </c:pt>
                <c:pt idx="3">
                  <c:v>2011 NDHS</c:v>
                </c:pt>
                <c:pt idx="4">
                  <c:v>2016 NDHS</c:v>
                </c:pt>
                <c:pt idx="5">
                  <c:v>2022 NDHS</c:v>
                </c:pt>
              </c:strCache>
            </c:strRef>
          </c:cat>
          <c:val>
            <c:numRef>
              <c:f>Sheet1!$D$2:$D$7</c:f>
              <c:numCache>
                <c:formatCode>General</c:formatCode>
                <c:ptCount val="6"/>
                <c:pt idx="0" formatCode="0">
                  <c:v>42</c:v>
                </c:pt>
                <c:pt idx="1">
                  <c:v>43</c:v>
                </c:pt>
                <c:pt idx="2">
                  <c:v>39</c:v>
                </c:pt>
                <c:pt idx="3">
                  <c:v>29</c:v>
                </c:pt>
                <c:pt idx="4" formatCode="0">
                  <c:v>27</c:v>
                </c:pt>
                <c:pt idx="5">
                  <c:v>19</c:v>
                </c:pt>
              </c:numCache>
            </c:numRef>
          </c:val>
          <c:smooth val="0"/>
          <c:extLst>
            <c:ext xmlns:c16="http://schemas.microsoft.com/office/drawing/2014/chart" uri="{C3380CC4-5D6E-409C-BE32-E72D297353CC}">
              <c16:uniqueId val="{00000000-92AB-490F-91B3-D0DE285BD5A6}"/>
            </c:ext>
          </c:extLst>
        </c:ser>
        <c:ser>
          <c:idx val="3"/>
          <c:order val="3"/>
          <c:tx>
            <c:strRef>
              <c:f>Sheet1!$E$1</c:f>
              <c:strCache>
                <c:ptCount val="1"/>
                <c:pt idx="0">
                  <c:v>Overweight</c:v>
                </c:pt>
              </c:strCache>
            </c:strRef>
          </c:tx>
          <c:spPr>
            <a:ln w="38100" cap="rnd">
              <a:solidFill>
                <a:schemeClr val="accent2"/>
              </a:solidFill>
              <a:round/>
            </a:ln>
            <a:effectLst/>
          </c:spPr>
          <c:marker>
            <c:symbol val="square"/>
            <c:size val="5"/>
            <c:spPr>
              <a:solidFill>
                <a:schemeClr val="accent2"/>
              </a:solidFill>
              <a:ln w="9525">
                <a:solidFill>
                  <a:schemeClr val="accent2"/>
                </a:solidFill>
              </a:ln>
              <a:effectLst/>
            </c:spPr>
          </c:marker>
          <c:dLbls>
            <c:dLbl>
              <c:idx val="0"/>
              <c:layout>
                <c:manualLayout>
                  <c:x val="-2.2744417096279879E-2"/>
                  <c:y val="-3.148425972944195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1F1-486E-AED1-969469C3FBDB}"/>
                </c:ext>
              </c:extLst>
            </c:dLbl>
            <c:dLbl>
              <c:idx val="1"/>
              <c:layout>
                <c:manualLayout>
                  <c:x val="-2.111981587511709E-2"/>
                  <c:y val="-3.93553246618025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1F1-486E-AED1-969469C3FBDB}"/>
                </c:ext>
              </c:extLst>
            </c:dLbl>
            <c:dLbl>
              <c:idx val="2"/>
              <c:layout>
                <c:manualLayout>
                  <c:x val="-2.9242821980931276E-2"/>
                  <c:y val="-3.410794804022878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1F1-486E-AED1-969469C3FBDB}"/>
                </c:ext>
              </c:extLst>
            </c:dLbl>
            <c:dLbl>
              <c:idx val="3"/>
              <c:layout>
                <c:manualLayout>
                  <c:x val="-2.2744417096279879E-2"/>
                  <c:y val="-4.197901297258927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1F1-486E-AED1-969469C3FBDB}"/>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1996 NFHS</c:v>
                </c:pt>
                <c:pt idx="1">
                  <c:v>2001 NDHS</c:v>
                </c:pt>
                <c:pt idx="2">
                  <c:v>2006 NDHS</c:v>
                </c:pt>
                <c:pt idx="3">
                  <c:v>2011 NDHS</c:v>
                </c:pt>
                <c:pt idx="4">
                  <c:v>2016 NDHS</c:v>
                </c:pt>
                <c:pt idx="5">
                  <c:v>2022 NDHS</c:v>
                </c:pt>
              </c:strCache>
            </c:strRef>
          </c:cat>
          <c:val>
            <c:numRef>
              <c:f>Sheet1!$E$2:$E$7</c:f>
              <c:numCache>
                <c:formatCode>General</c:formatCode>
                <c:ptCount val="6"/>
                <c:pt idx="0">
                  <c:v>1</c:v>
                </c:pt>
                <c:pt idx="1">
                  <c:v>1</c:v>
                </c:pt>
                <c:pt idx="2">
                  <c:v>1</c:v>
                </c:pt>
                <c:pt idx="3">
                  <c:v>1</c:v>
                </c:pt>
                <c:pt idx="4">
                  <c:v>1</c:v>
                </c:pt>
                <c:pt idx="5">
                  <c:v>1</c:v>
                </c:pt>
              </c:numCache>
            </c:numRef>
          </c:val>
          <c:smooth val="0"/>
          <c:extLst>
            <c:ext xmlns:c16="http://schemas.microsoft.com/office/drawing/2014/chart" uri="{C3380CC4-5D6E-409C-BE32-E72D297353CC}">
              <c16:uniqueId val="{00000001-92AB-490F-91B3-D0DE285BD5A6}"/>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8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527807886166604E-3"/>
          <c:y val="2.0675010519517405E-3"/>
          <c:w val="0.98372687665344949"/>
          <c:h val="0.97492988619350041"/>
        </c:manualLayout>
      </c:layout>
      <c:barChart>
        <c:barDir val="bar"/>
        <c:grouping val="clustered"/>
        <c:varyColors val="0"/>
        <c:ser>
          <c:idx val="0"/>
          <c:order val="0"/>
          <c:tx>
            <c:strRef>
              <c:f>Sheet1!$B$1</c:f>
              <c:strCache>
                <c:ptCount val="1"/>
                <c:pt idx="0">
                  <c:v>Sales</c:v>
                </c:pt>
              </c:strCache>
            </c:strRef>
          </c:tx>
          <c:spPr>
            <a:solidFill>
              <a:schemeClr val="accent1"/>
            </a:solidFill>
            <a:ln w="19050">
              <a:noFill/>
            </a:ln>
            <a:effectLst/>
          </c:spPr>
          <c:invertIfNegative val="0"/>
          <c:dPt>
            <c:idx val="0"/>
            <c:invertIfNegative val="0"/>
            <c:bubble3D val="0"/>
            <c:spPr>
              <a:solidFill>
                <a:schemeClr val="accent2"/>
              </a:solidFill>
              <a:ln w="19050">
                <a:noFill/>
              </a:ln>
              <a:effectLst/>
            </c:spPr>
            <c:extLst>
              <c:ext xmlns:c16="http://schemas.microsoft.com/office/drawing/2014/chart" uri="{C3380CC4-5D6E-409C-BE32-E72D297353CC}">
                <c16:uniqueId val="{00000002-AFA1-4794-A37B-898FEAB5CD79}"/>
              </c:ext>
            </c:extLst>
          </c:dPt>
          <c:dPt>
            <c:idx val="1"/>
            <c:invertIfNegative val="0"/>
            <c:bubble3D val="0"/>
            <c:spPr>
              <a:solidFill>
                <a:schemeClr val="tx2">
                  <a:lumMod val="40000"/>
                  <a:lumOff val="60000"/>
                </a:schemeClr>
              </a:solidFill>
              <a:ln w="19050">
                <a:noFill/>
              </a:ln>
              <a:effectLst/>
            </c:spPr>
            <c:extLst>
              <c:ext xmlns:c16="http://schemas.microsoft.com/office/drawing/2014/chart" uri="{C3380CC4-5D6E-409C-BE32-E72D297353CC}">
                <c16:uniqueId val="{00000001-AFA1-4794-A37B-898FEAB5CD79}"/>
              </c:ext>
            </c:extLst>
          </c:dPt>
          <c:dPt>
            <c:idx val="2"/>
            <c:invertIfNegative val="0"/>
            <c:bubble3D val="0"/>
            <c:spPr>
              <a:solidFill>
                <a:schemeClr val="accent4"/>
              </a:solidFill>
              <a:ln w="19050">
                <a:noFill/>
              </a:ln>
              <a:effectLst/>
            </c:spPr>
            <c:extLst>
              <c:ext xmlns:c16="http://schemas.microsoft.com/office/drawing/2014/chart" uri="{C3380CC4-5D6E-409C-BE32-E72D297353CC}">
                <c16:uniqueId val="{00000001-908B-4CA9-A2FA-30018FEB18CC}"/>
              </c:ext>
            </c:extLst>
          </c:dPt>
          <c:dPt>
            <c:idx val="3"/>
            <c:invertIfNegative val="0"/>
            <c:bubble3D val="0"/>
            <c:spPr>
              <a:solidFill>
                <a:schemeClr val="accent4"/>
              </a:solidFill>
              <a:ln w="19050">
                <a:noFill/>
              </a:ln>
              <a:effectLst/>
            </c:spPr>
            <c:extLst>
              <c:ext xmlns:c16="http://schemas.microsoft.com/office/drawing/2014/chart" uri="{C3380CC4-5D6E-409C-BE32-E72D297353CC}">
                <c16:uniqueId val="{00000000-AFA1-4794-A37B-898FEAB5CD79}"/>
              </c:ext>
            </c:extLst>
          </c:dPt>
          <c:dPt>
            <c:idx val="4"/>
            <c:invertIfNegative val="0"/>
            <c:bubble3D val="0"/>
            <c:spPr>
              <a:solidFill>
                <a:schemeClr val="accent4"/>
              </a:solidFill>
              <a:ln w="19050">
                <a:noFill/>
              </a:ln>
              <a:effectLst/>
            </c:spPr>
            <c:extLst>
              <c:ext xmlns:c16="http://schemas.microsoft.com/office/drawing/2014/chart" uri="{C3380CC4-5D6E-409C-BE32-E72D297353CC}">
                <c16:uniqueId val="{00000002-908B-4CA9-A2FA-30018FEB18CC}"/>
              </c:ext>
            </c:extLst>
          </c:dPt>
          <c:dPt>
            <c:idx val="5"/>
            <c:invertIfNegative val="0"/>
            <c:bubble3D val="0"/>
            <c:spPr>
              <a:solidFill>
                <a:schemeClr val="accent4"/>
              </a:solidFill>
              <a:ln w="19050">
                <a:noFill/>
              </a:ln>
              <a:effectLst/>
            </c:spPr>
            <c:extLst>
              <c:ext xmlns:c16="http://schemas.microsoft.com/office/drawing/2014/chart" uri="{C3380CC4-5D6E-409C-BE32-E72D297353CC}">
                <c16:uniqueId val="{00000001-6817-41AA-B21B-BA4C5AA5AD52}"/>
              </c:ext>
            </c:extLst>
          </c:dPt>
          <c:dPt>
            <c:idx val="6"/>
            <c:invertIfNegative val="0"/>
            <c:bubble3D val="0"/>
            <c:spPr>
              <a:solidFill>
                <a:schemeClr val="accent5"/>
              </a:solidFill>
              <a:ln w="19050">
                <a:noFill/>
              </a:ln>
              <a:effectLst/>
            </c:spPr>
            <c:extLst>
              <c:ext xmlns:c16="http://schemas.microsoft.com/office/drawing/2014/chart" uri="{C3380CC4-5D6E-409C-BE32-E72D297353CC}">
                <c16:uniqueId val="{00000000-6817-41AA-B21B-BA4C5AA5AD5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Not breastfed</c:v>
                </c:pt>
                <c:pt idx="1">
                  <c:v>Unknown</c:v>
                </c:pt>
                <c:pt idx="2">
                  <c:v>Breast milk and non-milk liquids</c:v>
                </c:pt>
                <c:pt idx="3">
                  <c:v>Breast milk and plain water only</c:v>
                </c:pt>
                <c:pt idx="4">
                  <c:v>Breast milk and solid, semi-solid, or soft foods</c:v>
                </c:pt>
                <c:pt idx="5">
                  <c:v>Breast milk and formula and/or animal milk</c:v>
                </c:pt>
                <c:pt idx="6">
                  <c:v>Breast milk only (exclusively breastfed)</c:v>
                </c:pt>
              </c:strCache>
            </c:strRef>
          </c:cat>
          <c:val>
            <c:numRef>
              <c:f>Sheet1!$B$2:$B$8</c:f>
              <c:numCache>
                <c:formatCode>General</c:formatCode>
                <c:ptCount val="7"/>
                <c:pt idx="0">
                  <c:v>1</c:v>
                </c:pt>
                <c:pt idx="1">
                  <c:v>3</c:v>
                </c:pt>
                <c:pt idx="2">
                  <c:v>1</c:v>
                </c:pt>
                <c:pt idx="3">
                  <c:v>11</c:v>
                </c:pt>
                <c:pt idx="4">
                  <c:v>13</c:v>
                </c:pt>
                <c:pt idx="5">
                  <c:v>15</c:v>
                </c:pt>
                <c:pt idx="6">
                  <c:v>56</c:v>
                </c:pt>
              </c:numCache>
            </c:numRef>
          </c:val>
          <c:extLst>
            <c:ext xmlns:c16="http://schemas.microsoft.com/office/drawing/2014/chart" uri="{C3380CC4-5D6E-409C-BE32-E72D297353CC}">
              <c16:uniqueId val="{00000000-908B-4CA9-A2FA-30018FEB18CC}"/>
            </c:ext>
          </c:extLst>
        </c:ser>
        <c:dLbls>
          <c:dLblPos val="outEnd"/>
          <c:showLegendKey val="0"/>
          <c:showVal val="1"/>
          <c:showCatName val="0"/>
          <c:showSerName val="0"/>
          <c:showPercent val="0"/>
          <c:showBubbleSize val="0"/>
        </c:dLbls>
        <c:gapWidth val="100"/>
        <c:axId val="779210464"/>
        <c:axId val="779202560"/>
      </c:barChart>
      <c:catAx>
        <c:axId val="7792104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79202560"/>
        <c:crosses val="autoZero"/>
        <c:auto val="1"/>
        <c:lblAlgn val="ctr"/>
        <c:lblOffset val="100"/>
        <c:noMultiLvlLbl val="0"/>
      </c:catAx>
      <c:valAx>
        <c:axId val="779202560"/>
        <c:scaling>
          <c:orientation val="minMax"/>
          <c:max val="100"/>
        </c:scaling>
        <c:delete val="1"/>
        <c:axPos val="b"/>
        <c:numFmt formatCode="General" sourceLinked="1"/>
        <c:majorTickMark val="out"/>
        <c:minorTickMark val="none"/>
        <c:tickLblPos val="nextTo"/>
        <c:crossAx val="779210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1718868474773995E-2"/>
          <c:w val="0.95416666666666672"/>
          <c:h val="0.83520093321668121"/>
        </c:manualLayout>
      </c:layout>
      <c:barChart>
        <c:barDir val="col"/>
        <c:grouping val="clustered"/>
        <c:varyColors val="0"/>
        <c:ser>
          <c:idx val="0"/>
          <c:order val="0"/>
          <c:tx>
            <c:strRef>
              <c:f>Sheet1!$A$2</c:f>
              <c:strCache>
                <c:ptCount val="1"/>
                <c:pt idx="0">
                  <c:v>Nepal</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Sheet1!$B$2:$B$4</c:f>
              <c:numCache>
                <c:formatCode>General</c:formatCode>
                <c:ptCount val="3"/>
                <c:pt idx="0">
                  <c:v>43</c:v>
                </c:pt>
                <c:pt idx="1">
                  <c:v>45</c:v>
                </c:pt>
                <c:pt idx="2">
                  <c:v>39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2033507534670588E-2"/>
          <c:w val="0.95416666666666672"/>
          <c:h val="0.84197635221988454"/>
        </c:manualLayout>
      </c:layout>
      <c:barChart>
        <c:barDir val="col"/>
        <c:grouping val="clustered"/>
        <c:varyColors val="0"/>
        <c:ser>
          <c:idx val="0"/>
          <c:order val="0"/>
          <c:tx>
            <c:strRef>
              <c:f>Sheet1!$A$2</c:f>
              <c:strCache>
                <c:ptCount val="1"/>
                <c:pt idx="0">
                  <c:v>Sweet beverage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5BDE-43D7-8649-CB2260401DF1}"/>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Sweet beverage</c:v>
                </c:pt>
                <c:pt idx="1">
                  <c:v>Unhealthy food</c:v>
                </c:pt>
                <c:pt idx="2">
                  <c:v>Zero vegetable or fruit</c:v>
                </c:pt>
              </c:strCache>
            </c:strRef>
          </c:cat>
          <c:val>
            <c:numRef>
              <c:f>Sheet1!$B$2:$B$4</c:f>
              <c:numCache>
                <c:formatCode>General</c:formatCode>
                <c:ptCount val="3"/>
                <c:pt idx="0">
                  <c:v>43</c:v>
                </c:pt>
                <c:pt idx="1">
                  <c:v>69</c:v>
                </c:pt>
                <c:pt idx="2">
                  <c:v>33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4421466498571558"/>
          <c:y val="1.031853778424862E-2"/>
          <c:w val="0.41756002148738863"/>
          <c:h val="0.97728840813688223"/>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D-BBE1-4482-A3B2-E945EA6E056B}"/>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1-9FA7-40E9-830A-39DF184E10B9}"/>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0-BBE1-4482-A3B2-E945EA6E056B}"/>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0-9FA7-40E9-830A-39DF184E10B9}"/>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E-BBE1-4482-A3B2-E945EA6E056B}"/>
              </c:ext>
            </c:extLst>
          </c:dPt>
          <c:dPt>
            <c:idx val="5"/>
            <c:invertIfNegative val="0"/>
            <c:bubble3D val="0"/>
            <c:spPr>
              <a:solidFill>
                <a:schemeClr val="accent2">
                  <a:lumMod val="50000"/>
                </a:schemeClr>
              </a:solidFill>
              <a:ln>
                <a:noFill/>
              </a:ln>
              <a:effectLst/>
            </c:spPr>
            <c:extLst>
              <c:ext xmlns:c16="http://schemas.microsoft.com/office/drawing/2014/chart" uri="{C3380CC4-5D6E-409C-BE32-E72D297353CC}">
                <c16:uniqueId val="{0000000C-BBE1-4482-A3B2-E945EA6E056B}"/>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07-BBE1-4482-A3B2-E945EA6E056B}"/>
              </c:ext>
            </c:extLst>
          </c:dPt>
          <c:dPt>
            <c:idx val="1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6-BBE1-4482-A3B2-E945EA6E056B}"/>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5-BBE1-4482-A3B2-E945EA6E056B}"/>
              </c:ext>
            </c:extLst>
          </c:dPt>
          <c:dPt>
            <c:idx val="13"/>
            <c:invertIfNegative val="0"/>
            <c:bubble3D val="0"/>
            <c:spPr>
              <a:solidFill>
                <a:schemeClr val="accent3"/>
              </a:solidFill>
              <a:ln>
                <a:noFill/>
              </a:ln>
              <a:effectLst/>
            </c:spPr>
            <c:extLst>
              <c:ext xmlns:c16="http://schemas.microsoft.com/office/drawing/2014/chart" uri="{C3380CC4-5D6E-409C-BE32-E72D297353CC}">
                <c16:uniqueId val="{00000004-BBE1-4482-A3B2-E945EA6E056B}"/>
              </c:ext>
            </c:extLst>
          </c:dPt>
          <c:dPt>
            <c:idx val="14"/>
            <c:invertIfNegative val="0"/>
            <c:bubble3D val="0"/>
            <c:spPr>
              <a:solidFill>
                <a:schemeClr val="accent3"/>
              </a:solidFill>
              <a:ln>
                <a:noFill/>
              </a:ln>
              <a:effectLst/>
            </c:spPr>
            <c:extLst>
              <c:ext xmlns:c16="http://schemas.microsoft.com/office/drawing/2014/chart" uri="{C3380CC4-5D6E-409C-BE32-E72D297353CC}">
                <c16:uniqueId val="{00000003-BBE1-4482-A3B2-E945EA6E056B}"/>
              </c:ext>
            </c:extLst>
          </c:dPt>
          <c:dPt>
            <c:idx val="15"/>
            <c:invertIfNegative val="0"/>
            <c:bubble3D val="0"/>
            <c:spPr>
              <a:solidFill>
                <a:schemeClr val="accent3"/>
              </a:solidFill>
              <a:ln>
                <a:noFill/>
              </a:ln>
              <a:effectLst/>
            </c:spPr>
            <c:extLst>
              <c:ext xmlns:c16="http://schemas.microsoft.com/office/drawing/2014/chart" uri="{C3380CC4-5D6E-409C-BE32-E72D297353CC}">
                <c16:uniqueId val="{00000002-BBE1-4482-A3B2-E945EA6E056B}"/>
              </c:ext>
            </c:extLst>
          </c:dPt>
          <c:dPt>
            <c:idx val="16"/>
            <c:invertIfNegative val="0"/>
            <c:bubble3D val="0"/>
            <c:spPr>
              <a:solidFill>
                <a:schemeClr val="accent4"/>
              </a:solidFill>
              <a:ln>
                <a:noFill/>
              </a:ln>
              <a:effectLst/>
            </c:spPr>
            <c:extLst>
              <c:ext xmlns:c16="http://schemas.microsoft.com/office/drawing/2014/chart" uri="{C3380CC4-5D6E-409C-BE32-E72D297353CC}">
                <c16:uniqueId val="{00000001-BBE1-4482-A3B2-E945EA6E056B}"/>
              </c:ext>
            </c:extLst>
          </c:dPt>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Fed breast milk</c:v>
                </c:pt>
                <c:pt idx="1">
                  <c:v>Fed foods and beverages from at least 5 out of 8 food groups</c:v>
                </c:pt>
                <c:pt idx="2">
                  <c:v>Fed solid, semi-solid, or soft foods (but also including milk feeds for non-breastfed children) the minimum number of times or more</c:v>
                </c:pt>
                <c:pt idx="3">
                  <c:v>Given at least two milk feeds</c:v>
                </c:pt>
                <c:pt idx="4">
                  <c:v>Fed egg and/or flesh food</c:v>
                </c:pt>
                <c:pt idx="5">
                  <c:v>Fed from a bottle with a nipple</c:v>
                </c:pt>
              </c:strCache>
            </c:strRef>
          </c:cat>
          <c:val>
            <c:numRef>
              <c:f>Sheet1!$B$2:$B$7</c:f>
              <c:numCache>
                <c:formatCode>General</c:formatCode>
                <c:ptCount val="6"/>
                <c:pt idx="0">
                  <c:v>94</c:v>
                </c:pt>
                <c:pt idx="1">
                  <c:v>48</c:v>
                </c:pt>
                <c:pt idx="2">
                  <c:v>82</c:v>
                </c:pt>
                <c:pt idx="3">
                  <c:v>69</c:v>
                </c:pt>
                <c:pt idx="4">
                  <c:v>37</c:v>
                </c:pt>
                <c:pt idx="5">
                  <c:v>22</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7771257147913999E-2"/>
          <c:w val="0.95416666666666672"/>
          <c:h val="0.85623863371055375"/>
        </c:manualLayout>
      </c:layout>
      <c:barChart>
        <c:barDir val="col"/>
        <c:grouping val="clustered"/>
        <c:varyColors val="0"/>
        <c:ser>
          <c:idx val="0"/>
          <c:order val="0"/>
          <c:tx>
            <c:strRef>
              <c:f>Sheet1!$A$2</c:f>
              <c:strCache>
                <c:ptCount val="1"/>
                <c:pt idx="0">
                  <c:v>Nepal</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Sheet1!$B$2:$B$4</c:f>
              <c:numCache>
                <c:formatCode>General</c:formatCode>
                <c:ptCount val="3"/>
                <c:pt idx="0">
                  <c:v>27</c:v>
                </c:pt>
                <c:pt idx="1">
                  <c:v>25</c:v>
                </c:pt>
                <c:pt idx="2">
                  <c:v>32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2.6298013786338992E-2"/>
          <c:w val="0.95416666666666672"/>
          <c:h val="0.79234852736833494"/>
        </c:manualLayout>
      </c:layout>
      <c:barChart>
        <c:barDir val="col"/>
        <c:grouping val="clustered"/>
        <c:varyColors val="0"/>
        <c:ser>
          <c:idx val="0"/>
          <c:order val="0"/>
          <c:tx>
            <c:strRef>
              <c:f>Sheet1!$A$2</c:f>
              <c:strCache>
                <c:ptCount val="1"/>
                <c:pt idx="0">
                  <c:v>Any anemia
(&lt;11.0 g/dl) </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697D-4509-A09E-41A9F553532F}"/>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anemia
(&lt;11.0 g/dl) </c:v>
                </c:pt>
                <c:pt idx="1">
                  <c:v>Mild anemia
(10.0-10.9 g/dl)</c:v>
                </c:pt>
                <c:pt idx="2">
                  <c:v>Moderate anemia
(7.0-9.9 g/dl)</c:v>
                </c:pt>
                <c:pt idx="3">
                  <c:v>Severe anemia
(&lt;7.0 g/dl)</c:v>
                </c:pt>
              </c:strCache>
            </c:strRef>
          </c:cat>
          <c:val>
            <c:numRef>
              <c:f>Sheet1!$B$2:$B$5</c:f>
              <c:numCache>
                <c:formatCode>General</c:formatCode>
                <c:ptCount val="4"/>
                <c:pt idx="0">
                  <c:v>43</c:v>
                </c:pt>
                <c:pt idx="1">
                  <c:v>25</c:v>
                </c:pt>
                <c:pt idx="2">
                  <c:v>18</c:v>
                </c:pt>
                <c:pt idx="3">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Children</c:v>
                </c:pt>
              </c:strCache>
            </c:strRef>
          </c:tx>
          <c:spPr>
            <a:ln w="38100" cap="rnd">
              <a:solidFill>
                <a:schemeClr val="accent3">
                  <a:lumMod val="50000"/>
                </a:schemeClr>
              </a:solidFill>
              <a:round/>
            </a:ln>
            <a:effectLst/>
          </c:spPr>
          <c:marker>
            <c:symbol val="circle"/>
            <c:size val="5"/>
            <c:spPr>
              <a:solidFill>
                <a:schemeClr val="accent3">
                  <a:lumMod val="50000"/>
                </a:schemeClr>
              </a:solidFill>
              <a:ln w="38100">
                <a:solidFill>
                  <a:schemeClr val="accent3">
                    <a:lumMod val="50000"/>
                  </a:schemeClr>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1996 NFHS</c:v>
                </c:pt>
                <c:pt idx="1">
                  <c:v>2001 NDHS</c:v>
                </c:pt>
                <c:pt idx="2">
                  <c:v>2006 NDHS</c:v>
                </c:pt>
                <c:pt idx="3">
                  <c:v>2011 NDHS</c:v>
                </c:pt>
                <c:pt idx="4">
                  <c:v>2016 NDHS</c:v>
                </c:pt>
                <c:pt idx="5">
                  <c:v>2022 NDHS</c:v>
                </c:pt>
              </c:strCache>
            </c:strRef>
          </c:cat>
          <c:val>
            <c:numRef>
              <c:f>Sheet1!$B$2:$B$7</c:f>
              <c:numCache>
                <c:formatCode>General</c:formatCode>
                <c:ptCount val="6"/>
                <c:pt idx="2" formatCode="0">
                  <c:v>48</c:v>
                </c:pt>
                <c:pt idx="3">
                  <c:v>46</c:v>
                </c:pt>
                <c:pt idx="4">
                  <c:v>53</c:v>
                </c:pt>
                <c:pt idx="5">
                  <c:v>43</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Women</c:v>
                </c:pt>
              </c:strCache>
            </c:strRef>
          </c:tx>
          <c:spPr>
            <a:ln w="38100" cap="rnd">
              <a:solidFill>
                <a:schemeClr val="accent1"/>
              </a:solidFill>
              <a:round/>
            </a:ln>
            <a:effectLst/>
          </c:spPr>
          <c:marker>
            <c:symbol val="circle"/>
            <c:size val="7"/>
            <c:spPr>
              <a:solidFill>
                <a:schemeClr val="accent1"/>
              </a:solidFill>
              <a:ln w="9525">
                <a:solidFill>
                  <a:schemeClr val="accent1"/>
                </a:solidFill>
              </a:ln>
              <a:effectLst/>
            </c:spPr>
          </c:marker>
          <c:dLbls>
            <c:dLbl>
              <c:idx val="3"/>
              <c:layout>
                <c:manualLayout>
                  <c:x val="-3.3824540048435978E-2"/>
                  <c:y val="-3.4927902284757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A38-4D8E-A1B2-A7282D44BC49}"/>
                </c:ext>
              </c:extLst>
            </c:dLbl>
            <c:dLbl>
              <c:idx val="4"/>
              <c:layout>
                <c:manualLayout>
                  <c:x val="-2.8993622174039838E-2"/>
                  <c:y val="-3.49279022847574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A38-4D8E-A1B2-A7282D44BC49}"/>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1996 NFHS</c:v>
                </c:pt>
                <c:pt idx="1">
                  <c:v>2001 NDHS</c:v>
                </c:pt>
                <c:pt idx="2">
                  <c:v>2006 NDHS</c:v>
                </c:pt>
                <c:pt idx="3">
                  <c:v>2011 NDHS</c:v>
                </c:pt>
                <c:pt idx="4">
                  <c:v>2016 NDHS</c:v>
                </c:pt>
                <c:pt idx="5">
                  <c:v>2022 NDHS</c:v>
                </c:pt>
              </c:strCache>
            </c:strRef>
          </c:cat>
          <c:val>
            <c:numRef>
              <c:f>Sheet1!$C$2:$C$7</c:f>
              <c:numCache>
                <c:formatCode>General</c:formatCode>
                <c:ptCount val="6"/>
                <c:pt idx="2">
                  <c:v>36</c:v>
                </c:pt>
                <c:pt idx="3">
                  <c:v>35</c:v>
                </c:pt>
                <c:pt idx="4">
                  <c:v>41</c:v>
                </c:pt>
                <c:pt idx="5">
                  <c:v>34</c:v>
                </c:pt>
              </c:numCache>
            </c:numRef>
          </c:val>
          <c:smooth val="0"/>
          <c:extLst>
            <c:ext xmlns:c16="http://schemas.microsoft.com/office/drawing/2014/chart" uri="{C3380CC4-5D6E-409C-BE32-E72D297353CC}">
              <c16:uniqueId val="{00000000-31E7-4737-AAF9-CB33AA2649CC}"/>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154227730193849E-2"/>
          <c:y val="7.9399689775550022E-2"/>
          <c:w val="0.96691542482966519"/>
          <c:h val="0.81368928113237282"/>
        </c:manualLayout>
      </c:layout>
      <c:barChart>
        <c:barDir val="col"/>
        <c:grouping val="clustered"/>
        <c:varyColors val="0"/>
        <c:ser>
          <c:idx val="0"/>
          <c:order val="0"/>
          <c:tx>
            <c:strRef>
              <c:f>Sheet1!$B$1</c:f>
              <c:strCache>
                <c:ptCount val="1"/>
                <c:pt idx="0">
                  <c:v>Pregnant</c:v>
                </c:pt>
              </c:strCache>
            </c:strRef>
          </c:tx>
          <c:spPr>
            <a:solidFill>
              <a:schemeClr val="accent1">
                <a:lumMod val="75000"/>
              </a:schemeClr>
            </a:solidFill>
            <a:ln>
              <a:noFill/>
            </a:ln>
            <a:effectLst/>
          </c:spPr>
          <c:invertIfNegative val="0"/>
          <c:dLbls>
            <c:dLbl>
              <c:idx val="3"/>
              <c:delete val="1"/>
              <c:extLst>
                <c:ext xmlns:c15="http://schemas.microsoft.com/office/drawing/2012/chart" uri="{CE6537A1-D6FC-4f65-9D91-7224C49458BB}"/>
                <c:ext xmlns:c16="http://schemas.microsoft.com/office/drawing/2014/chart" uri="{C3380CC4-5D6E-409C-BE32-E72D297353CC}">
                  <c16:uniqueId val="{00000000-81BD-4FF2-A403-977715549FA2}"/>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anemia</c:v>
                </c:pt>
                <c:pt idx="1">
                  <c:v>Mild anemia</c:v>
                </c:pt>
                <c:pt idx="2">
                  <c:v>Moderate anemia</c:v>
                </c:pt>
                <c:pt idx="3">
                  <c:v>Severe anemia</c:v>
                </c:pt>
              </c:strCache>
            </c:strRef>
          </c:cat>
          <c:val>
            <c:numRef>
              <c:f>Sheet1!$B$2:$B$5</c:f>
              <c:numCache>
                <c:formatCode>General</c:formatCode>
                <c:ptCount val="4"/>
                <c:pt idx="0">
                  <c:v>33</c:v>
                </c:pt>
                <c:pt idx="1">
                  <c:v>20</c:v>
                </c:pt>
                <c:pt idx="2">
                  <c:v>12</c:v>
                </c:pt>
                <c:pt idx="3">
                  <c:v>1</c:v>
                </c:pt>
              </c:numCache>
            </c:numRef>
          </c:val>
          <c:extLst>
            <c:ext xmlns:c16="http://schemas.microsoft.com/office/drawing/2014/chart" uri="{C3380CC4-5D6E-409C-BE32-E72D297353CC}">
              <c16:uniqueId val="{00000000-BF43-4728-95B4-93AF2E8F2EE4}"/>
            </c:ext>
          </c:extLst>
        </c:ser>
        <c:ser>
          <c:idx val="1"/>
          <c:order val="1"/>
          <c:tx>
            <c:strRef>
              <c:f>Sheet1!$C$1</c:f>
              <c:strCache>
                <c:ptCount val="1"/>
                <c:pt idx="0">
                  <c:v>Not pregnant</c:v>
                </c:pt>
              </c:strCache>
            </c:strRef>
          </c:tx>
          <c:spPr>
            <a:solidFill>
              <a:schemeClr val="accent4">
                <a:lumMod val="75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anemia</c:v>
                </c:pt>
                <c:pt idx="1">
                  <c:v>Mild anemia</c:v>
                </c:pt>
                <c:pt idx="2">
                  <c:v>Moderate anemia</c:v>
                </c:pt>
                <c:pt idx="3">
                  <c:v>Severe anemia</c:v>
                </c:pt>
              </c:strCache>
            </c:strRef>
          </c:cat>
          <c:val>
            <c:numRef>
              <c:f>Sheet1!$C$2:$C$5</c:f>
              <c:numCache>
                <c:formatCode>General</c:formatCode>
                <c:ptCount val="4"/>
                <c:pt idx="0">
                  <c:v>34</c:v>
                </c:pt>
                <c:pt idx="1">
                  <c:v>18</c:v>
                </c:pt>
                <c:pt idx="2">
                  <c:v>15</c:v>
                </c:pt>
                <c:pt idx="3">
                  <c:v>1</c:v>
                </c:pt>
              </c:numCache>
            </c:numRef>
          </c:val>
          <c:extLst>
            <c:ext xmlns:c16="http://schemas.microsoft.com/office/drawing/2014/chart" uri="{C3380CC4-5D6E-409C-BE32-E72D297353CC}">
              <c16:uniqueId val="{00000001-BF43-4728-95B4-93AF2E8F2EE4}"/>
            </c:ext>
          </c:extLst>
        </c:ser>
        <c:dLbls>
          <c:dLblPos val="outEnd"/>
          <c:showLegendKey val="0"/>
          <c:showVal val="1"/>
          <c:showCatName val="0"/>
          <c:showSerName val="0"/>
          <c:showPercent val="0"/>
          <c:showBubbleSize val="0"/>
        </c:dLbls>
        <c:gapWidth val="100"/>
        <c:overlap val="-5"/>
        <c:axId val="223724927"/>
        <c:axId val="223736159"/>
      </c:barChart>
      <c:catAx>
        <c:axId val="22372492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23736159"/>
        <c:crosses val="autoZero"/>
        <c:auto val="1"/>
        <c:lblAlgn val="ctr"/>
        <c:lblOffset val="100"/>
        <c:noMultiLvlLbl val="0"/>
      </c:catAx>
      <c:valAx>
        <c:axId val="223736159"/>
        <c:scaling>
          <c:orientation val="minMax"/>
          <c:max val="80"/>
        </c:scaling>
        <c:delete val="1"/>
        <c:axPos val="l"/>
        <c:numFmt formatCode="General" sourceLinked="1"/>
        <c:majorTickMark val="none"/>
        <c:minorTickMark val="none"/>
        <c:tickLblPos val="nextTo"/>
        <c:crossAx val="223724927"/>
        <c:crosses val="autoZero"/>
        <c:crossBetween val="between"/>
      </c:valAx>
      <c:spPr>
        <a:noFill/>
        <a:ln>
          <a:noFill/>
        </a:ln>
        <a:effectLst/>
      </c:spPr>
    </c:plotArea>
    <c:legend>
      <c:legendPos val="t"/>
      <c:layout>
        <c:manualLayout>
          <c:xMode val="edge"/>
          <c:yMode val="edge"/>
          <c:x val="0.2821601471680879"/>
          <c:y val="0"/>
          <c:w val="0.43916215541414061"/>
          <c:h val="7.74851985705379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995894327957815E-3"/>
          <c:y val="0"/>
          <c:w val="0.98242633600665707"/>
          <c:h val="0.64701937171348389"/>
        </c:manualLayout>
      </c:layout>
      <c:barChart>
        <c:barDir val="col"/>
        <c:grouping val="clustered"/>
        <c:varyColors val="0"/>
        <c:ser>
          <c:idx val="0"/>
          <c:order val="0"/>
          <c:spPr>
            <a:solidFill>
              <a:schemeClr val="tx2">
                <a:lumMod val="60000"/>
                <a:lumOff val="40000"/>
              </a:schemeClr>
            </a:solidFill>
            <a:ln>
              <a:noFill/>
            </a:ln>
            <a:effectLst/>
          </c:spPr>
          <c:invertIfNegative val="0"/>
          <c:dPt>
            <c:idx val="0"/>
            <c:invertIfNegative val="0"/>
            <c:bubble3D val="0"/>
            <c:spPr>
              <a:solidFill>
                <a:schemeClr val="tx2">
                  <a:lumMod val="60000"/>
                  <a:lumOff val="40000"/>
                </a:schemeClr>
              </a:solidFill>
              <a:ln>
                <a:noFill/>
              </a:ln>
              <a:effectLst/>
            </c:spPr>
            <c:extLst>
              <c:ext xmlns:c16="http://schemas.microsoft.com/office/drawing/2014/chart" uri="{C3380CC4-5D6E-409C-BE32-E72D297353CC}">
                <c16:uniqueId val="{00000001-08FD-4073-997A-70CA3790D871}"/>
              </c:ext>
            </c:extLst>
          </c:dPt>
          <c:dPt>
            <c:idx val="2"/>
            <c:invertIfNegative val="0"/>
            <c:bubble3D val="0"/>
            <c:spPr>
              <a:solidFill>
                <a:schemeClr val="accent2">
                  <a:lumMod val="50000"/>
                </a:schemeClr>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2">
                  <a:lumMod val="50000"/>
                </a:schemeClr>
              </a:solidFill>
              <a:ln>
                <a:noFill/>
              </a:ln>
              <a:effectLst/>
            </c:spPr>
            <c:extLst>
              <c:ext xmlns:c16="http://schemas.microsoft.com/office/drawing/2014/chart" uri="{C3380CC4-5D6E-409C-BE32-E72D297353CC}">
                <c16:uniqueId val="{00000005-08FD-4073-997A-70CA3790D871}"/>
              </c:ext>
            </c:extLst>
          </c:dPt>
          <c:dPt>
            <c:idx val="6"/>
            <c:invertIfNegative val="0"/>
            <c:bubble3D val="0"/>
            <c:spPr>
              <a:solidFill>
                <a:schemeClr val="accent2">
                  <a:lumMod val="50000"/>
                </a:schemeClr>
              </a:solidFill>
              <a:ln>
                <a:noFill/>
              </a:ln>
              <a:effectLst/>
            </c:spPr>
            <c:extLst>
              <c:ext xmlns:c16="http://schemas.microsoft.com/office/drawing/2014/chart" uri="{C3380CC4-5D6E-409C-BE32-E72D297353CC}">
                <c16:uniqueId val="{00000002-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Multiple micronutrient powders (Baal Vita) in last 12 months</c:v>
                </c:pt>
                <c:pt idx="1">
                  <c:v>Vitamin A supplement in last 6 months</c:v>
                </c:pt>
                <c:pt idx="3">
                  <c:v>Deworming medication in last 6 months</c:v>
                </c:pt>
              </c:strCache>
            </c:strRef>
          </c:cat>
          <c:val>
            <c:numRef>
              <c:f>Sheet1!$B$2:$B$5</c:f>
              <c:numCache>
                <c:formatCode>General</c:formatCode>
                <c:ptCount val="4"/>
                <c:pt idx="0">
                  <c:v>34</c:v>
                </c:pt>
                <c:pt idx="1">
                  <c:v>85</c:v>
                </c:pt>
                <c:pt idx="3">
                  <c:v>84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7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2510970948581407"/>
          <c:w val="0.80158472240809453"/>
          <c:h val="0.84639590953676536"/>
        </c:manualLayout>
      </c:layout>
      <c:barChart>
        <c:barDir val="bar"/>
        <c:grouping val="percentStacked"/>
        <c:varyColors val="0"/>
        <c:ser>
          <c:idx val="0"/>
          <c:order val="0"/>
          <c:tx>
            <c:strRef>
              <c:f>Sheet1!$B$1</c:f>
              <c:strCache>
                <c:ptCount val="1"/>
                <c:pt idx="0">
                  <c:v>Moderately or severely thin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 age 15-19</c:v>
                </c:pt>
                <c:pt idx="1">
                  <c:v>Women age 20-49</c:v>
                </c:pt>
              </c:strCache>
            </c:strRef>
          </c:cat>
          <c:val>
            <c:numRef>
              <c:f>Sheet1!$B$2:$B$3</c:f>
              <c:numCache>
                <c:formatCode>General</c:formatCode>
                <c:ptCount val="2"/>
                <c:pt idx="0">
                  <c:v>5</c:v>
                </c:pt>
                <c:pt idx="1">
                  <c:v>3</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Mildly thin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 age 15-19</c:v>
                </c:pt>
                <c:pt idx="1">
                  <c:v>Women age 20-49</c:v>
                </c:pt>
              </c:strCache>
            </c:strRef>
          </c:cat>
          <c:val>
            <c:numRef>
              <c:f>Sheet1!$C$2:$C$3</c:f>
              <c:numCache>
                <c:formatCode>General</c:formatCode>
                <c:ptCount val="2"/>
                <c:pt idx="0">
                  <c:v>21</c:v>
                </c:pt>
                <c:pt idx="1">
                  <c:v>7</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Normal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 age 15-19</c:v>
                </c:pt>
                <c:pt idx="1">
                  <c:v>Women age 20-49</c:v>
                </c:pt>
              </c:strCache>
            </c:strRef>
          </c:cat>
          <c:val>
            <c:numRef>
              <c:f>Sheet1!$D$2:$D$3</c:f>
              <c:numCache>
                <c:formatCode>0</c:formatCode>
                <c:ptCount val="2"/>
                <c:pt idx="0">
                  <c:v>69</c:v>
                </c:pt>
                <c:pt idx="1">
                  <c:v>55</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Overweight</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 age 15-19</c:v>
                </c:pt>
                <c:pt idx="1">
                  <c:v>Women age 20-49</c:v>
                </c:pt>
              </c:strCache>
            </c:strRef>
          </c:cat>
          <c:val>
            <c:numRef>
              <c:f>Sheet1!$E$2:$E$3</c:f>
              <c:numCache>
                <c:formatCode>General</c:formatCode>
                <c:ptCount val="2"/>
                <c:pt idx="0">
                  <c:v>5</c:v>
                </c:pt>
                <c:pt idx="1">
                  <c:v>26</c:v>
                </c:pt>
              </c:numCache>
            </c:numRef>
          </c:val>
          <c:extLst>
            <c:ext xmlns:c16="http://schemas.microsoft.com/office/drawing/2014/chart" uri="{C3380CC4-5D6E-409C-BE32-E72D297353CC}">
              <c16:uniqueId val="{00000003-C676-40E3-983B-23864F9DDBFB}"/>
            </c:ext>
          </c:extLst>
        </c:ser>
        <c:ser>
          <c:idx val="4"/>
          <c:order val="4"/>
          <c:tx>
            <c:strRef>
              <c:f>Sheet1!$F$1</c:f>
              <c:strCache>
                <c:ptCount val="1"/>
                <c:pt idx="0">
                  <c:v>Obese</c:v>
                </c:pt>
              </c:strCache>
            </c:strRef>
          </c:tx>
          <c:spPr>
            <a:solidFill>
              <a:schemeClr val="accent5"/>
            </a:solidFill>
            <a:ln>
              <a:noFill/>
            </a:ln>
            <a:effectLst/>
          </c:spPr>
          <c:invertIfNegative val="0"/>
          <c:dLbls>
            <c:dLbl>
              <c:idx val="1"/>
              <c:layout>
                <c:manualLayout>
                  <c:x val="7.6628343243327892E-3"/>
                  <c:y val="1.036159308269836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03-4CAE-B5CE-5E82BC04B86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 age 15-19</c:v>
                </c:pt>
                <c:pt idx="1">
                  <c:v>Women age 20-49</c:v>
                </c:pt>
              </c:strCache>
            </c:strRef>
          </c:cat>
          <c:val>
            <c:numRef>
              <c:f>Sheet1!$F$2:$F$3</c:f>
              <c:numCache>
                <c:formatCode>General</c:formatCode>
                <c:ptCount val="2"/>
                <c:pt idx="0">
                  <c:v>1</c:v>
                </c:pt>
                <c:pt idx="1">
                  <c:v>8</c:v>
                </c:pt>
              </c:numCache>
            </c:numRef>
          </c:val>
          <c:extLst>
            <c:ext xmlns:c16="http://schemas.microsoft.com/office/drawing/2014/chart" uri="{C3380CC4-5D6E-409C-BE32-E72D297353CC}">
              <c16:uniqueId val="{00000000-E803-4CAE-B5CE-5E82BC04B86D}"/>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0731377149933352"/>
          <c:w val="0.99925520170099058"/>
          <c:h val="0.801457147180624"/>
        </c:manualLayout>
      </c:layout>
      <c:barChart>
        <c:barDir val="col"/>
        <c:grouping val="clustered"/>
        <c:varyColors val="0"/>
        <c:ser>
          <c:idx val="0"/>
          <c:order val="0"/>
          <c:tx>
            <c:strRef>
              <c:f>Sheet1!$A$2</c:f>
              <c:strCache>
                <c:ptCount val="1"/>
                <c:pt idx="0">
                  <c:v>Female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Sheet1!$B$2:$D$2</c:f>
              <c:numCache>
                <c:formatCode>General</c:formatCode>
                <c:ptCount val="3"/>
                <c:pt idx="0">
                  <c:v>25</c:v>
                </c:pt>
                <c:pt idx="1">
                  <c:v>7</c:v>
                </c:pt>
                <c:pt idx="2">
                  <c:v>1</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Male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Sheet1!$B$3:$D$3</c:f>
              <c:numCache>
                <c:formatCode>General</c:formatCode>
                <c:ptCount val="3"/>
                <c:pt idx="0">
                  <c:v>25</c:v>
                </c:pt>
                <c:pt idx="1">
                  <c:v>9</c:v>
                </c:pt>
                <c:pt idx="2">
                  <c:v>2</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8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2510970948581407"/>
          <c:w val="0.80158472240809453"/>
          <c:h val="0.84639590953676536"/>
        </c:manualLayout>
      </c:layout>
      <c:barChart>
        <c:barDir val="bar"/>
        <c:grouping val="percentStacked"/>
        <c:varyColors val="0"/>
        <c:ser>
          <c:idx val="0"/>
          <c:order val="0"/>
          <c:tx>
            <c:strRef>
              <c:f>Sheet1!$B$1</c:f>
              <c:strCache>
                <c:ptCount val="1"/>
                <c:pt idx="0">
                  <c:v>Moderately or severely thin</c:v>
                </c:pt>
              </c:strCache>
            </c:strRef>
          </c:tx>
          <c:spPr>
            <a:solidFill>
              <a:schemeClr val="accent1"/>
            </a:solidFill>
            <a:ln>
              <a:noFill/>
            </a:ln>
            <a:effectLst/>
          </c:spPr>
          <c:invertIfNegative val="0"/>
          <c:dLbls>
            <c:dLbl>
              <c:idx val="0"/>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extLst>
                <c:ext xmlns:c16="http://schemas.microsoft.com/office/drawing/2014/chart" uri="{C3380CC4-5D6E-409C-BE32-E72D297353CC}">
                  <c16:uniqueId val="{00000000-8E89-4A44-B489-C2A630BAFBD1}"/>
                </c:ext>
              </c:extLst>
            </c:dLbl>
            <c:dLbl>
              <c:idx val="1"/>
              <c:layout>
                <c:manualLayout>
                  <c:x val="9.1954011891994831E-3"/>
                  <c:y val="-0.1450623031577770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E89-4A44-B489-C2A630BAFBD1}"/>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Men age 
15-19</c:v>
                </c:pt>
                <c:pt idx="1">
                  <c:v>Men age
 20-49</c:v>
                </c:pt>
              </c:strCache>
            </c:strRef>
          </c:cat>
          <c:val>
            <c:numRef>
              <c:f>Sheet1!$B$2:$B$3</c:f>
              <c:numCache>
                <c:formatCode>General</c:formatCode>
                <c:ptCount val="2"/>
                <c:pt idx="0">
                  <c:v>14</c:v>
                </c:pt>
                <c:pt idx="1">
                  <c:v>1</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Mildly thin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Men age 
15-19</c:v>
                </c:pt>
                <c:pt idx="1">
                  <c:v>Men age
 20-49</c:v>
                </c:pt>
              </c:strCache>
            </c:strRef>
          </c:cat>
          <c:val>
            <c:numRef>
              <c:f>Sheet1!$C$2:$C$3</c:f>
              <c:numCache>
                <c:formatCode>General</c:formatCode>
                <c:ptCount val="2"/>
                <c:pt idx="0">
                  <c:v>28</c:v>
                </c:pt>
                <c:pt idx="1">
                  <c:v>6</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Normal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Men age 
15-19</c:v>
                </c:pt>
                <c:pt idx="1">
                  <c:v>Men age
 20-49</c:v>
                </c:pt>
              </c:strCache>
            </c:strRef>
          </c:cat>
          <c:val>
            <c:numRef>
              <c:f>Sheet1!$D$2:$D$3</c:f>
              <c:numCache>
                <c:formatCode>0</c:formatCode>
                <c:ptCount val="2"/>
                <c:pt idx="0">
                  <c:v>52</c:v>
                </c:pt>
                <c:pt idx="1">
                  <c:v>61</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Overweight</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Men age 
15-19</c:v>
                </c:pt>
                <c:pt idx="1">
                  <c:v>Men age
 20-49</c:v>
                </c:pt>
              </c:strCache>
            </c:strRef>
          </c:cat>
          <c:val>
            <c:numRef>
              <c:f>Sheet1!$E$2:$E$3</c:f>
              <c:numCache>
                <c:formatCode>General</c:formatCode>
                <c:ptCount val="2"/>
                <c:pt idx="0">
                  <c:v>4</c:v>
                </c:pt>
                <c:pt idx="1">
                  <c:v>26</c:v>
                </c:pt>
              </c:numCache>
            </c:numRef>
          </c:val>
          <c:extLst>
            <c:ext xmlns:c16="http://schemas.microsoft.com/office/drawing/2014/chart" uri="{C3380CC4-5D6E-409C-BE32-E72D297353CC}">
              <c16:uniqueId val="{00000003-C676-40E3-983B-23864F9DDBFB}"/>
            </c:ext>
          </c:extLst>
        </c:ser>
        <c:ser>
          <c:idx val="4"/>
          <c:order val="4"/>
          <c:tx>
            <c:strRef>
              <c:f>Sheet1!$F$1</c:f>
              <c:strCache>
                <c:ptCount val="1"/>
                <c:pt idx="0">
                  <c:v>Obese</c:v>
                </c:pt>
              </c:strCache>
            </c:strRef>
          </c:tx>
          <c:spPr>
            <a:solidFill>
              <a:schemeClr val="accent5"/>
            </a:solidFill>
            <a:ln>
              <a:noFill/>
            </a:ln>
            <a:effectLst/>
          </c:spPr>
          <c:invertIfNegative val="0"/>
          <c:dLbls>
            <c:dLbl>
              <c:idx val="1"/>
              <c:layout>
                <c:manualLayout>
                  <c:x val="7.6628343243327892E-3"/>
                  <c:y val="1.036159308269836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03-4CAE-B5CE-5E82BC04B86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Men age 
15-19</c:v>
                </c:pt>
                <c:pt idx="1">
                  <c:v>Men age
 20-49</c:v>
                </c:pt>
              </c:strCache>
            </c:strRef>
          </c:cat>
          <c:val>
            <c:numRef>
              <c:f>Sheet1!$F$2:$F$3</c:f>
              <c:numCache>
                <c:formatCode>General</c:formatCode>
                <c:ptCount val="2"/>
                <c:pt idx="0">
                  <c:v>3</c:v>
                </c:pt>
                <c:pt idx="1">
                  <c:v>6</c:v>
                </c:pt>
              </c:numCache>
            </c:numRef>
          </c:val>
          <c:extLst>
            <c:ext xmlns:c16="http://schemas.microsoft.com/office/drawing/2014/chart" uri="{C3380CC4-5D6E-409C-BE32-E72D297353CC}">
              <c16:uniqueId val="{00000000-E803-4CAE-B5CE-5E82BC04B86D}"/>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602512056235185E-2"/>
          <c:w val="0.95416666666666672"/>
          <c:h val="0.83940735089774687"/>
        </c:manualLayout>
      </c:layout>
      <c:barChart>
        <c:barDir val="col"/>
        <c:grouping val="clustered"/>
        <c:varyColors val="0"/>
        <c:ser>
          <c:idx val="0"/>
          <c:order val="0"/>
          <c:tx>
            <c:strRef>
              <c:f>Sheet1!$A$2</c:f>
              <c:strCache>
                <c:ptCount val="1"/>
                <c:pt idx="0">
                  <c:v>Nepal</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Nepal</c:v>
                </c:pt>
                <c:pt idx="1">
                  <c:v>Urban</c:v>
                </c:pt>
                <c:pt idx="2">
                  <c:v>Rural</c:v>
                </c:pt>
              </c:strCache>
            </c:strRef>
          </c:cat>
          <c:val>
            <c:numRef>
              <c:f>Sheet1!$B$2:$B$4</c:f>
              <c:numCache>
                <c:formatCode>General</c:formatCode>
                <c:ptCount val="3"/>
                <c:pt idx="0">
                  <c:v>56</c:v>
                </c:pt>
                <c:pt idx="1">
                  <c:v>60</c:v>
                </c:pt>
                <c:pt idx="2">
                  <c:v>46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052422379737431E-3"/>
          <c:y val="0.12617435323589404"/>
          <c:w val="0.9653211676911444"/>
          <c:h val="0.74552523173855612"/>
        </c:manualLayout>
      </c:layout>
      <c:barChart>
        <c:barDir val="col"/>
        <c:grouping val="clustered"/>
        <c:varyColors val="0"/>
        <c:ser>
          <c:idx val="0"/>
          <c:order val="0"/>
          <c:tx>
            <c:strRef>
              <c:f>Sheet1!$B$1</c:f>
              <c:strCache>
                <c:ptCount val="1"/>
                <c:pt idx="0">
                  <c:v>Nepal</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Sweet beverages</c:v>
                </c:pt>
                <c:pt idx="1">
                  <c:v>Unhealthy food</c:v>
                </c:pt>
              </c:strCache>
            </c:strRef>
          </c:cat>
          <c:val>
            <c:numRef>
              <c:f>Sheet1!$B$2:$B$3</c:f>
              <c:numCache>
                <c:formatCode>General</c:formatCode>
                <c:ptCount val="2"/>
                <c:pt idx="0">
                  <c:v>66</c:v>
                </c:pt>
                <c:pt idx="1">
                  <c:v>54</c:v>
                </c:pt>
              </c:numCache>
            </c:numRef>
          </c:val>
          <c:extLst>
            <c:ext xmlns:c16="http://schemas.microsoft.com/office/drawing/2014/chart" uri="{C3380CC4-5D6E-409C-BE32-E72D297353CC}">
              <c16:uniqueId val="{00000000-4FBD-46C6-ACCC-C61D8E8CCDAB}"/>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Sweet beverages</c:v>
                </c:pt>
                <c:pt idx="1">
                  <c:v>Unhealthy food</c:v>
                </c:pt>
              </c:strCache>
            </c:strRef>
          </c:cat>
          <c:val>
            <c:numRef>
              <c:f>Sheet1!$C$2:$C$3</c:f>
              <c:numCache>
                <c:formatCode>General</c:formatCode>
                <c:ptCount val="2"/>
                <c:pt idx="0">
                  <c:v>68</c:v>
                </c:pt>
                <c:pt idx="1">
                  <c:v>56</c:v>
                </c:pt>
              </c:numCache>
            </c:numRef>
          </c:val>
          <c:extLst>
            <c:ext xmlns:c16="http://schemas.microsoft.com/office/drawing/2014/chart" uri="{C3380CC4-5D6E-409C-BE32-E72D297353CC}">
              <c16:uniqueId val="{00000001-4FBD-46C6-ACCC-C61D8E8CCDAB}"/>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Sweet beverages</c:v>
                </c:pt>
                <c:pt idx="1">
                  <c:v>Unhealthy food</c:v>
                </c:pt>
              </c:strCache>
            </c:strRef>
          </c:cat>
          <c:val>
            <c:numRef>
              <c:f>Sheet1!$D$2:$D$3</c:f>
              <c:numCache>
                <c:formatCode>General</c:formatCode>
                <c:ptCount val="2"/>
                <c:pt idx="0">
                  <c:v>63</c:v>
                </c:pt>
                <c:pt idx="1">
                  <c:v>50</c:v>
                </c:pt>
              </c:numCache>
            </c:numRef>
          </c:val>
          <c:extLst>
            <c:ext xmlns:c16="http://schemas.microsoft.com/office/drawing/2014/chart" uri="{C3380CC4-5D6E-409C-BE32-E72D297353CC}">
              <c16:uniqueId val="{00000002-4FBD-46C6-ACCC-C61D8E8CCDAB}"/>
            </c:ext>
          </c:extLst>
        </c:ser>
        <c:dLbls>
          <c:dLblPos val="outEnd"/>
          <c:showLegendKey val="0"/>
          <c:showVal val="1"/>
          <c:showCatName val="0"/>
          <c:showSerName val="0"/>
          <c:showPercent val="0"/>
          <c:showBubbleSize val="0"/>
        </c:dLbls>
        <c:gapWidth val="100"/>
        <c:overlap val="-5"/>
        <c:axId val="1831435136"/>
        <c:axId val="1831426400"/>
      </c:barChart>
      <c:catAx>
        <c:axId val="18314351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831426400"/>
        <c:crosses val="autoZero"/>
        <c:auto val="1"/>
        <c:lblAlgn val="ctr"/>
        <c:lblOffset val="100"/>
        <c:noMultiLvlLbl val="0"/>
      </c:catAx>
      <c:valAx>
        <c:axId val="1831426400"/>
        <c:scaling>
          <c:orientation val="minMax"/>
          <c:max val="100"/>
        </c:scaling>
        <c:delete val="1"/>
        <c:axPos val="l"/>
        <c:numFmt formatCode="General" sourceLinked="1"/>
        <c:majorTickMark val="none"/>
        <c:minorTickMark val="none"/>
        <c:tickLblPos val="nextTo"/>
        <c:crossAx val="18314351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8270332125439341E-2"/>
          <c:w val="0.95416666666666672"/>
          <c:h val="0.73963501621120886"/>
        </c:manualLayout>
      </c:layout>
      <c:barChart>
        <c:barDir val="col"/>
        <c:grouping val="clustered"/>
        <c:varyColors val="0"/>
        <c:ser>
          <c:idx val="0"/>
          <c:order val="0"/>
          <c:tx>
            <c:strRef>
              <c:f>Sheet1!$A$2</c:f>
              <c:strCache>
                <c:ptCount val="1"/>
                <c:pt idx="0">
                  <c:v>No education</c:v>
                </c:pt>
              </c:strCache>
            </c:strRef>
          </c:tx>
          <c:spPr>
            <a:solidFill>
              <a:schemeClr val="accent2">
                <a:lumMod val="40000"/>
                <a:lumOff val="60000"/>
              </a:schemeClr>
            </a:solidFill>
            <a:ln>
              <a:noFill/>
            </a:ln>
            <a:effectLst/>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F0E-4CFD-BF5B-B48738DB60EC}"/>
                </c:ext>
              </c:extLst>
            </c:dLbl>
            <c:dLbl>
              <c:idx val="1"/>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F0E-4CFD-BF5B-B48738DB60E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Sheet1!$B$2:$D$2</c:f>
              <c:numCache>
                <c:formatCode>General</c:formatCode>
                <c:ptCount val="3"/>
                <c:pt idx="0">
                  <c:v>36</c:v>
                </c:pt>
                <c:pt idx="1">
                  <c:v>10</c:v>
                </c:pt>
                <c:pt idx="2">
                  <c:v>1</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Basic</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Sheet1!$B$3:$D$3</c:f>
              <c:numCache>
                <c:formatCode>General</c:formatCode>
                <c:ptCount val="3"/>
                <c:pt idx="0">
                  <c:v>28</c:v>
                </c:pt>
                <c:pt idx="1">
                  <c:v>8</c:v>
                </c:pt>
                <c:pt idx="2">
                  <c:v>1</c:v>
                </c:pt>
              </c:numCache>
            </c:numRef>
          </c:val>
          <c:extLst>
            <c:ext xmlns:c16="http://schemas.microsoft.com/office/drawing/2014/chart" uri="{C3380CC4-5D6E-409C-BE32-E72D297353CC}">
              <c16:uniqueId val="{00000000-0E04-4587-9065-263B9A34AA9C}"/>
            </c:ext>
          </c:extLst>
        </c:ser>
        <c:ser>
          <c:idx val="2"/>
          <c:order val="2"/>
          <c:tx>
            <c:strRef>
              <c:f>Sheet1!$A$4</c:f>
              <c:strCache>
                <c:ptCount val="1"/>
                <c:pt idx="0">
                  <c:v>Secondary</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Sheet1!$B$4:$D$4</c:f>
              <c:numCache>
                <c:formatCode>General</c:formatCode>
                <c:ptCount val="3"/>
                <c:pt idx="0">
                  <c:v>18</c:v>
                </c:pt>
                <c:pt idx="1">
                  <c:v>7</c:v>
                </c:pt>
                <c:pt idx="2">
                  <c:v>2</c:v>
                </c:pt>
              </c:numCache>
            </c:numRef>
          </c:val>
          <c:extLst>
            <c:ext xmlns:c16="http://schemas.microsoft.com/office/drawing/2014/chart" uri="{C3380CC4-5D6E-409C-BE32-E72D297353CC}">
              <c16:uniqueId val="{00000001-0E04-4587-9065-263B9A34AA9C}"/>
            </c:ext>
          </c:extLst>
        </c:ser>
        <c:ser>
          <c:idx val="3"/>
          <c:order val="3"/>
          <c:tx>
            <c:strRef>
              <c:f>Sheet1!$A$5</c:f>
              <c:strCache>
                <c:ptCount val="1"/>
                <c:pt idx="0">
                  <c:v>More than secondary</c:v>
                </c:pt>
              </c:strCache>
            </c:strRef>
          </c:tx>
          <c:spPr>
            <a:solidFill>
              <a:schemeClr val="accent2">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Sheet1!$B$5:$D$5</c:f>
              <c:numCache>
                <c:formatCode>General</c:formatCode>
                <c:ptCount val="3"/>
                <c:pt idx="0">
                  <c:v>12</c:v>
                </c:pt>
                <c:pt idx="1">
                  <c:v>7</c:v>
                </c:pt>
                <c:pt idx="2">
                  <c:v>3</c:v>
                </c:pt>
              </c:numCache>
            </c:numRef>
          </c:val>
          <c:extLst>
            <c:ext xmlns:c16="http://schemas.microsoft.com/office/drawing/2014/chart" uri="{C3380CC4-5D6E-409C-BE32-E72D297353CC}">
              <c16:uniqueId val="{00000002-0E04-4587-9065-263B9A34AA9C}"/>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8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832919176178242"/>
          <c:w val="0.95416666666666672"/>
          <c:h val="0.70961537965647437"/>
        </c:manualLayout>
      </c:layout>
      <c:barChart>
        <c:barDir val="col"/>
        <c:grouping val="clustered"/>
        <c:varyColors val="0"/>
        <c:ser>
          <c:idx val="0"/>
          <c:order val="0"/>
          <c:tx>
            <c:strRef>
              <c:f>Sheet1!$A$2</c:f>
              <c:strCache>
                <c:ptCount val="1"/>
                <c:pt idx="0">
                  <c:v>Lowest</c:v>
                </c:pt>
              </c:strCache>
            </c:strRef>
          </c:tx>
          <c:spPr>
            <a:solidFill>
              <a:srgbClr val="D9E7B7"/>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Sheet1!$B$2:$D$2</c:f>
              <c:numCache>
                <c:formatCode>General</c:formatCode>
                <c:ptCount val="3"/>
                <c:pt idx="0">
                  <c:v>37</c:v>
                </c:pt>
                <c:pt idx="1">
                  <c:v>6</c:v>
                </c:pt>
                <c:pt idx="2">
                  <c:v>1</c:v>
                </c:pt>
              </c:numCache>
            </c:numRef>
          </c:val>
          <c:extLst>
            <c:ext xmlns:c16="http://schemas.microsoft.com/office/drawing/2014/chart" uri="{C3380CC4-5D6E-409C-BE32-E72D297353CC}">
              <c16:uniqueId val="{00000000-F0B3-4FA8-9F19-94BD72B28F30}"/>
            </c:ext>
          </c:extLst>
        </c:ser>
        <c:ser>
          <c:idx val="1"/>
          <c:order val="1"/>
          <c:tx>
            <c:strRef>
              <c:f>Sheet1!$A$3</c:f>
              <c:strCache>
                <c:ptCount val="1"/>
                <c:pt idx="0">
                  <c:v>Second</c:v>
                </c:pt>
              </c:strCache>
            </c:strRef>
          </c:tx>
          <c:spPr>
            <a:solidFill>
              <a:srgbClr val="C6DB91"/>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Sheet1!$B$3:$D$3</c:f>
              <c:numCache>
                <c:formatCode>General</c:formatCode>
                <c:ptCount val="3"/>
                <c:pt idx="0">
                  <c:v>28</c:v>
                </c:pt>
                <c:pt idx="1">
                  <c:v>8</c:v>
                </c:pt>
                <c:pt idx="2">
                  <c:v>1</c:v>
                </c:pt>
              </c:numCache>
            </c:numRef>
          </c:val>
          <c:extLst>
            <c:ext xmlns:c16="http://schemas.microsoft.com/office/drawing/2014/chart" uri="{C3380CC4-5D6E-409C-BE32-E72D297353CC}">
              <c16:uniqueId val="{00000001-F0B3-4FA8-9F19-94BD72B28F30}"/>
            </c:ext>
          </c:extLst>
        </c:ser>
        <c:ser>
          <c:idx val="2"/>
          <c:order val="2"/>
          <c:tx>
            <c:strRef>
              <c:f>Sheet1!$A$4</c:f>
              <c:strCache>
                <c:ptCount val="1"/>
                <c:pt idx="0">
                  <c:v>Middle</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Sheet1!$B$4:$D$4</c:f>
              <c:numCache>
                <c:formatCode>General</c:formatCode>
                <c:ptCount val="3"/>
                <c:pt idx="0">
                  <c:v>22</c:v>
                </c:pt>
                <c:pt idx="1">
                  <c:v>9</c:v>
                </c:pt>
                <c:pt idx="2">
                  <c:v>2</c:v>
                </c:pt>
              </c:numCache>
            </c:numRef>
          </c:val>
          <c:extLst>
            <c:ext xmlns:c16="http://schemas.microsoft.com/office/drawing/2014/chart" uri="{C3380CC4-5D6E-409C-BE32-E72D297353CC}">
              <c16:uniqueId val="{00000002-F0B3-4FA8-9F19-94BD72B28F30}"/>
            </c:ext>
          </c:extLst>
        </c:ser>
        <c:ser>
          <c:idx val="3"/>
          <c:order val="3"/>
          <c:tx>
            <c:strRef>
              <c:f>Sheet1!$A$5</c:f>
              <c:strCache>
                <c:ptCount val="1"/>
                <c:pt idx="0">
                  <c:v>Fourth</c:v>
                </c:pt>
              </c:strCache>
            </c:strRef>
          </c:tx>
          <c:spPr>
            <a:solidFill>
              <a:schemeClr val="accent6">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Sheet1!$B$5:$D$5</c:f>
              <c:numCache>
                <c:formatCode>General</c:formatCode>
                <c:ptCount val="3"/>
                <c:pt idx="0">
                  <c:v>18</c:v>
                </c:pt>
                <c:pt idx="1">
                  <c:v>8</c:v>
                </c:pt>
                <c:pt idx="2">
                  <c:v>1</c:v>
                </c:pt>
              </c:numCache>
            </c:numRef>
          </c:val>
          <c:extLst>
            <c:ext xmlns:c16="http://schemas.microsoft.com/office/drawing/2014/chart" uri="{C3380CC4-5D6E-409C-BE32-E72D297353CC}">
              <c16:uniqueId val="{00000003-F0B3-4FA8-9F19-94BD72B28F30}"/>
            </c:ext>
          </c:extLst>
        </c:ser>
        <c:ser>
          <c:idx val="4"/>
          <c:order val="4"/>
          <c:tx>
            <c:strRef>
              <c:f>Sheet1!$A$6</c:f>
              <c:strCache>
                <c:ptCount val="1"/>
                <c:pt idx="0">
                  <c:v>Highest</c:v>
                </c:pt>
              </c:strCache>
            </c:strRef>
          </c:tx>
          <c:spPr>
            <a:solidFill>
              <a:schemeClr val="accent6">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Sheet1!$B$6:$D$6</c:f>
              <c:numCache>
                <c:formatCode>General</c:formatCode>
                <c:ptCount val="3"/>
                <c:pt idx="0">
                  <c:v>13</c:v>
                </c:pt>
                <c:pt idx="1">
                  <c:v>9</c:v>
                </c:pt>
                <c:pt idx="2">
                  <c:v>3</c:v>
                </c:pt>
              </c:numCache>
            </c:numRef>
          </c:val>
          <c:extLst>
            <c:ext xmlns:c16="http://schemas.microsoft.com/office/drawing/2014/chart" uri="{C3380CC4-5D6E-409C-BE32-E72D297353CC}">
              <c16:uniqueId val="{00000004-F0B3-4FA8-9F19-94BD72B28F30}"/>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8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612729432229923"/>
          <c:y val="0"/>
          <c:w val="0.79286974866100657"/>
          <c:h val="0.9772854729489161"/>
        </c:manualLayout>
      </c:layout>
      <c:barChart>
        <c:barDir val="bar"/>
        <c:grouping val="clustered"/>
        <c:varyColors val="0"/>
        <c:ser>
          <c:idx val="0"/>
          <c:order val="0"/>
          <c:tx>
            <c:strRef>
              <c:f>Sheet1!$A$3</c:f>
              <c:strCache>
                <c:ptCount val="1"/>
                <c:pt idx="0">
                  <c:v>Bagmati Province</c:v>
                </c:pt>
              </c:strCache>
            </c:strRef>
          </c:tx>
          <c:spPr>
            <a:solidFill>
              <a:schemeClr val="accent3"/>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09E0-814D-8D9E-43E32095E9C5}"/>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5-09E0-814D-8D9E-43E32095E9C5}"/>
              </c:ext>
            </c:extLst>
          </c:dPt>
          <c:dPt>
            <c:idx val="6"/>
            <c:invertIfNegative val="0"/>
            <c:bubble3D val="0"/>
            <c:spPr>
              <a:solidFill>
                <a:schemeClr val="accent3"/>
              </a:solidFill>
              <a:ln>
                <a:noFill/>
              </a:ln>
              <a:effectLst/>
            </c:spPr>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Nepal</c:v>
                </c:pt>
                <c:pt idx="1">
                  <c:v>Bagmati Province</c:v>
                </c:pt>
                <c:pt idx="2">
                  <c:v>Koshi Province</c:v>
                </c:pt>
                <c:pt idx="3">
                  <c:v>Gandaki Province</c:v>
                </c:pt>
                <c:pt idx="4">
                  <c:v>Lumbini Province</c:v>
                </c:pt>
                <c:pt idx="5">
                  <c:v>Sudurpashchim Province</c:v>
                </c:pt>
                <c:pt idx="6">
                  <c:v>Madhesh Province</c:v>
                </c:pt>
                <c:pt idx="7">
                  <c:v>Karnali Province</c:v>
                </c:pt>
              </c:strCache>
            </c:strRef>
          </c:cat>
          <c:val>
            <c:numRef>
              <c:f>Sheet1!$B$2:$B$9</c:f>
              <c:numCache>
                <c:formatCode>General</c:formatCode>
                <c:ptCount val="8"/>
                <c:pt idx="0">
                  <c:v>25</c:v>
                </c:pt>
                <c:pt idx="1">
                  <c:v>18</c:v>
                </c:pt>
                <c:pt idx="2">
                  <c:v>20</c:v>
                </c:pt>
                <c:pt idx="3">
                  <c:v>20</c:v>
                </c:pt>
                <c:pt idx="4">
                  <c:v>25</c:v>
                </c:pt>
                <c:pt idx="5">
                  <c:v>28</c:v>
                </c:pt>
                <c:pt idx="6">
                  <c:v>29</c:v>
                </c:pt>
                <c:pt idx="7">
                  <c:v>36</c:v>
                </c:pt>
              </c:numCache>
            </c:numRef>
          </c:val>
          <c:extLst>
            <c:ext xmlns:c16="http://schemas.microsoft.com/office/drawing/2014/chart" uri="{C3380CC4-5D6E-409C-BE32-E72D297353CC}">
              <c16:uniqueId val="{00000006-09E0-814D-8D9E-43E32095E9C5}"/>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b"/>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612729432229923"/>
          <c:y val="0"/>
          <c:w val="0.79286974866100657"/>
          <c:h val="0.9772854729489161"/>
        </c:manualLayout>
      </c:layout>
      <c:barChart>
        <c:barDir val="bar"/>
        <c:grouping val="clustered"/>
        <c:varyColors val="0"/>
        <c:ser>
          <c:idx val="0"/>
          <c:order val="0"/>
          <c:tx>
            <c:strRef>
              <c:f>Sheet1!$A$3</c:f>
              <c:strCache>
                <c:ptCount val="1"/>
                <c:pt idx="0">
                  <c:v>Koshi Province</c:v>
                </c:pt>
              </c:strCache>
            </c:strRef>
          </c:tx>
          <c:spPr>
            <a:solidFill>
              <a:schemeClr val="accent3"/>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7683-6D49-8FBD-4BB026F86273}"/>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3-7683-6D49-8FBD-4BB026F86273}"/>
              </c:ext>
            </c:extLst>
          </c:dPt>
          <c:dPt>
            <c:idx val="6"/>
            <c:invertIfNegative val="0"/>
            <c:bubble3D val="0"/>
            <c:spPr>
              <a:solidFill>
                <a:schemeClr val="accent3"/>
              </a:solidFill>
              <a:ln>
                <a:noFill/>
              </a:ln>
              <a:effectLst/>
            </c:spPr>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Nepal</c:v>
                </c:pt>
                <c:pt idx="1">
                  <c:v>Koshi Province</c:v>
                </c:pt>
                <c:pt idx="2">
                  <c:v>Gandaki Province</c:v>
                </c:pt>
                <c:pt idx="3">
                  <c:v>Karnali Province</c:v>
                </c:pt>
                <c:pt idx="4">
                  <c:v>Bagmati Province</c:v>
                </c:pt>
                <c:pt idx="5">
                  <c:v>Sudurpashchim Province</c:v>
                </c:pt>
                <c:pt idx="6">
                  <c:v>Madhesh Province</c:v>
                </c:pt>
                <c:pt idx="7">
                  <c:v>Lumbini Province</c:v>
                </c:pt>
              </c:strCache>
            </c:strRef>
          </c:cat>
          <c:val>
            <c:numRef>
              <c:f>Sheet1!$B$2:$B$9</c:f>
              <c:numCache>
                <c:formatCode>General</c:formatCode>
                <c:ptCount val="8"/>
                <c:pt idx="0">
                  <c:v>8</c:v>
                </c:pt>
                <c:pt idx="1">
                  <c:v>4</c:v>
                </c:pt>
                <c:pt idx="2">
                  <c:v>4</c:v>
                </c:pt>
                <c:pt idx="3">
                  <c:v>4</c:v>
                </c:pt>
                <c:pt idx="4">
                  <c:v>5</c:v>
                </c:pt>
                <c:pt idx="5">
                  <c:v>5</c:v>
                </c:pt>
                <c:pt idx="6">
                  <c:v>10</c:v>
                </c:pt>
                <c:pt idx="7">
                  <c:v>16</c:v>
                </c:pt>
              </c:numCache>
            </c:numRef>
          </c:val>
          <c:extLst>
            <c:ext xmlns:c16="http://schemas.microsoft.com/office/drawing/2014/chart" uri="{C3380CC4-5D6E-409C-BE32-E72D297353CC}">
              <c16:uniqueId val="{00000006-7683-6D49-8FBD-4BB026F86273}"/>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7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b"/>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612729432229923"/>
          <c:y val="0"/>
          <c:w val="0.79286974866100657"/>
          <c:h val="0.9772854729489161"/>
        </c:manualLayout>
      </c:layout>
      <c:barChart>
        <c:barDir val="bar"/>
        <c:grouping val="clustered"/>
        <c:varyColors val="0"/>
        <c:ser>
          <c:idx val="0"/>
          <c:order val="0"/>
          <c:tx>
            <c:strRef>
              <c:f>Sheet1!$A$3</c:f>
              <c:strCache>
                <c:ptCount val="1"/>
                <c:pt idx="0">
                  <c:v>Madhesh Province</c:v>
                </c:pt>
              </c:strCache>
            </c:strRef>
          </c:tx>
          <c:spPr>
            <a:solidFill>
              <a:schemeClr val="accent3"/>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C2BD-6A49-B4F9-440FC7B26D29}"/>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3-C2BD-6A49-B4F9-440FC7B26D29}"/>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5-C2BD-6A49-B4F9-440FC7B26D29}"/>
              </c:ext>
            </c:extLst>
          </c:dPt>
          <c:dLbls>
            <c:dLbl>
              <c:idx val="1"/>
              <c:delete val="1"/>
              <c:extLst>
                <c:ext xmlns:c15="http://schemas.microsoft.com/office/drawing/2012/chart" uri="{CE6537A1-D6FC-4f65-9D91-7224C49458BB}"/>
                <c:ext xmlns:c16="http://schemas.microsoft.com/office/drawing/2014/chart" uri="{C3380CC4-5D6E-409C-BE32-E72D297353CC}">
                  <c16:uniqueId val="{00000003-C2BD-6A49-B4F9-440FC7B26D29}"/>
                </c:ext>
              </c:extLst>
            </c:dLbl>
            <c:dLbl>
              <c:idx val="2"/>
              <c:delete val="1"/>
              <c:extLst>
                <c:ext xmlns:c15="http://schemas.microsoft.com/office/drawing/2012/chart" uri="{CE6537A1-D6FC-4f65-9D91-7224C49458BB}"/>
                <c:ext xmlns:c16="http://schemas.microsoft.com/office/drawing/2014/chart" uri="{C3380CC4-5D6E-409C-BE32-E72D297353CC}">
                  <c16:uniqueId val="{00000005-C2BD-6A49-B4F9-440FC7B26D2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Nepal</c:v>
                </c:pt>
                <c:pt idx="1">
                  <c:v>Madhesh Province</c:v>
                </c:pt>
                <c:pt idx="2">
                  <c:v>Lumbini Province</c:v>
                </c:pt>
                <c:pt idx="3">
                  <c:v>Gandaki Province</c:v>
                </c:pt>
                <c:pt idx="4">
                  <c:v>Karnali Province</c:v>
                </c:pt>
                <c:pt idx="5">
                  <c:v>Koshi Province</c:v>
                </c:pt>
                <c:pt idx="6">
                  <c:v>Sudurpashchim Province</c:v>
                </c:pt>
                <c:pt idx="7">
                  <c:v>Bagmati Province</c:v>
                </c:pt>
              </c:strCache>
            </c:strRef>
          </c:cat>
          <c:val>
            <c:numRef>
              <c:f>Sheet1!$B$2:$B$9</c:f>
              <c:numCache>
                <c:formatCode>General</c:formatCode>
                <c:ptCount val="8"/>
                <c:pt idx="0">
                  <c:v>1</c:v>
                </c:pt>
                <c:pt idx="1">
                  <c:v>0</c:v>
                </c:pt>
                <c:pt idx="2">
                  <c:v>0</c:v>
                </c:pt>
                <c:pt idx="3">
                  <c:v>1</c:v>
                </c:pt>
                <c:pt idx="4">
                  <c:v>1</c:v>
                </c:pt>
                <c:pt idx="5">
                  <c:v>2</c:v>
                </c:pt>
                <c:pt idx="6">
                  <c:v>2</c:v>
                </c:pt>
                <c:pt idx="7">
                  <c:v>3</c:v>
                </c:pt>
              </c:numCache>
            </c:numRef>
          </c:val>
          <c:extLst>
            <c:ext xmlns:c16="http://schemas.microsoft.com/office/drawing/2014/chart" uri="{C3380CC4-5D6E-409C-BE32-E72D297353CC}">
              <c16:uniqueId val="{00000006-C2BD-6A49-B4F9-440FC7B26D29}"/>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b"/>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Weight</c:v>
                </c:pt>
              </c:strCache>
            </c:strRef>
          </c:tx>
          <c:spPr>
            <a:solidFill>
              <a:schemeClr val="accent5"/>
            </a:solidFill>
            <a:ln>
              <a:noFill/>
            </a:ln>
            <a:effectLst/>
          </c:spPr>
          <c:invertIfNegative val="0"/>
          <c:dPt>
            <c:idx val="0"/>
            <c:invertIfNegative val="0"/>
            <c:bubble3D val="0"/>
            <c:spPr>
              <a:solidFill>
                <a:schemeClr val="accent5">
                  <a:lumMod val="60000"/>
                  <a:lumOff val="40000"/>
                </a:schemeClr>
              </a:solidFill>
              <a:ln>
                <a:noFill/>
              </a:ln>
              <a:effectLst/>
            </c:spPr>
            <c:extLst>
              <c:ext xmlns:c16="http://schemas.microsoft.com/office/drawing/2014/chart" uri="{C3380CC4-5D6E-409C-BE32-E72D297353CC}">
                <c16:uniqueId val="{00000008-E7C7-43C5-AD98-3AC9519E4D93}"/>
              </c:ext>
            </c:extLst>
          </c:dPt>
          <c:dPt>
            <c:idx val="1"/>
            <c:invertIfNegative val="0"/>
            <c:bubble3D val="0"/>
            <c:spPr>
              <a:solidFill>
                <a:schemeClr val="accent5">
                  <a:lumMod val="60000"/>
                  <a:lumOff val="40000"/>
                </a:schemeClr>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lumMod val="60000"/>
                  <a:lumOff val="40000"/>
                </a:schemeClr>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3">
                  <a:lumMod val="75000"/>
                </a:schemeClr>
              </a:solidFill>
              <a:ln>
                <a:noFill/>
              </a:ln>
              <a:effectLst/>
            </c:spPr>
            <c:extLst>
              <c:ext xmlns:c16="http://schemas.microsoft.com/office/drawing/2014/chart" uri="{C3380CC4-5D6E-409C-BE32-E72D297353CC}">
                <c16:uniqueId val="{00000005-FCCF-4C4A-B6C2-30DE1D9FC2AA}"/>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Weight</c:v>
                </c:pt>
                <c:pt idx="1">
                  <c:v>Height</c:v>
                </c:pt>
                <c:pt idx="2">
                  <c:v>Mid-upper arm 
circumference (MUAC)</c:v>
                </c:pt>
                <c:pt idx="3">
                  <c:v>Weight and
height</c:v>
                </c:pt>
                <c:pt idx="4">
                  <c:v>Weight, height, and MUAC</c:v>
                </c:pt>
              </c:strCache>
            </c:strRef>
          </c:cat>
          <c:val>
            <c:numRef>
              <c:f>Sheet1!$B$2:$B$6</c:f>
              <c:numCache>
                <c:formatCode>General</c:formatCode>
                <c:ptCount val="5"/>
                <c:pt idx="0">
                  <c:v>45</c:v>
                </c:pt>
                <c:pt idx="1">
                  <c:v>9</c:v>
                </c:pt>
                <c:pt idx="2">
                  <c:v>14</c:v>
                </c:pt>
                <c:pt idx="3">
                  <c:v>9</c:v>
                </c:pt>
                <c:pt idx="4">
                  <c:v>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136237987528126E-3"/>
          <c:y val="5.0317449544341135E-2"/>
          <c:w val="0.98637275240249433"/>
          <c:h val="0.7645959948089236"/>
        </c:manualLayout>
      </c:layout>
      <c:barChart>
        <c:barDir val="col"/>
        <c:grouping val="clustered"/>
        <c:varyColors val="0"/>
        <c:ser>
          <c:idx val="0"/>
          <c:order val="0"/>
          <c:tx>
            <c:strRef>
              <c:f>Sheet1!$A$2</c:f>
              <c:strCache>
                <c:ptCount val="1"/>
                <c:pt idx="0">
                  <c:v>Ever breastfed</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18E1-473A-83C7-F80B6FD8C0CF}"/>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Ever breastfed</c:v>
                </c:pt>
                <c:pt idx="1">
                  <c:v>Put to the breast within 
1 hour of birth</c:v>
                </c:pt>
                <c:pt idx="2">
                  <c:v>Exclusively breastfed for the first 2 days after birth</c:v>
                </c:pt>
              </c:strCache>
            </c:strRef>
          </c:cat>
          <c:val>
            <c:numRef>
              <c:f>Sheet1!$B$2:$B$4</c:f>
              <c:numCache>
                <c:formatCode>General</c:formatCode>
                <c:ptCount val="3"/>
                <c:pt idx="0">
                  <c:v>99</c:v>
                </c:pt>
                <c:pt idx="1">
                  <c:v>55</c:v>
                </c:pt>
                <c:pt idx="2">
                  <c:v>59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0.68878</cdr:x>
      <cdr:y>0.7017</cdr:y>
    </cdr:from>
    <cdr:to>
      <cdr:x>0.74972</cdr:x>
      <cdr:y>0.85386</cdr:y>
    </cdr:to>
    <cdr:sp macro="" textlink="">
      <cdr:nvSpPr>
        <cdr:cNvPr id="2" name="TextBox 1">
          <a:extLst xmlns:a="http://schemas.openxmlformats.org/drawingml/2006/main">
            <a:ext uri="{FF2B5EF4-FFF2-40B4-BE49-F238E27FC236}">
              <a16:creationId xmlns:a16="http://schemas.microsoft.com/office/drawing/2014/main" id="{6C0E2B7A-72BF-3C7D-5BF0-33E4F74D6212}"/>
            </a:ext>
          </a:extLst>
        </cdr:cNvPr>
        <cdr:cNvSpPr txBox="1"/>
      </cdr:nvSpPr>
      <cdr:spPr>
        <a:xfrm xmlns:a="http://schemas.openxmlformats.org/drawingml/2006/main">
          <a:off x="5432181" y="3219311"/>
          <a:ext cx="480646" cy="698098"/>
        </a:xfrm>
        <a:prstGeom xmlns:a="http://schemas.openxmlformats.org/drawingml/2006/main" prst="rect">
          <a:avLst/>
        </a:prstGeom>
      </cdr:spPr>
      <cdr:txBody>
        <a:bodyPr xmlns:a="http://schemas.openxmlformats.org/drawingml/2006/main" vertOverflow="clip" vert="horz" wrap="none" lIns="91440" tIns="45720" rIns="91440" bIns="45720" rtlCol="0" anchor="ctr">
          <a:normAutofit/>
        </a:bodyPr>
        <a:lstStyle xmlns:a="http://schemas.openxmlformats.org/drawingml/2006/main"/>
        <a:p xmlns:a="http://schemas.openxmlformats.org/drawingml/2006/main">
          <a:pPr algn="l"/>
          <a:r>
            <a:rPr lang="en-US" sz="1800" b="1" dirty="0">
              <a:latin typeface="Source Sans Pro" panose="020B0503030403020204" pitchFamily="34" charset="0"/>
              <a:ea typeface="Source Sans Pro" panose="020B0503030403020204" pitchFamily="34" charset="0"/>
            </a:rPr>
            <a:t>&lt;1</a:t>
          </a:r>
        </a:p>
      </cdr:txBody>
    </cdr:sp>
  </cdr:relSizeAnchor>
</c:userShapes>
</file>

<file path=ppt/drawings/drawing2.xml><?xml version="1.0" encoding="utf-8"?>
<c:userShapes xmlns:c="http://schemas.openxmlformats.org/drawingml/2006/chart">
  <cdr:relSizeAnchor xmlns:cdr="http://schemas.openxmlformats.org/drawingml/2006/chartDrawing">
    <cdr:from>
      <cdr:x>0.20308</cdr:x>
      <cdr:y>0.76113</cdr:y>
    </cdr:from>
    <cdr:to>
      <cdr:x>0.26099</cdr:x>
      <cdr:y>0.82092</cdr:y>
    </cdr:to>
    <cdr:sp macro="" textlink="">
      <cdr:nvSpPr>
        <cdr:cNvPr id="2" name="TextBox 1">
          <a:extLst xmlns:a="http://schemas.openxmlformats.org/drawingml/2006/main">
            <a:ext uri="{FF2B5EF4-FFF2-40B4-BE49-F238E27FC236}">
              <a16:creationId xmlns:a16="http://schemas.microsoft.com/office/drawing/2014/main" id="{C21AE02B-F371-D0C6-AFA9-5FE313D544CD}"/>
            </a:ext>
          </a:extLst>
        </cdr:cNvPr>
        <cdr:cNvSpPr txBox="1"/>
      </cdr:nvSpPr>
      <cdr:spPr>
        <a:xfrm xmlns:a="http://schemas.openxmlformats.org/drawingml/2006/main">
          <a:off x="1808834" y="3954871"/>
          <a:ext cx="515800" cy="310672"/>
        </a:xfrm>
        <a:prstGeom xmlns:a="http://schemas.openxmlformats.org/drawingml/2006/main" prst="rect">
          <a:avLst/>
        </a:prstGeom>
      </cdr:spPr>
      <cdr:txBody>
        <a:bodyPr xmlns:a="http://schemas.openxmlformats.org/drawingml/2006/main" vertOverflow="clip" vert="horz" wrap="none" lIns="91440" tIns="45720" rIns="91440" bIns="45720" rtlCol="0" anchor="ctr">
          <a:normAutofit/>
        </a:bodyPr>
        <a:lstStyle xmlns:a="http://schemas.openxmlformats.org/drawingml/2006/main"/>
        <a:p xmlns:a="http://schemas.openxmlformats.org/drawingml/2006/main">
          <a:pPr algn="l"/>
          <a:r>
            <a:rPr lang="en-US" sz="1800" b="1" dirty="0">
              <a:latin typeface="Source Sans Pro" panose="020B0503030403020204" pitchFamily="34" charset="0"/>
              <a:ea typeface="Source Sans Pro" panose="020B0503030403020204" pitchFamily="34" charset="0"/>
            </a:rPr>
            <a:t>&lt;1</a:t>
          </a:r>
        </a:p>
      </cdr:txBody>
    </cdr:sp>
  </cdr:relSizeAnchor>
  <cdr:relSizeAnchor xmlns:cdr="http://schemas.openxmlformats.org/drawingml/2006/chartDrawing">
    <cdr:from>
      <cdr:x>0.20415</cdr:x>
      <cdr:y>0.65026</cdr:y>
    </cdr:from>
    <cdr:to>
      <cdr:x>0.26206</cdr:x>
      <cdr:y>0.71005</cdr:y>
    </cdr:to>
    <cdr:sp macro="" textlink="">
      <cdr:nvSpPr>
        <cdr:cNvPr id="3" name="TextBox 1">
          <a:extLst xmlns:a="http://schemas.openxmlformats.org/drawingml/2006/main">
            <a:ext uri="{FF2B5EF4-FFF2-40B4-BE49-F238E27FC236}">
              <a16:creationId xmlns:a16="http://schemas.microsoft.com/office/drawing/2014/main" id="{4EEA9DC9-1530-020A-ABC4-E7338B9F4C8F}"/>
            </a:ext>
          </a:extLst>
        </cdr:cNvPr>
        <cdr:cNvSpPr txBox="1"/>
      </cdr:nvSpPr>
      <cdr:spPr>
        <a:xfrm xmlns:a="http://schemas.openxmlformats.org/drawingml/2006/main">
          <a:off x="1818379" y="3378783"/>
          <a:ext cx="515815" cy="310662"/>
        </a:xfrm>
        <a:prstGeom xmlns:a="http://schemas.openxmlformats.org/drawingml/2006/main" prst="rect">
          <a:avLst/>
        </a:prstGeom>
      </cdr:spPr>
      <cdr:txBody>
        <a:bodyPr xmlns:a="http://schemas.openxmlformats.org/drawingml/2006/main" vert="horz" wrap="non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b="1" dirty="0">
              <a:latin typeface="Source Sans Pro" panose="020B0503030403020204" pitchFamily="34" charset="0"/>
              <a:ea typeface="Source Sans Pro" panose="020B0503030403020204" pitchFamily="34" charset="0"/>
            </a:rPr>
            <a:t>&lt;1</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5/19/2023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5/19/2023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NewRoman"/>
              </a:rPr>
              <a:t>The prevalence of stunting and underweight among children under age 5 decreased markedly between 1996 and 2022, from 57% to 25% and from 42% to 19%, respectively. At the same time, wasting declined from 15% in 1996 to 8% in 2022. </a:t>
            </a:r>
            <a:r>
              <a:rPr lang="en-US" sz="1800" dirty="0">
                <a:solidFill>
                  <a:srgbClr val="000000"/>
                </a:solidFill>
                <a:effectLst/>
                <a:latin typeface="Arial" panose="020B0604020202020204" pitchFamily="34" charset="0"/>
                <a:ea typeface="Cambria" panose="02040503050406030204" pitchFamily="18" charset="0"/>
              </a:rPr>
              <a:t>The proportion of children who are overweight has remained steady at 1% since 1996.</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3274762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Cambria" panose="02040503050406030204" pitchFamily="18" charset="0"/>
              </a:rPr>
              <a:t>Nationally, only 56% of children age 0–5 months are exclusively breastfed. </a:t>
            </a:r>
            <a:r>
              <a:rPr lang="en-US" sz="1800" kern="100" dirty="0">
                <a:solidFill>
                  <a:srgbClr val="000000"/>
                </a:solidFill>
                <a:effectLst/>
                <a:latin typeface="Times New Roman" panose="02020603050405020304" pitchFamily="18" charset="0"/>
                <a:ea typeface="Times New Roman" panose="02020603050405020304" pitchFamily="18" charset="0"/>
              </a:rPr>
              <a:t>However, exclusive breastfeeding has been steadily declining since 2011, from 70% to 56%.</a:t>
            </a:r>
            <a:endParaRPr lang="fr-FR" sz="1800" kern="1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31087038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mbria" panose="02040503050406030204" pitchFamily="18" charset="0"/>
              </a:rPr>
              <a:t>Overall, 85% of children were introduced to solid, semisolid, or soft foods at age 6–8 months. Sixty-seven percent of these breastfeeding children received food made from grains; 66% received beans, peas, lentils, nuts, and seeds; 26% received white/pale starchy roots, tubers, and plantains; 18% received vitamin A-rich fruits and vegetables; 11% received eggs; 5% received meat, fish, poultry, or organ meats; and 30% received other fruits and vegetables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8469587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mbria" panose="02040503050406030204" pitchFamily="18" charset="0"/>
              </a:rPr>
              <a:t>Overall, 43% of children were fed a minimum acceptable diet, with children in urban areas receiving a higher minimum acceptable diet (45%) than in rural areas (39%).</a:t>
            </a:r>
            <a:endParaRPr lang="en-US" sz="1200" dirty="0"/>
          </a:p>
          <a:p>
            <a:endParaRPr lang="en-US" sz="1200" dirty="0"/>
          </a:p>
          <a:p>
            <a:r>
              <a:rPr lang="en-US" sz="1200" dirty="0"/>
              <a:t>Minimum dietary diversity: receiving foods from 5+ of these 8 food groups: breast milk; grains, white/pale starchy roots, tubers, and plantains; beans, peas, lentils, nuts and seeds; dairy products (tinned, powdered, or fresh animal milk, infant formula, yogurt, cheese); flesh foods (meat, fish, poultry, organ meats); eggs; vitamin A-rich fruits and vegetables; other fruits and vegetables.</a:t>
            </a:r>
          </a:p>
          <a:p>
            <a:r>
              <a:rPr lang="en-US" sz="1200" dirty="0"/>
              <a:t>Minimum meal frequency: for breastfed children, minimum meal frequency is receiving solid, semi-solid, or soft food at least twice a day for infants 6-8 months and at least 3 times a day for children 9-23 months. For non-breastfed children, minimum acceptable diet is receiving solid, semi-solid food or soft food or milk feeds at least 4 times a day. At least 1 of the feeds must be a solid, semi-solid, or soft feed.</a:t>
            </a:r>
          </a:p>
          <a:p>
            <a:r>
              <a:rPr lang="en-US" sz="1200" dirty="0"/>
              <a:t>Minimum milk feeding frequency: for non-breastfed children, minimum milk feeding frequency is 2 or more feedings of infant formula, tinned, powdered, or fresh animal milk, and yogurt drink or solid.</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3795826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mbria" panose="02040503050406030204" pitchFamily="18" charset="0"/>
              </a:rPr>
              <a:t>Overall, 69% of children age 6–23 months consumed unhealthy foods during the previous day, while 43% consumed a sweet beverage. Around one-third (33%) of children were not given any vegetables or fruits.</a:t>
            </a:r>
            <a:endParaRPr lang="en-US" sz="1200" dirty="0"/>
          </a:p>
          <a:p>
            <a:endParaRPr lang="en-US" sz="1200" dirty="0"/>
          </a:p>
          <a:p>
            <a:r>
              <a:rPr lang="en-US" sz="1200" dirty="0"/>
              <a:t>Sweet beverages include sweet/flavored milk and yogurt drinks, sweet/flavored soy milks or nut milks, fruit juice and fruit-flavored drinks, chocolate flavored drinks, sodas, malt drinks, sports drinks, and energy drinks, sweetened tea, coffee, herbal drinks, and other sweetened liquids.</a:t>
            </a:r>
          </a:p>
          <a:p>
            <a:r>
              <a:rPr lang="en-US" sz="1200" dirty="0"/>
              <a:t>Unhealthy foods are a group of sentinel food types which include sweet foods such as cake, dessert soup, cookies, sweet popcorn, candy (skar </a:t>
            </a:r>
            <a:r>
              <a:rPr lang="en-US" sz="1200" dirty="0" err="1"/>
              <a:t>krop</a:t>
            </a:r>
            <a:r>
              <a:rPr lang="en-US" sz="1200" dirty="0"/>
              <a:t>), chocolate, or ice cream; and fried and salty foods such as chips, French fries, dried noodle such as Mama.</a:t>
            </a:r>
          </a:p>
          <a:p>
            <a:r>
              <a:rPr lang="en-US" sz="1200" dirty="0"/>
              <a:t>Vegetables or fruits include dark green, leafy vegetables, such as ivy gourd leaves (</a:t>
            </a:r>
            <a:r>
              <a:rPr lang="en-US" sz="1200" dirty="0" err="1"/>
              <a:t>slek</a:t>
            </a:r>
            <a:r>
              <a:rPr lang="en-US" sz="1200" dirty="0"/>
              <a:t> bas), moringa leaves (</a:t>
            </a:r>
            <a:r>
              <a:rPr lang="en-US" sz="1200" dirty="0" err="1"/>
              <a:t>slek</a:t>
            </a:r>
            <a:r>
              <a:rPr lang="en-US" sz="1200" dirty="0"/>
              <a:t> </a:t>
            </a:r>
            <a:r>
              <a:rPr lang="en-US" sz="1200" dirty="0" err="1"/>
              <a:t>m’rom</a:t>
            </a:r>
            <a:r>
              <a:rPr lang="en-US" sz="1200" dirty="0"/>
              <a:t>), green amaranth (</a:t>
            </a:r>
            <a:r>
              <a:rPr lang="en-US" sz="1200" dirty="0" err="1"/>
              <a:t>slek</a:t>
            </a:r>
            <a:r>
              <a:rPr lang="en-US" sz="1200" dirty="0"/>
              <a:t> </a:t>
            </a:r>
            <a:r>
              <a:rPr lang="en-US" sz="1200" dirty="0" err="1"/>
              <a:t>pty</a:t>
            </a:r>
            <a:r>
              <a:rPr lang="en-US" sz="1200" dirty="0"/>
              <a:t>), morning glory, </a:t>
            </a:r>
            <a:r>
              <a:rPr lang="en-US" sz="1200" dirty="0" err="1"/>
              <a:t>bok</a:t>
            </a:r>
            <a:r>
              <a:rPr lang="en-US" sz="1200" dirty="0"/>
              <a:t> choy (</a:t>
            </a:r>
            <a:r>
              <a:rPr lang="en-US" sz="1200" dirty="0" err="1"/>
              <a:t>speytteu</a:t>
            </a:r>
            <a:r>
              <a:rPr lang="en-US" sz="1200" dirty="0"/>
              <a:t>), mustard greens, pumpkin leaves or sweet leaf bush (</a:t>
            </a:r>
            <a:r>
              <a:rPr lang="en-US" sz="1200" dirty="0" err="1"/>
              <a:t>slek</a:t>
            </a:r>
            <a:r>
              <a:rPr lang="en-US" sz="1200" dirty="0"/>
              <a:t> </a:t>
            </a:r>
            <a:r>
              <a:rPr lang="en-US" sz="1200" dirty="0" err="1"/>
              <a:t>ngob</a:t>
            </a:r>
            <a:r>
              <a:rPr lang="en-US" sz="1200" dirty="0"/>
              <a:t>), cassava leaves, spinach, tree spinach (</a:t>
            </a:r>
            <a:r>
              <a:rPr lang="en-US" sz="1200" dirty="0" err="1"/>
              <a:t>chaya</a:t>
            </a:r>
            <a:r>
              <a:rPr lang="en-US" sz="1200" dirty="0"/>
              <a:t>), kale, wild greens (</a:t>
            </a:r>
            <a:r>
              <a:rPr lang="en-US" sz="1200" dirty="0" err="1"/>
              <a:t>slek</a:t>
            </a:r>
            <a:r>
              <a:rPr lang="en-US" sz="1200" dirty="0"/>
              <a:t> </a:t>
            </a:r>
            <a:r>
              <a:rPr lang="en-US" sz="1200" dirty="0" err="1"/>
              <a:t>prech</a:t>
            </a:r>
            <a:r>
              <a:rPr lang="en-US" sz="1200" dirty="0"/>
              <a:t>), pumpkin, carrots, squash, or sweet potatoes that are yellow or orange inside, ripe mangoes, ripe papayas, passion fruits, and other fruits and vegetables including banana, orange, watermelon, rambutan, durian, or other fruit, tomato, eggplant, cauliflower (</a:t>
            </a:r>
            <a:r>
              <a:rPr lang="en-US" sz="1200" dirty="0" err="1"/>
              <a:t>pakakhatna</a:t>
            </a:r>
            <a:r>
              <a:rPr lang="en-US" sz="1200" dirty="0"/>
              <a:t>), winter melon (</a:t>
            </a:r>
            <a:r>
              <a:rPr lang="en-US" sz="1200" dirty="0" err="1"/>
              <a:t>tra</a:t>
            </a:r>
            <a:r>
              <a:rPr lang="en-US" sz="1200" dirty="0"/>
              <a:t> </a:t>
            </a:r>
            <a:r>
              <a:rPr lang="en-US" sz="1200" dirty="0" err="1"/>
              <a:t>lach</a:t>
            </a:r>
            <a:r>
              <a:rPr lang="en-US" sz="1200" dirty="0"/>
              <a:t>), long bean, mushroom, or other vegetable.</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23960032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the 8 food groups are: </a:t>
            </a:r>
            <a:r>
              <a:rPr lang="en-US" sz="1200" dirty="0"/>
              <a:t>breast milk; grains, white/pale starchy roots, tubers, and plantains; beans, peas, lentils, nuts and seeds; dairy products (tinned, powdered, or fresh animal milk, infant formula, yogurt, cheese); flesh foods (meat, fish, poultry, organ meats); eggs; vitamin A-rich fruits and vegetables; other fruits and vegetables.</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1587246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Cambria" panose="02040503050406030204" pitchFamily="18" charset="0"/>
              </a:rPr>
              <a:t>Twenty-seven percent of women with a child age 6–23 months received IYCF counseling from a health care provider or </a:t>
            </a:r>
            <a:r>
              <a:rPr lang="en-US" sz="1800" dirty="0">
                <a:effectLst/>
                <a:latin typeface="Arial" panose="020B0604020202020204" pitchFamily="34" charset="0"/>
                <a:ea typeface="Arial" panose="020B0604020202020204" pitchFamily="34" charset="0"/>
              </a:rPr>
              <a:t>female community health volunteer</a:t>
            </a:r>
            <a:r>
              <a:rPr lang="en-US" sz="1800" dirty="0">
                <a:effectLst/>
                <a:latin typeface="Arial" panose="020B0604020202020204" pitchFamily="34" charset="0"/>
                <a:ea typeface="Cambria" panose="02040503050406030204" pitchFamily="18" charset="0"/>
              </a:rPr>
              <a:t> in the past 6 months. </a:t>
            </a:r>
            <a:r>
              <a:rPr lang="en-US" sz="1800" kern="100" dirty="0">
                <a:effectLst/>
                <a:latin typeface="Times New Roman" panose="02020603050405020304" pitchFamily="18" charset="0"/>
                <a:ea typeface="TimesNewRoman"/>
              </a:rPr>
              <a:t>The proportion of women who received IYCF counseling is higher in rural areas (32%) than in urban areas (25%).</a:t>
            </a:r>
            <a:endParaRPr lang="fr-FR" sz="1800" kern="1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8476871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effectLst/>
                <a:latin typeface="Times New Roman" panose="02020603050405020304" pitchFamily="18" charset="0"/>
                <a:ea typeface="Cambria" panose="02040503050406030204" pitchFamily="18" charset="0"/>
                <a:cs typeface="Arial" panose="020B0604020202020204" pitchFamily="34" charset="0"/>
              </a:rPr>
              <a:t>Overall, more than two-fifths (43%) of children age 6–59 months have anemia, with 25% having mild anemia, 18% having moderate anemia, and 1% having severe anemia.</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1546337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mbria" panose="02040503050406030204" pitchFamily="18" charset="0"/>
              </a:rPr>
              <a:t>The p</a:t>
            </a:r>
            <a:r>
              <a:rPr lang="en-US" sz="1800" dirty="0">
                <a:solidFill>
                  <a:srgbClr val="000000"/>
                </a:solidFill>
                <a:effectLst/>
                <a:latin typeface="Arial" panose="020B0604020202020204" pitchFamily="34" charset="0"/>
                <a:ea typeface="Cambria" panose="02040503050406030204" pitchFamily="18" charset="0"/>
              </a:rPr>
              <a:t>revalence of anemia among children age 6–59 months has fluctuated over the past 16 years, declining from 48% in 2006 to 46% in 2011, increasing to 53% in 2016, and then falling to 43% in 2022. The prevalence of anemia among women age 15–49 has fluctuated since 2006. The prevalence decreased slightly from 36% in 2006 to 35% in 2011, increased to 41% in 2016, and subsequently declined to 34% in 2022.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39170127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Times New Roman" panose="02020603050405020304" pitchFamily="18" charset="0"/>
                <a:ea typeface="TimesNewRoman"/>
              </a:rPr>
              <a:t>Overall, 34% of women age 15–49 are anemic, with 18% mildly anemic, 15% moderately anemic, and 1% severely anemic. Similarly, 33% of pregnant women are anemic (20% with mild anemia, 12% with moderate anemia, and less than 1% with severe anemia).</a:t>
            </a:r>
            <a:endParaRPr lang="fr-FR" sz="1800" kern="1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22</a:t>
            </a:fld>
            <a:endParaRPr lang="en-US"/>
          </a:p>
        </p:txBody>
      </p:sp>
    </p:spTree>
    <p:extLst>
      <p:ext uri="{BB962C8B-B14F-4D97-AF65-F5344CB8AC3E}">
        <p14:creationId xmlns:p14="http://schemas.microsoft.com/office/powerpoint/2010/main" val="32632583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NewRoman"/>
              </a:rPr>
              <a:t>The overall proportion of children who received multiple micronutrient powders (Baal Vita)  is 34%.</a:t>
            </a:r>
            <a:r>
              <a:rPr lang="en-US" sz="1800" dirty="0">
                <a:effectLst/>
                <a:latin typeface="Arial" panose="020B0604020202020204" pitchFamily="34" charset="0"/>
                <a:ea typeface="Cambria" panose="02040503050406030204" pitchFamily="18" charset="0"/>
              </a:rPr>
              <a:t>The 2022 NDHS results showed that 85% of children age 6–59 months had received vitamin A supplements in the last 6 months and 34% had received iron-containing supplements in the last 12 months. In addition, 84% of children age 12–59 months had received deworming medication in the past 6 months. </a:t>
            </a:r>
            <a:endParaRPr lang="en-US" dirty="0"/>
          </a:p>
          <a:p>
            <a:endParaRPr lang="en-US" dirty="0"/>
          </a:p>
          <a:p>
            <a:r>
              <a:rPr lang="en-US" dirty="0"/>
              <a:t>Notes: based on mother’s recall, and for Vitamin A supplement, the vaccination card (Where available). Iron-containing supplements include tablets, syrup, or micronutrient powders. Deworming for intestinal parasites is commonly done for helminths and schistosomiasis.</a:t>
            </a:r>
          </a:p>
        </p:txBody>
      </p:sp>
      <p:sp>
        <p:nvSpPr>
          <p:cNvPr id="4" name="Slide Number Placeholder 3"/>
          <p:cNvSpPr>
            <a:spLocks noGrp="1"/>
          </p:cNvSpPr>
          <p:nvPr>
            <p:ph type="sldNum" sz="quarter" idx="5"/>
          </p:nvPr>
        </p:nvSpPr>
        <p:spPr/>
        <p:txBody>
          <a:bodyPr/>
          <a:lstStyle/>
          <a:p>
            <a:fld id="{223483AE-61A7-4612-A3AC-24729FE3FB25}" type="slidenum">
              <a:rPr lang="en-US" smtClean="0"/>
              <a:t>24</a:t>
            </a:fld>
            <a:endParaRPr lang="en-US"/>
          </a:p>
        </p:txBody>
      </p:sp>
    </p:spTree>
    <p:extLst>
      <p:ext uri="{BB962C8B-B14F-4D97-AF65-F5344CB8AC3E}">
        <p14:creationId xmlns:p14="http://schemas.microsoft.com/office/powerpoint/2010/main" val="1997279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percentage of stunting is the same for male and female children under 5 at 25%. Slightly more male children are wasted (9%) than female children (7%), as well as overweight (2% versus 1%).</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1910545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mbria" panose="02040503050406030204" pitchFamily="18" charset="0"/>
              </a:rPr>
              <a:t>Among women age 20–49, data on height and weight were used to calculate two measures of nutritional status: height and BMI. Overall, 10% of women are shorter than 145 cm. One in every 10 women (10%) are thin, while 26% are overweight and 8% are obese. Overall, 27% of young women are of short stature. Twenty-six percent of young women are thin, 5% are overweight, and less than 1% are obese.</a:t>
            </a:r>
            <a:endParaRPr lang="en-US" dirty="0"/>
          </a:p>
          <a:p>
            <a:endParaRPr lang="en-US" dirty="0"/>
          </a:p>
          <a:p>
            <a:r>
              <a:rPr lang="en-US" dirty="0"/>
              <a:t>Notes: The Body Mass Index (BMI) is expressed as the ratio of weight in kilograms to the square of height in meters. BMI-for-age is expressed in standard deviation units from the median of the WHO Growth Reference for adolescent women age 15-19.</a:t>
            </a:r>
          </a:p>
          <a:p>
            <a:r>
              <a:rPr lang="en-US" dirty="0"/>
              <a:t>BMI and BMI for age exclude pregnant women and women with a birth in the preceding 2 months.</a:t>
            </a:r>
          </a:p>
        </p:txBody>
      </p:sp>
      <p:sp>
        <p:nvSpPr>
          <p:cNvPr id="4" name="Slide Number Placeholder 3"/>
          <p:cNvSpPr>
            <a:spLocks noGrp="1"/>
          </p:cNvSpPr>
          <p:nvPr>
            <p:ph type="sldNum" sz="quarter" idx="5"/>
          </p:nvPr>
        </p:nvSpPr>
        <p:spPr/>
        <p:txBody>
          <a:bodyPr/>
          <a:lstStyle/>
          <a:p>
            <a:fld id="{223483AE-61A7-4612-A3AC-24729FE3FB25}" type="slidenum">
              <a:rPr lang="en-US" smtClean="0"/>
              <a:t>27</a:t>
            </a:fld>
            <a:endParaRPr lang="en-US"/>
          </a:p>
        </p:txBody>
      </p:sp>
    </p:spTree>
    <p:extLst>
      <p:ext uri="{BB962C8B-B14F-4D97-AF65-F5344CB8AC3E}">
        <p14:creationId xmlns:p14="http://schemas.microsoft.com/office/powerpoint/2010/main" val="13581847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mbria" panose="02040503050406030204" pitchFamily="18" charset="0"/>
              </a:rPr>
              <a:t>Overall, 7% of men are thin, while 26% are overweight and 6% are obese. Forty-one percent of young men (age 15-19) are thin, 4% are overweight, and 3% are obese </a:t>
            </a:r>
            <a:endParaRPr lang="en-US" dirty="0"/>
          </a:p>
          <a:p>
            <a:endParaRPr lang="en-US" dirty="0"/>
          </a:p>
          <a:p>
            <a:r>
              <a:rPr lang="en-US" dirty="0"/>
              <a:t>Notes: The Body Mass Index (BMI) is expressed as the ratio of weight in kilograms to the square of height in meters. BMI-for-age is expressed in standard deviation units from the median of the WHO Growth Reference for adolescent women age 15-19.</a:t>
            </a:r>
          </a:p>
          <a:p>
            <a:r>
              <a:rPr lang="en-US" dirty="0"/>
              <a:t>BMI and BMI for age exclude pregnant women and women with a birth in the preceding 2 months.</a:t>
            </a:r>
          </a:p>
        </p:txBody>
      </p:sp>
      <p:sp>
        <p:nvSpPr>
          <p:cNvPr id="4" name="Slide Number Placeholder 3"/>
          <p:cNvSpPr>
            <a:spLocks noGrp="1"/>
          </p:cNvSpPr>
          <p:nvPr>
            <p:ph type="sldNum" sz="quarter" idx="5"/>
          </p:nvPr>
        </p:nvSpPr>
        <p:spPr/>
        <p:txBody>
          <a:bodyPr/>
          <a:lstStyle/>
          <a:p>
            <a:fld id="{223483AE-61A7-4612-A3AC-24729FE3FB25}" type="slidenum">
              <a:rPr lang="en-US" smtClean="0"/>
              <a:t>28</a:t>
            </a:fld>
            <a:endParaRPr lang="en-US"/>
          </a:p>
        </p:txBody>
      </p:sp>
    </p:spTree>
    <p:extLst>
      <p:ext uri="{BB962C8B-B14F-4D97-AF65-F5344CB8AC3E}">
        <p14:creationId xmlns:p14="http://schemas.microsoft.com/office/powerpoint/2010/main" val="23195168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mbria" panose="02040503050406030204" pitchFamily="18" charset="0"/>
              </a:rPr>
              <a:t>Overall, 56% of women consumed foods from at least five of the 10 possible food groups (minimum dietary diversity). </a:t>
            </a:r>
            <a:r>
              <a:rPr lang="en-US" sz="1800" dirty="0">
                <a:effectLst/>
                <a:latin typeface="Arial" panose="020B0604020202020204" pitchFamily="34" charset="0"/>
                <a:ea typeface="TimesNewRoman"/>
              </a:rPr>
              <a:t>Minimum dietary diversity among women is higher in urban (60%) than rural (46%) areas.</a:t>
            </a:r>
            <a:endParaRPr lang="en-US" sz="1800" dirty="0">
              <a:effectLst/>
              <a:latin typeface="Arial" panose="020B0604020202020204" pitchFamily="34" charset="0"/>
              <a:ea typeface="Times New Roman" panose="02020603050405020304" pitchFamily="18" charset="0"/>
            </a:endParaRPr>
          </a:p>
          <a:p>
            <a:endParaRPr lang="en-US" sz="1800" dirty="0">
              <a:effectLst/>
              <a:latin typeface="Arial" panose="020B0604020202020204" pitchFamily="34" charset="0"/>
              <a:ea typeface="Times New Roman" panose="02020603050405020304" pitchFamily="18" charset="0"/>
            </a:endParaRPr>
          </a:p>
          <a:p>
            <a:r>
              <a:rPr lang="en-US" sz="1800" dirty="0">
                <a:effectLst/>
                <a:latin typeface="Arial" panose="020B0604020202020204" pitchFamily="34" charset="0"/>
                <a:ea typeface="Times New Roman" panose="02020603050405020304" pitchFamily="18" charset="0"/>
              </a:rPr>
              <a:t>Note: Minimum dietary diversity for women defined as consuming foods from 5 or more of the 10 food groups: a. grains, white/pale starchy roots, tubers, and plantains; b. pulses (beans, peas , lentils); c. nuts and seeds; d. dairy (milk, cheese, yogurt, other milk products); e. meat, fish, poultry, organ meats; f. eggs; g. dark green leafy vegetables; h. other vitamin A-rich fruits and vegetables; </a:t>
            </a:r>
            <a:r>
              <a:rPr lang="en-US" sz="1800" dirty="0" err="1">
                <a:effectLst/>
                <a:latin typeface="Arial" panose="020B0604020202020204" pitchFamily="34" charset="0"/>
                <a:ea typeface="Times New Roman" panose="02020603050405020304" pitchFamily="18" charset="0"/>
              </a:rPr>
              <a:t>i</a:t>
            </a:r>
            <a:r>
              <a:rPr lang="en-US" sz="1800" dirty="0">
                <a:effectLst/>
                <a:latin typeface="Arial" panose="020B0604020202020204" pitchFamily="34" charset="0"/>
                <a:ea typeface="Times New Roman" panose="02020603050405020304" pitchFamily="18" charset="0"/>
              </a:rPr>
              <a:t>. other vegetables; j. other fruits</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29</a:t>
            </a:fld>
            <a:endParaRPr lang="en-US"/>
          </a:p>
        </p:txBody>
      </p:sp>
    </p:spTree>
    <p:extLst>
      <p:ext uri="{BB962C8B-B14F-4D97-AF65-F5344CB8AC3E}">
        <p14:creationId xmlns:p14="http://schemas.microsoft.com/office/powerpoint/2010/main" val="10884987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mbria" panose="02040503050406030204" pitchFamily="18" charset="0"/>
              </a:rPr>
              <a:t>More than half of women (54%) consumed unhealthy foods, and two-thirds (66%) consumed sweet beverages. </a:t>
            </a:r>
            <a:endParaRPr lang="en-US" sz="1200" baseline="30000" dirty="0"/>
          </a:p>
          <a:p>
            <a:endParaRPr lang="en-US" sz="1200" baseline="30000" dirty="0"/>
          </a:p>
          <a:p>
            <a:r>
              <a:rPr lang="en-US" sz="1200" baseline="30000" dirty="0"/>
              <a:t>1 </a:t>
            </a:r>
            <a:r>
              <a:rPr lang="en-US" sz="1200" dirty="0"/>
              <a:t>Sweet beverages include sweet/flavored milk, and yogurt drinks, sweet/flavored soy milks or nut milks, fruit juice and fruit-flavored drinks, chocolate flavored drinks, sodas, malt drinks, sports drinks, and energy drinks, sweetened tea, coffee, herbal drinks, and other sweetened liquids.</a:t>
            </a:r>
          </a:p>
          <a:p>
            <a:r>
              <a:rPr lang="en-US" sz="1200" baseline="30000" dirty="0"/>
              <a:t>2</a:t>
            </a:r>
            <a:r>
              <a:rPr lang="en-US" sz="1200" dirty="0"/>
              <a:t> Unhealthy foods are a group of sentinel food types, which include sweet foods such as cake, dessert soup, cookies, sweet popcorn, candy (skar </a:t>
            </a:r>
            <a:r>
              <a:rPr lang="en-US" sz="1200" dirty="0" err="1"/>
              <a:t>krop</a:t>
            </a:r>
            <a:r>
              <a:rPr lang="en-US" sz="1200" dirty="0"/>
              <a:t>), chocolate, or ice cream; and fried and salty foods such as chips, French fries, dried noodles, such as Mama.</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30</a:t>
            </a:fld>
            <a:endParaRPr lang="en-US"/>
          </a:p>
        </p:txBody>
      </p:sp>
    </p:spTree>
    <p:extLst>
      <p:ext uri="{BB962C8B-B14F-4D97-AF65-F5344CB8AC3E}">
        <p14:creationId xmlns:p14="http://schemas.microsoft.com/office/powerpoint/2010/main" val="24967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Times New Roman" panose="02020603050405020304" pitchFamily="18" charset="0"/>
                <a:ea typeface="TimesNewRoman"/>
              </a:rPr>
              <a:t>The prevalence of stunting and wasting is higher among children born to mothers with no education (36% and 10%, respectively) than among children born to mothers with a basic education or higher. Conversely, the prevalence of overweight among children increases with mother’s education.</a:t>
            </a:r>
            <a:endParaRPr lang="fr-FR" sz="1800" kern="1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2173320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NewRoman"/>
              </a:rPr>
              <a:t>Stunting is nearly threefold higher among children from the lowest wealth quintile (37%) than among children from the highest wealth quintile (13%).</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3614203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NewRoman"/>
              </a:rPr>
              <a:t>The proportion of children who are stunted is highest in </a:t>
            </a:r>
            <a:r>
              <a:rPr lang="en-US" sz="1800" dirty="0" err="1">
                <a:effectLst/>
                <a:latin typeface="Arial" panose="020B0604020202020204" pitchFamily="34" charset="0"/>
                <a:ea typeface="TimesNewRoman"/>
              </a:rPr>
              <a:t>Karnali</a:t>
            </a:r>
            <a:r>
              <a:rPr lang="en-US" sz="1800" dirty="0">
                <a:effectLst/>
                <a:latin typeface="Arial" panose="020B0604020202020204" pitchFamily="34" charset="0"/>
                <a:ea typeface="TimesNewRoman"/>
              </a:rPr>
              <a:t> Province (36%) and </a:t>
            </a:r>
            <a:r>
              <a:rPr lang="en-US" sz="1800" dirty="0" err="1">
                <a:effectLst/>
                <a:latin typeface="Arial" panose="020B0604020202020204" pitchFamily="34" charset="0"/>
                <a:ea typeface="TimesNewRoman"/>
              </a:rPr>
              <a:t>Madhesh</a:t>
            </a:r>
            <a:r>
              <a:rPr lang="en-US" sz="1800" dirty="0">
                <a:effectLst/>
                <a:latin typeface="Arial" panose="020B0604020202020204" pitchFamily="34" charset="0"/>
                <a:ea typeface="TimesNewRoman"/>
              </a:rPr>
              <a:t> Province (29%) and lowest in Bagmati Province (18%).</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3333226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Times New Roman" panose="02020603050405020304" pitchFamily="18" charset="0"/>
                <a:ea typeface="TimesNewRoman"/>
              </a:rPr>
              <a:t>Wasting is highest in Lumbini Province (16%), followed by </a:t>
            </a:r>
            <a:r>
              <a:rPr lang="en-US" sz="1800" kern="100" dirty="0" err="1">
                <a:effectLst/>
                <a:latin typeface="Times New Roman" panose="02020603050405020304" pitchFamily="18" charset="0"/>
                <a:ea typeface="TimesNewRoman"/>
              </a:rPr>
              <a:t>Madhesh</a:t>
            </a:r>
            <a:r>
              <a:rPr lang="en-US" sz="1800" kern="100" dirty="0">
                <a:effectLst/>
                <a:latin typeface="Times New Roman" panose="02020603050405020304" pitchFamily="18" charset="0"/>
                <a:ea typeface="TimesNewRoman"/>
              </a:rPr>
              <a:t> Province (10%).</a:t>
            </a:r>
            <a:endParaRPr lang="fr-FR" sz="1800" kern="1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1367858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Times New Roman" panose="02020603050405020304" pitchFamily="18" charset="0"/>
                <a:ea typeface="TimesNewRoman"/>
              </a:rPr>
              <a:t>Overweight is highest in Bagmati Province (3%), followed by </a:t>
            </a:r>
            <a:r>
              <a:rPr lang="en-US" sz="1800" dirty="0" err="1">
                <a:effectLst/>
                <a:latin typeface="Arial" panose="020B0604020202020204" pitchFamily="34" charset="0"/>
                <a:ea typeface="TimesNewRoman"/>
              </a:rPr>
              <a:t>Sudurpashchim</a:t>
            </a:r>
            <a:r>
              <a:rPr lang="en-US" sz="1800" dirty="0">
                <a:effectLst/>
                <a:latin typeface="Arial" panose="020B0604020202020204" pitchFamily="34" charset="0"/>
                <a:ea typeface="TimesNewRoman"/>
              </a:rPr>
              <a:t> </a:t>
            </a:r>
            <a:r>
              <a:rPr lang="en-US" sz="1800" kern="100" dirty="0">
                <a:effectLst/>
                <a:latin typeface="Times New Roman" panose="02020603050405020304" pitchFamily="18" charset="0"/>
                <a:ea typeface="TimesNewRoman"/>
              </a:rPr>
              <a:t> Province (2%). </a:t>
            </a:r>
            <a:endParaRPr lang="fr-FR" sz="1800" kern="1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3879764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mbria" panose="02040503050406030204" pitchFamily="18" charset="0"/>
              </a:rPr>
              <a:t>Forty-five percent of children under age 5 had their weight measured by a health care provider in the 3 months preceding the survey. However, only 9% of children had both height and weight measurements taken, and 14% had MUAC measurements taken. Only 6% of children under age 5 had measurements taken for all three crucial aspects of growth monitoring—height, weight, and MUAC—in the 3 months preceding the survey.</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38765040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Cambria" panose="02040503050406030204" pitchFamily="18" charset="0"/>
              </a:rPr>
              <a:t>Almost all children under age 2 (99%) have been breastfed at some point. Over half (55%) of children are put to the breast within 1 hour of birth, and 59% are exclusively breastfed for the first 2 days after birth. </a:t>
            </a:r>
            <a:endParaRPr lang="en-US" dirty="0"/>
          </a:p>
          <a:p>
            <a:endParaRPr lang="en-US" dirty="0"/>
          </a:p>
          <a:p>
            <a:r>
              <a:rPr lang="en-US" dirty="0"/>
              <a:t>Note: exclusively breastfed for the first 2 days after birth means that the child was given nothing other than breast milk to eat or drink during the first 2 days after delivery.</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1336164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reserve="1">
  <p:cSld name="Title Slide">
    <p:spTree>
      <p:nvGrpSpPr>
        <p:cNvPr id="1" name="Shape 14"/>
        <p:cNvGrpSpPr/>
        <p:nvPr/>
      </p:nvGrpSpPr>
      <p:grpSpPr>
        <a:xfrm>
          <a:off x="0" y="0"/>
          <a:ext cx="0" cy="0"/>
          <a:chOff x="0" y="0"/>
          <a:chExt cx="0" cy="0"/>
        </a:xfrm>
      </p:grpSpPr>
      <p:sp>
        <p:nvSpPr>
          <p:cNvPr id="16" name="Google Shape;16;p32"/>
          <p:cNvSpPr txBox="1"/>
          <p:nvPr/>
        </p:nvSpPr>
        <p:spPr>
          <a:xfrm>
            <a:off x="628650" y="1150957"/>
            <a:ext cx="7886700" cy="531192"/>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chemeClr val="lt1"/>
              </a:buClr>
              <a:buSzPts val="2400"/>
              <a:buFont typeface="Source Sans Pro SemiBold"/>
              <a:buNone/>
            </a:pPr>
            <a:r>
              <a:rPr lang="en-US" sz="2400" b="0" u="none" dirty="0">
                <a:solidFill>
                  <a:schemeClr val="lt1"/>
                </a:solidFill>
                <a:latin typeface="Source Sans Pro SemiBold"/>
                <a:ea typeface="Source Sans Pro SemiBold"/>
                <a:cs typeface="Source Sans Pro SemiBold"/>
                <a:sym typeface="Source Sans Pro SemiBold"/>
              </a:rPr>
              <a:t>#NepalDHS</a:t>
            </a:r>
            <a:endParaRPr dirty="0"/>
          </a:p>
        </p:txBody>
      </p:sp>
    </p:spTree>
    <p:extLst>
      <p:ext uri="{BB962C8B-B14F-4D97-AF65-F5344CB8AC3E}">
        <p14:creationId xmlns:p14="http://schemas.microsoft.com/office/powerpoint/2010/main" val="1826731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120677"/>
            <a:ext cx="7886700" cy="81070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3.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C1E52"/>
        </a:solidFill>
        <a:effectLst/>
      </p:bgPr>
    </p:bg>
    <p:spTree>
      <p:nvGrpSpPr>
        <p:cNvPr id="1" name="Shape 9"/>
        <p:cNvGrpSpPr/>
        <p:nvPr/>
      </p:nvGrpSpPr>
      <p:grpSpPr>
        <a:xfrm>
          <a:off x="0" y="0"/>
          <a:ext cx="0" cy="0"/>
          <a:chOff x="0" y="0"/>
          <a:chExt cx="0" cy="0"/>
        </a:xfrm>
      </p:grpSpPr>
      <p:sp>
        <p:nvSpPr>
          <p:cNvPr id="4" name="Rectangle 3">
            <a:extLst>
              <a:ext uri="{FF2B5EF4-FFF2-40B4-BE49-F238E27FC236}">
                <a16:creationId xmlns:a16="http://schemas.microsoft.com/office/drawing/2014/main" id="{FB54044D-0EF3-AAAD-5F14-810FB774DE45}"/>
              </a:ext>
            </a:extLst>
          </p:cNvPr>
          <p:cNvSpPr/>
          <p:nvPr userDrawn="1"/>
        </p:nvSpPr>
        <p:spPr>
          <a:xfrm>
            <a:off x="806450" y="1868057"/>
            <a:ext cx="7556500" cy="3185249"/>
          </a:xfrm>
          <a:prstGeom prst="rect">
            <a:avLst/>
          </a:prstGeom>
          <a:solidFill>
            <a:srgbClr val="D6AE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Google Shape;10;p31"/>
          <p:cNvSpPr txBox="1">
            <a:spLocks noGrp="1"/>
          </p:cNvSpPr>
          <p:nvPr>
            <p:ph type="title"/>
          </p:nvPr>
        </p:nvSpPr>
        <p:spPr>
          <a:xfrm>
            <a:off x="628650" y="1056687"/>
            <a:ext cx="7886700" cy="531192"/>
          </a:xfrm>
          <a:prstGeom prst="rect">
            <a:avLst/>
          </a:prstGeom>
          <a:noFill/>
          <a:ln>
            <a:noFill/>
          </a:ln>
        </p:spPr>
        <p:txBody>
          <a:bodyPr spcFirstLastPara="1" wrap="square" lIns="91425" tIns="45700" rIns="91425" bIns="45700" anchor="ctr" anchorCtr="0">
            <a:normAutofit/>
          </a:bodyPr>
          <a:lstStyle>
            <a:lvl1pPr marR="0" lvl="0" algn="r" rtl="0">
              <a:lnSpc>
                <a:spcPct val="90000"/>
              </a:lnSpc>
              <a:spcBef>
                <a:spcPts val="0"/>
              </a:spcBef>
              <a:spcAft>
                <a:spcPts val="0"/>
              </a:spcAft>
              <a:buClr>
                <a:schemeClr val="lt1"/>
              </a:buClr>
              <a:buSzPts val="2400"/>
              <a:buFont typeface="Source Sans Pro"/>
              <a:buNone/>
              <a:defRPr sz="2400" b="1" i="0" u="none" strike="noStrike" cap="none">
                <a:solidFill>
                  <a:schemeClr val="lt1"/>
                </a:solidFill>
                <a:latin typeface="Source Sans Pro"/>
                <a:ea typeface="Source Sans Pro"/>
                <a:cs typeface="Source Sans Pro"/>
                <a:sym typeface="Source Sans Pr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3" name="Google Shape;13;p31"/>
          <p:cNvSpPr txBox="1"/>
          <p:nvPr/>
        </p:nvSpPr>
        <p:spPr>
          <a:xfrm>
            <a:off x="358219" y="5542961"/>
            <a:ext cx="8531257"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3600"/>
              <a:buFont typeface="Source Sans Pro"/>
              <a:buNone/>
            </a:pPr>
            <a:r>
              <a:rPr lang="en-US" sz="3600" b="1" i="0" u="none" strike="noStrike" cap="none" dirty="0">
                <a:solidFill>
                  <a:schemeClr val="lt1"/>
                </a:solidFill>
                <a:latin typeface="Source Sans Pro"/>
                <a:ea typeface="Source Sans Pro"/>
                <a:cs typeface="Source Sans Pro"/>
                <a:sym typeface="Source Sans Pro"/>
              </a:rPr>
              <a:t>2022 Nepal Demographic and Health Survey (NDHS)</a:t>
            </a:r>
            <a:endParaRPr dirty="0"/>
          </a:p>
        </p:txBody>
      </p:sp>
      <p:pic>
        <p:nvPicPr>
          <p:cNvPr id="3" name="Picture 2" descr="A picture containing art, painting, cartoon, visual arts&#10;&#10;Description automatically generated">
            <a:extLst>
              <a:ext uri="{FF2B5EF4-FFF2-40B4-BE49-F238E27FC236}">
                <a16:creationId xmlns:a16="http://schemas.microsoft.com/office/drawing/2014/main" id="{DFAC36C5-5D7F-E7F5-8E48-F5F7BC63C82F}"/>
              </a:ext>
            </a:extLst>
          </p:cNvPr>
          <p:cNvPicPr>
            <a:picLocks noChangeAspect="1"/>
          </p:cNvPicPr>
          <p:nvPr userDrawn="1"/>
        </p:nvPicPr>
        <p:blipFill>
          <a:blip r:embed="rId3"/>
          <a:stretch>
            <a:fillRect/>
          </a:stretch>
        </p:blipFill>
        <p:spPr>
          <a:xfrm>
            <a:off x="842795" y="1819371"/>
            <a:ext cx="7562103" cy="3233935"/>
          </a:xfrm>
          <a:prstGeom prst="rect">
            <a:avLst/>
          </a:prstGeom>
        </p:spPr>
      </p:pic>
    </p:spTree>
    <p:extLst>
      <p:ext uri="{BB962C8B-B14F-4D97-AF65-F5344CB8AC3E}">
        <p14:creationId xmlns:p14="http://schemas.microsoft.com/office/powerpoint/2010/main" val="2745175856"/>
      </p:ext>
    </p:extLst>
  </p:cSld>
  <p:clrMap bg1="lt1" tx1="dk1" bg2="dk2" tx2="lt2" accent1="accent1" accent2="accent2" accent3="accent3" accent4="accent4" accent5="accent5" accent6="accent6" hlink="hlink" folHlink="folHlink"/>
  <p:sldLayoutIdLst>
    <p:sldLayoutId id="2147483708"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3" r:id="rId4"/>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3" r:id="rId4"/>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chart" Target="../charts/chart5.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chart" Target="../charts/chart6.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chart" Target="../charts/char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pPr algn="ctr"/>
            <a:r>
              <a:rPr lang="en-US" sz="3600" b="1" dirty="0">
                <a:solidFill>
                  <a:schemeClr val="bg1"/>
                </a:solidFill>
                <a:latin typeface="Source Sans Pro" panose="020B0503030403020204" pitchFamily="34" charset="0"/>
                <a:ea typeface="Source Sans Pro" panose="020B0503030403020204" pitchFamily="34" charset="0"/>
              </a:rPr>
              <a:t>Nutrition</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US" dirty="0"/>
              <a:t>Child Growth Monitoring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671913"/>
          </a:xfrm>
        </p:spPr>
        <p:txBody>
          <a:bodyPr>
            <a:normAutofit/>
          </a:bodyPr>
          <a:lstStyle/>
          <a:p>
            <a:r>
              <a:rPr lang="en-US" dirty="0"/>
              <a:t>Percent of children under 5 who had selected measurements performed by a healthcare provider in the 3 months preceding the survey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289898439"/>
              </p:ext>
            </p:extLst>
          </p:nvPr>
        </p:nvGraphicFramePr>
        <p:xfrm>
          <a:off x="628649" y="2035627"/>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06493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idx="1"/>
          </p:nvPr>
        </p:nvSpPr>
        <p:spPr>
          <a:xfrm>
            <a:off x="628650" y="1120677"/>
            <a:ext cx="5236369" cy="810706"/>
          </a:xfrm>
        </p:spPr>
        <p:txBody>
          <a:bodyPr>
            <a:noAutofit/>
          </a:bodyPr>
          <a:lstStyle/>
          <a:p>
            <a:pPr marL="342900" indent="-342900" algn="l">
              <a:buFont typeface="Arial" panose="020B0604020202020204" pitchFamily="34" charset="0"/>
              <a:buChar char="•"/>
            </a:pPr>
            <a:r>
              <a:rPr lang="en-US" sz="3200" i="0" dirty="0"/>
              <a:t>Nutritional status of children</a:t>
            </a:r>
          </a:p>
          <a:p>
            <a:pPr marL="342900" indent="-342900" algn="l">
              <a:buFont typeface="Arial" panose="020B0604020202020204" pitchFamily="34" charset="0"/>
              <a:buChar char="•"/>
            </a:pPr>
            <a:r>
              <a:rPr lang="en-US" sz="3200" b="1" i="0" dirty="0">
                <a:solidFill>
                  <a:schemeClr val="accent5"/>
                </a:solidFill>
              </a:rPr>
              <a:t>Breastfeeding and Infant &amp; Young Child Feeding (IYCF) practices</a:t>
            </a:r>
          </a:p>
          <a:p>
            <a:pPr marL="342900" indent="-342900" algn="l">
              <a:buFont typeface="Arial" panose="020B0604020202020204" pitchFamily="34" charset="0"/>
              <a:buChar char="•"/>
            </a:pPr>
            <a:r>
              <a:rPr lang="en-US" sz="3200" i="0" dirty="0"/>
              <a:t>Anemia</a:t>
            </a:r>
          </a:p>
          <a:p>
            <a:pPr marL="342900" indent="-342900" algn="l">
              <a:buFont typeface="Arial" panose="020B0604020202020204" pitchFamily="34" charset="0"/>
              <a:buChar char="•"/>
            </a:pPr>
            <a:r>
              <a:rPr lang="en-US" sz="3200" i="0" dirty="0"/>
              <a:t>Micronutrients</a:t>
            </a:r>
          </a:p>
          <a:p>
            <a:pPr marL="342900" indent="-342900" algn="l">
              <a:buFont typeface="Arial" panose="020B0604020202020204" pitchFamily="34" charset="0"/>
              <a:buChar char="•"/>
            </a:pPr>
            <a:r>
              <a:rPr lang="en-US" sz="3200" i="0" dirty="0"/>
              <a:t>Nutritional status of women and 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950"/>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11 </a:t>
            </a:r>
            <a:r>
              <a:rPr lang="en-US" sz="2000" dirty="0"/>
              <a:t>of the Final Report</a:t>
            </a:r>
          </a:p>
        </p:txBody>
      </p:sp>
      <p:pic>
        <p:nvPicPr>
          <p:cNvPr id="5" name="Picture 4" descr="A picture containing text, screenshot, cartoon, graphic design&#10;&#10;Description automatically generated">
            <a:extLst>
              <a:ext uri="{FF2B5EF4-FFF2-40B4-BE49-F238E27FC236}">
                <a16:creationId xmlns:a16="http://schemas.microsoft.com/office/drawing/2014/main" id="{7E2CA157-E67F-EC52-27B0-3A11F4F1B2F2}"/>
              </a:ext>
            </a:extLst>
          </p:cNvPr>
          <p:cNvPicPr>
            <a:picLocks noChangeAspect="1"/>
          </p:cNvPicPr>
          <p:nvPr/>
        </p:nvPicPr>
        <p:blipFill>
          <a:blip r:embed="rId2"/>
          <a:stretch>
            <a:fillRect/>
          </a:stretch>
        </p:blipFill>
        <p:spPr>
          <a:xfrm>
            <a:off x="5927558" y="869317"/>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23418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US" dirty="0"/>
              <a:t>Early Breastfeeding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539111"/>
          </a:xfrm>
        </p:spPr>
        <p:txBody>
          <a:bodyPr>
            <a:normAutofit/>
          </a:bodyPr>
          <a:lstStyle/>
          <a:p>
            <a:r>
              <a:rPr lang="en-US" dirty="0"/>
              <a:t>Percent of children under 2 who were: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895262785"/>
              </p:ext>
            </p:extLst>
          </p:nvPr>
        </p:nvGraphicFramePr>
        <p:xfrm>
          <a:off x="628649" y="1761313"/>
          <a:ext cx="7886699" cy="486219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828972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273887"/>
            <a:ext cx="7886700" cy="930275"/>
          </a:xfrm>
        </p:spPr>
        <p:txBody>
          <a:bodyPr>
            <a:noAutofit/>
          </a:bodyPr>
          <a:lstStyle/>
          <a:p>
            <a:r>
              <a:rPr lang="en-US" dirty="0"/>
              <a:t>Breastfeeding Status of Children </a:t>
            </a:r>
            <a:br>
              <a:rPr lang="en-US" dirty="0"/>
            </a:br>
            <a:r>
              <a:rPr lang="en-US" dirty="0"/>
              <a:t>under 5 months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46969"/>
            <a:ext cx="7886700" cy="405632"/>
          </a:xfrm>
        </p:spPr>
        <p:txBody>
          <a:bodyPr>
            <a:noAutofit/>
          </a:bodyPr>
          <a:lstStyle/>
          <a:p>
            <a:r>
              <a:rPr lang="en-US" dirty="0"/>
              <a:t>Percent distribution of youngest children under 6 months living with their mother by feeding category</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3908824466"/>
              </p:ext>
            </p:extLst>
          </p:nvPr>
        </p:nvGraphicFramePr>
        <p:xfrm>
          <a:off x="628647" y="1895407"/>
          <a:ext cx="7886701" cy="49257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2005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picture containing clipart, white, symbol, design&#10;&#10;Description automatically generated">
            <a:extLst>
              <a:ext uri="{FF2B5EF4-FFF2-40B4-BE49-F238E27FC236}">
                <a16:creationId xmlns:a16="http://schemas.microsoft.com/office/drawing/2014/main" id="{47B4453E-49AB-F1F0-96CE-48B8A875B1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1683" y="4690824"/>
            <a:ext cx="1319278" cy="1809296"/>
          </a:xfrm>
          <a:prstGeom prst="rect">
            <a:avLst/>
          </a:prstGeom>
        </p:spPr>
      </p:pic>
      <p:pic>
        <p:nvPicPr>
          <p:cNvPr id="17" name="Picture 16" descr="A picture containing clipart, white, symbol, design&#10;&#10;Description automatically generated">
            <a:extLst>
              <a:ext uri="{FF2B5EF4-FFF2-40B4-BE49-F238E27FC236}">
                <a16:creationId xmlns:a16="http://schemas.microsoft.com/office/drawing/2014/main" id="{7DDA94FF-67C4-97C1-E6DA-BD4C8F0D0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9133" y="4718134"/>
            <a:ext cx="1333333" cy="1828571"/>
          </a:xfrm>
          <a:prstGeom prst="rect">
            <a:avLst/>
          </a:prstGeom>
        </p:spPr>
      </p:pic>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p:txBody>
          <a:bodyPr>
            <a:normAutofit/>
          </a:bodyPr>
          <a:lstStyle/>
          <a:p>
            <a:r>
              <a:rPr lang="en-US" dirty="0"/>
              <a:t>Introduction of Complementary Foods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p:txBody>
          <a:bodyPr>
            <a:normAutofit fontScale="77500" lnSpcReduction="20000"/>
          </a:bodyPr>
          <a:lstStyle/>
          <a:p>
            <a:pPr algn="ctr">
              <a:lnSpc>
                <a:spcPct val="110000"/>
              </a:lnSpc>
            </a:pPr>
            <a:r>
              <a:rPr lang="en-US" sz="3200" b="1" i="0" dirty="0">
                <a:solidFill>
                  <a:schemeClr val="accent5"/>
                </a:solidFill>
              </a:rPr>
              <a:t>85%</a:t>
            </a:r>
            <a:r>
              <a:rPr lang="en-US" sz="3200" i="0" dirty="0"/>
              <a:t> of children 6-8 months were fed solid, semi-solid, or soft foods the previous day.</a:t>
            </a:r>
            <a:endParaRPr lang="en-US" sz="3600" b="1" i="0" dirty="0">
              <a:solidFill>
                <a:schemeClr val="accent5"/>
              </a:solidFill>
            </a:endParaRPr>
          </a:p>
        </p:txBody>
      </p:sp>
      <p:pic>
        <p:nvPicPr>
          <p:cNvPr id="10" name="Picture 9" descr="Shape&#10;&#10;Description automatically generated with low confidence">
            <a:extLst>
              <a:ext uri="{FF2B5EF4-FFF2-40B4-BE49-F238E27FC236}">
                <a16:creationId xmlns:a16="http://schemas.microsoft.com/office/drawing/2014/main" id="{5C899693-7CC1-8AD2-622E-315E0A3A2881}"/>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927920" y="2895602"/>
            <a:ext cx="1298567" cy="1808879"/>
          </a:xfrm>
          <a:prstGeom prst="rect">
            <a:avLst/>
          </a:prstGeom>
        </p:spPr>
      </p:pic>
      <p:pic>
        <p:nvPicPr>
          <p:cNvPr id="5" name="Picture 4" descr="Shape&#10;&#10;Description automatically generated with low confidence">
            <a:extLst>
              <a:ext uri="{FF2B5EF4-FFF2-40B4-BE49-F238E27FC236}">
                <a16:creationId xmlns:a16="http://schemas.microsoft.com/office/drawing/2014/main" id="{816299DB-4D09-E0F1-6E19-6A32AF558430}"/>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2284955" y="2881945"/>
            <a:ext cx="1298567" cy="1808879"/>
          </a:xfrm>
          <a:prstGeom prst="rect">
            <a:avLst/>
          </a:prstGeom>
        </p:spPr>
      </p:pic>
      <p:pic>
        <p:nvPicPr>
          <p:cNvPr id="6" name="Picture 5" descr="Shape&#10;&#10;Description automatically generated with low confidence">
            <a:extLst>
              <a:ext uri="{FF2B5EF4-FFF2-40B4-BE49-F238E27FC236}">
                <a16:creationId xmlns:a16="http://schemas.microsoft.com/office/drawing/2014/main" id="{DF3C8B4C-9565-B239-DDB9-3CECD7ADD515}"/>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3772236" y="2869849"/>
            <a:ext cx="1298567" cy="1808879"/>
          </a:xfrm>
          <a:prstGeom prst="rect">
            <a:avLst/>
          </a:prstGeom>
        </p:spPr>
      </p:pic>
      <p:pic>
        <p:nvPicPr>
          <p:cNvPr id="7" name="Picture 6" descr="Shape&#10;&#10;Description automatically generated with low confidence">
            <a:extLst>
              <a:ext uri="{FF2B5EF4-FFF2-40B4-BE49-F238E27FC236}">
                <a16:creationId xmlns:a16="http://schemas.microsoft.com/office/drawing/2014/main" id="{0499D0A7-FC66-DCFD-14F7-D56C94832DE0}"/>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5312394" y="2881945"/>
            <a:ext cx="1298567" cy="1808879"/>
          </a:xfrm>
          <a:prstGeom prst="rect">
            <a:avLst/>
          </a:prstGeom>
        </p:spPr>
      </p:pic>
      <p:pic>
        <p:nvPicPr>
          <p:cNvPr id="9" name="Picture 8" descr="Shape&#10;&#10;Description automatically generated with low confidence">
            <a:extLst>
              <a:ext uri="{FF2B5EF4-FFF2-40B4-BE49-F238E27FC236}">
                <a16:creationId xmlns:a16="http://schemas.microsoft.com/office/drawing/2014/main" id="{DE36AA27-6E89-88EB-77DD-1E82BB5C6494}"/>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6708141" y="2796815"/>
            <a:ext cx="1298567" cy="1808879"/>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0E477E66-2BE2-7F78-77C3-0781FB8F3166}"/>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927919" y="4718134"/>
            <a:ext cx="1298567" cy="1808879"/>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852BA0E9-F872-8938-5CA1-CF848909E927}"/>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2284954" y="4718757"/>
            <a:ext cx="1298567" cy="1808879"/>
          </a:xfrm>
          <a:prstGeom prst="rect">
            <a:avLst/>
          </a:prstGeom>
        </p:spPr>
      </p:pic>
      <p:pic>
        <p:nvPicPr>
          <p:cNvPr id="13" name="Picture 12" descr="Shape&#10;&#10;Description automatically generated with low confidence">
            <a:extLst>
              <a:ext uri="{FF2B5EF4-FFF2-40B4-BE49-F238E27FC236}">
                <a16:creationId xmlns:a16="http://schemas.microsoft.com/office/drawing/2014/main" id="{E13389D0-E08B-2DC5-9592-99E30FBDCED3}"/>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3782916" y="4718134"/>
            <a:ext cx="1298567" cy="1808879"/>
          </a:xfrm>
          <a:prstGeom prst="rect">
            <a:avLst/>
          </a:prstGeom>
        </p:spPr>
      </p:pic>
      <p:pic>
        <p:nvPicPr>
          <p:cNvPr id="14" name="Picture 13" descr="Shape&#10;&#10;Description automatically generated with low confidence">
            <a:extLst>
              <a:ext uri="{FF2B5EF4-FFF2-40B4-BE49-F238E27FC236}">
                <a16:creationId xmlns:a16="http://schemas.microsoft.com/office/drawing/2014/main" id="{831E8228-3B17-313C-FA50-5C20404F791D}"/>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49555" b="18572"/>
          <a:stretch/>
        </p:blipFill>
        <p:spPr>
          <a:xfrm>
            <a:off x="5312393" y="4690824"/>
            <a:ext cx="668859" cy="1808879"/>
          </a:xfrm>
          <a:prstGeom prst="rect">
            <a:avLst/>
          </a:prstGeom>
        </p:spPr>
      </p:pic>
    </p:spTree>
    <p:extLst>
      <p:ext uri="{BB962C8B-B14F-4D97-AF65-F5344CB8AC3E}">
        <p14:creationId xmlns:p14="http://schemas.microsoft.com/office/powerpoint/2010/main" val="33648057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Minimum Acceptable Diet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rmAutofit lnSpcReduction="10000"/>
          </a:bodyPr>
          <a:lstStyle/>
          <a:p>
            <a:r>
              <a:rPr lang="en-US" dirty="0"/>
              <a:t>Percent of youngest children age 6-23 months living with their mother who received minimum dietary diversity, minimum meal frequency, and minimum milk feeding frequency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522727631"/>
              </p:ext>
            </p:extLst>
          </p:nvPr>
        </p:nvGraphicFramePr>
        <p:xfrm>
          <a:off x="628649" y="1905000"/>
          <a:ext cx="7886699" cy="47614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Unhealthy Feeding Practices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rmAutofit/>
          </a:bodyPr>
          <a:lstStyle/>
          <a:p>
            <a:r>
              <a:rPr lang="en-US" dirty="0"/>
              <a:t>Percent of youngest children 6-23 months living with their mother who consumed: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31460099"/>
              </p:ext>
            </p:extLst>
          </p:nvPr>
        </p:nvGraphicFramePr>
        <p:xfrm>
          <a:off x="628649" y="1656481"/>
          <a:ext cx="7886699" cy="482651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2263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1187222512"/>
              </p:ext>
            </p:extLst>
          </p:nvPr>
        </p:nvGraphicFramePr>
        <p:xfrm>
          <a:off x="1257301" y="1387787"/>
          <a:ext cx="7886699" cy="5278582"/>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26416"/>
            <a:ext cx="7886700" cy="660987"/>
          </a:xfrm>
        </p:spPr>
        <p:txBody>
          <a:bodyPr>
            <a:noAutofit/>
          </a:bodyPr>
          <a:lstStyle/>
          <a:p>
            <a:r>
              <a:rPr lang="en-US" dirty="0"/>
              <a:t>Infant and Young Child Feeding (IYCF) Indicators</a:t>
            </a:r>
          </a:p>
        </p:txBody>
      </p:sp>
      <p:sp>
        <p:nvSpPr>
          <p:cNvPr id="8" name="Content Placeholder 7">
            <a:extLst>
              <a:ext uri="{FF2B5EF4-FFF2-40B4-BE49-F238E27FC236}">
                <a16:creationId xmlns:a16="http://schemas.microsoft.com/office/drawing/2014/main" id="{3EFE8A50-771E-49B9-ECC6-CDA29387FFE8}"/>
              </a:ext>
            </a:extLst>
          </p:cNvPr>
          <p:cNvSpPr>
            <a:spLocks noGrp="1"/>
          </p:cNvSpPr>
          <p:nvPr>
            <p:ph idx="1"/>
          </p:nvPr>
        </p:nvSpPr>
        <p:spPr>
          <a:xfrm>
            <a:off x="628648" y="1198418"/>
            <a:ext cx="7886700" cy="378739"/>
          </a:xfrm>
        </p:spPr>
        <p:txBody>
          <a:bodyPr/>
          <a:lstStyle/>
          <a:p>
            <a:r>
              <a:rPr lang="en-US" dirty="0"/>
              <a:t>Percent of children who were, during the previous day:</a:t>
            </a:r>
          </a:p>
        </p:txBody>
      </p:sp>
      <p:sp>
        <p:nvSpPr>
          <p:cNvPr id="3" name="Content Placeholder 2">
            <a:extLst>
              <a:ext uri="{FF2B5EF4-FFF2-40B4-BE49-F238E27FC236}">
                <a16:creationId xmlns:a16="http://schemas.microsoft.com/office/drawing/2014/main" id="{D5D865AD-CC70-8F27-D0C3-D86B160B9B62}"/>
              </a:ext>
            </a:extLst>
          </p:cNvPr>
          <p:cNvSpPr txBox="1">
            <a:spLocks/>
          </p:cNvSpPr>
          <p:nvPr/>
        </p:nvSpPr>
        <p:spPr>
          <a:xfrm>
            <a:off x="49603" y="1730267"/>
            <a:ext cx="1513115" cy="6609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Children age </a:t>
            </a:r>
            <a:br>
              <a:rPr lang="en-US" dirty="0"/>
            </a:br>
            <a:r>
              <a:rPr lang="en-US" dirty="0"/>
              <a:t>0-23 months</a:t>
            </a:r>
          </a:p>
        </p:txBody>
      </p:sp>
      <p:cxnSp>
        <p:nvCxnSpPr>
          <p:cNvPr id="4" name="Straight Connector 3">
            <a:extLst>
              <a:ext uri="{FF2B5EF4-FFF2-40B4-BE49-F238E27FC236}">
                <a16:creationId xmlns:a16="http://schemas.microsoft.com/office/drawing/2014/main" id="{D04B9959-8687-5C2A-5663-2AA8309F2D66}"/>
              </a:ext>
            </a:extLst>
          </p:cNvPr>
          <p:cNvCxnSpPr>
            <a:cxnSpLocks/>
          </p:cNvCxnSpPr>
          <p:nvPr/>
        </p:nvCxnSpPr>
        <p:spPr>
          <a:xfrm>
            <a:off x="1562718" y="2703050"/>
            <a:ext cx="0" cy="29718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82178695-9D8A-F30D-E387-76A46539E30F}"/>
              </a:ext>
            </a:extLst>
          </p:cNvPr>
          <p:cNvSpPr txBox="1">
            <a:spLocks/>
          </p:cNvSpPr>
          <p:nvPr/>
        </p:nvSpPr>
        <p:spPr>
          <a:xfrm>
            <a:off x="157842" y="3357791"/>
            <a:ext cx="1159330" cy="110895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Children </a:t>
            </a:r>
            <a:br>
              <a:rPr lang="en-US" dirty="0"/>
            </a:br>
            <a:r>
              <a:rPr lang="en-US" dirty="0"/>
              <a:t>age </a:t>
            </a:r>
            <a:br>
              <a:rPr lang="en-US" dirty="0"/>
            </a:br>
            <a:r>
              <a:rPr lang="en-US" dirty="0"/>
              <a:t>6-23 months                        </a:t>
            </a:r>
          </a:p>
        </p:txBody>
      </p:sp>
      <p:sp>
        <p:nvSpPr>
          <p:cNvPr id="10" name="Content Placeholder 2">
            <a:extLst>
              <a:ext uri="{FF2B5EF4-FFF2-40B4-BE49-F238E27FC236}">
                <a16:creationId xmlns:a16="http://schemas.microsoft.com/office/drawing/2014/main" id="{06DCD10B-32F6-455C-28EB-CC926E3C292F}"/>
              </a:ext>
            </a:extLst>
          </p:cNvPr>
          <p:cNvSpPr txBox="1">
            <a:spLocks/>
          </p:cNvSpPr>
          <p:nvPr/>
        </p:nvSpPr>
        <p:spPr>
          <a:xfrm>
            <a:off x="49603" y="5976788"/>
            <a:ext cx="1513115" cy="6609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Children age </a:t>
            </a:r>
            <a:br>
              <a:rPr lang="en-US" dirty="0"/>
            </a:br>
            <a:r>
              <a:rPr lang="en-US" dirty="0"/>
              <a:t>12-23 months</a:t>
            </a:r>
          </a:p>
        </p:txBody>
      </p:sp>
      <p:cxnSp>
        <p:nvCxnSpPr>
          <p:cNvPr id="7" name="Straight Connector 6">
            <a:extLst>
              <a:ext uri="{FF2B5EF4-FFF2-40B4-BE49-F238E27FC236}">
                <a16:creationId xmlns:a16="http://schemas.microsoft.com/office/drawing/2014/main" id="{C3B6A595-A577-9B0F-210C-8D59BC5EA5DE}"/>
              </a:ext>
            </a:extLst>
          </p:cNvPr>
          <p:cNvCxnSpPr>
            <a:cxnSpLocks/>
          </p:cNvCxnSpPr>
          <p:nvPr/>
        </p:nvCxnSpPr>
        <p:spPr>
          <a:xfrm>
            <a:off x="1562718" y="1730267"/>
            <a:ext cx="0" cy="629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41A54CB-7515-77D3-8C43-BC160D3E680B}"/>
              </a:ext>
            </a:extLst>
          </p:cNvPr>
          <p:cNvCxnSpPr>
            <a:cxnSpLocks/>
          </p:cNvCxnSpPr>
          <p:nvPr/>
        </p:nvCxnSpPr>
        <p:spPr>
          <a:xfrm>
            <a:off x="1562718" y="5976788"/>
            <a:ext cx="0" cy="629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3364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IYCF Counseling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rmAutofit lnSpcReduction="10000"/>
          </a:bodyPr>
          <a:lstStyle/>
          <a:p>
            <a:r>
              <a:rPr lang="en-US" dirty="0"/>
              <a:t>Among women age 15-49 whose youngest child age 6-23 months is living with them, percent who talked with a health care provider or community health worker about what to feed their child in the last 6 months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405350430"/>
              </p:ext>
            </p:extLst>
          </p:nvPr>
        </p:nvGraphicFramePr>
        <p:xfrm>
          <a:off x="628649" y="2119745"/>
          <a:ext cx="7886699" cy="437312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764916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idx="1"/>
          </p:nvPr>
        </p:nvSpPr>
        <p:spPr>
          <a:xfrm>
            <a:off x="628650" y="1120677"/>
            <a:ext cx="5182566" cy="810706"/>
          </a:xfrm>
        </p:spPr>
        <p:txBody>
          <a:bodyPr>
            <a:noAutofit/>
          </a:bodyPr>
          <a:lstStyle/>
          <a:p>
            <a:pPr marL="342900" indent="-342900" algn="l">
              <a:buFont typeface="Arial" panose="020B0604020202020204" pitchFamily="34" charset="0"/>
              <a:buChar char="•"/>
            </a:pPr>
            <a:r>
              <a:rPr lang="en-US" sz="3200" i="0" dirty="0"/>
              <a:t>Nutritional status of children</a:t>
            </a:r>
          </a:p>
          <a:p>
            <a:pPr marL="342900" indent="-342900" algn="l">
              <a:buFont typeface="Arial" panose="020B0604020202020204" pitchFamily="34" charset="0"/>
              <a:buChar char="•"/>
            </a:pPr>
            <a:r>
              <a:rPr lang="en-US" sz="3200" i="0" dirty="0"/>
              <a:t>Breastfeeding and Infant &amp; Young Child Feeding (IYCF) practices</a:t>
            </a:r>
          </a:p>
          <a:p>
            <a:pPr marL="342900" indent="-342900" algn="l">
              <a:buFont typeface="Arial" panose="020B0604020202020204" pitchFamily="34" charset="0"/>
              <a:buChar char="•"/>
            </a:pPr>
            <a:r>
              <a:rPr lang="en-US" sz="3200" b="1" i="0" dirty="0">
                <a:solidFill>
                  <a:schemeClr val="accent5"/>
                </a:solidFill>
              </a:rPr>
              <a:t>Anemia</a:t>
            </a:r>
          </a:p>
          <a:p>
            <a:pPr marL="342900" indent="-342900" algn="l">
              <a:buFont typeface="Arial" panose="020B0604020202020204" pitchFamily="34" charset="0"/>
              <a:buChar char="•"/>
            </a:pPr>
            <a:r>
              <a:rPr lang="en-US" sz="3200" i="0" dirty="0"/>
              <a:t>Micronutrients</a:t>
            </a:r>
            <a:endParaRPr lang="en-US" sz="3200" b="1" i="0" dirty="0">
              <a:solidFill>
                <a:schemeClr val="accent5"/>
              </a:solidFill>
            </a:endParaRPr>
          </a:p>
          <a:p>
            <a:pPr marL="342900" indent="-342900" algn="l">
              <a:buFont typeface="Arial" panose="020B0604020202020204" pitchFamily="34" charset="0"/>
              <a:buChar char="•"/>
            </a:pPr>
            <a:r>
              <a:rPr lang="en-US" sz="3200" i="0" dirty="0"/>
              <a:t>Nutritional status of women and 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429124"/>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11 </a:t>
            </a:r>
            <a:r>
              <a:rPr lang="en-US" sz="2000" dirty="0"/>
              <a:t>of the Final Report</a:t>
            </a:r>
          </a:p>
        </p:txBody>
      </p:sp>
      <p:pic>
        <p:nvPicPr>
          <p:cNvPr id="10" name="Picture 9" descr="A picture containing text, screenshot, cartoon, graphic design&#10;&#10;Description automatically generated">
            <a:extLst>
              <a:ext uri="{FF2B5EF4-FFF2-40B4-BE49-F238E27FC236}">
                <a16:creationId xmlns:a16="http://schemas.microsoft.com/office/drawing/2014/main" id="{9EF278F8-9FC3-DD5C-06A9-99B07346B086}"/>
              </a:ext>
            </a:extLst>
          </p:cNvPr>
          <p:cNvPicPr>
            <a:picLocks noChangeAspect="1"/>
          </p:cNvPicPr>
          <p:nvPr/>
        </p:nvPicPr>
        <p:blipFill>
          <a:blip r:embed="rId2"/>
          <a:stretch>
            <a:fillRect/>
          </a:stretch>
        </p:blipFill>
        <p:spPr>
          <a:xfrm>
            <a:off x="5927558" y="869317"/>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94697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en-US" sz="3200" b="1" i="0" dirty="0">
                <a:solidFill>
                  <a:schemeClr val="accent5"/>
                </a:solidFill>
              </a:rPr>
              <a:t>Nutritional status of children</a:t>
            </a:r>
          </a:p>
          <a:p>
            <a:pPr marL="342900" indent="-342900" algn="l">
              <a:buFont typeface="Arial" panose="020B0604020202020204" pitchFamily="34" charset="0"/>
              <a:buChar char="•"/>
            </a:pPr>
            <a:r>
              <a:rPr lang="en-US" sz="3200" i="0" dirty="0"/>
              <a:t>Breastfeeding and Infant &amp; Young Child Feeding (IYCF) practices</a:t>
            </a:r>
          </a:p>
          <a:p>
            <a:pPr marL="342900" indent="-342900" algn="l">
              <a:buFont typeface="Arial" panose="020B0604020202020204" pitchFamily="34" charset="0"/>
              <a:buChar char="•"/>
            </a:pPr>
            <a:r>
              <a:rPr lang="en-US" sz="3200" i="0" dirty="0"/>
              <a:t>Anemia</a:t>
            </a:r>
          </a:p>
          <a:p>
            <a:pPr marL="342900" indent="-342900" algn="l">
              <a:buFont typeface="Arial" panose="020B0604020202020204" pitchFamily="34" charset="0"/>
              <a:buChar char="•"/>
            </a:pPr>
            <a:r>
              <a:rPr lang="en-US" sz="3200" i="0" dirty="0"/>
              <a:t>Micronutrients</a:t>
            </a:r>
          </a:p>
          <a:p>
            <a:pPr marL="342900" indent="-342900" algn="l">
              <a:buFont typeface="Arial" panose="020B0604020202020204" pitchFamily="34" charset="0"/>
              <a:buChar char="•"/>
            </a:pPr>
            <a:r>
              <a:rPr lang="en-US" sz="3200" i="0" dirty="0"/>
              <a:t>Nutritional status of women and 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643"/>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11 </a:t>
            </a:r>
            <a:r>
              <a:rPr lang="en-US" sz="2000" dirty="0"/>
              <a:t>of the Final Report</a:t>
            </a:r>
          </a:p>
        </p:txBody>
      </p:sp>
      <p:pic>
        <p:nvPicPr>
          <p:cNvPr id="2" name="Picture 1" descr="A picture containing text, screenshot, cartoon, graphic design&#10;&#10;Description automatically generated">
            <a:extLst>
              <a:ext uri="{FF2B5EF4-FFF2-40B4-BE49-F238E27FC236}">
                <a16:creationId xmlns:a16="http://schemas.microsoft.com/office/drawing/2014/main" id="{3504DD86-E5F0-CDCB-C594-D40AFB051D0F}"/>
              </a:ext>
            </a:extLst>
          </p:cNvPr>
          <p:cNvPicPr>
            <a:picLocks noChangeAspect="1"/>
          </p:cNvPicPr>
          <p:nvPr/>
        </p:nvPicPr>
        <p:blipFill>
          <a:blip r:embed="rId2"/>
          <a:stretch>
            <a:fillRect/>
          </a:stretch>
        </p:blipFill>
        <p:spPr>
          <a:xfrm>
            <a:off x="5927558" y="869317"/>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Anemia in Children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rmAutofit/>
          </a:bodyPr>
          <a:lstStyle/>
          <a:p>
            <a:r>
              <a:rPr lang="en-US" dirty="0"/>
              <a:t>Percent of children age 6-59 months with anemia</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773447387"/>
              </p:ext>
            </p:extLst>
          </p:nvPr>
        </p:nvGraphicFramePr>
        <p:xfrm>
          <a:off x="628649" y="1761313"/>
          <a:ext cx="7886699" cy="486219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912862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Trends in Anemia among Children</a:t>
            </a:r>
            <a:br>
              <a:rPr lang="en-US" dirty="0"/>
            </a:br>
            <a:r>
              <a:rPr lang="en-US" dirty="0"/>
              <a:t>and Women </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p:txBody>
          <a:bodyPr>
            <a:normAutofit/>
          </a:bodyPr>
          <a:lstStyle/>
          <a:p>
            <a:pPr algn="l"/>
            <a:r>
              <a:rPr lang="en-US" dirty="0"/>
              <a:t>Percent of children age 6-59 months and women age 15-49 with any anemia</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3527462119"/>
              </p:ext>
            </p:extLst>
          </p:nvPr>
        </p:nvGraphicFramePr>
        <p:xfrm>
          <a:off x="628650" y="1652361"/>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732B16EE-46E9-5A8E-46B1-F94152ADB3D1}"/>
              </a:ext>
            </a:extLst>
          </p:cNvPr>
          <p:cNvSpPr txBox="1"/>
          <p:nvPr/>
        </p:nvSpPr>
        <p:spPr>
          <a:xfrm>
            <a:off x="3490356" y="2988585"/>
            <a:ext cx="1752601" cy="452663"/>
          </a:xfrm>
          <a:prstGeom prst="rect">
            <a:avLst/>
          </a:prstGeom>
        </p:spPr>
        <p:txBody>
          <a:bodyPr vert="horz" wrap="square" lIns="91440" tIns="45720" rIns="91440" bIns="45720" rtlCol="0" anchor="ctr">
            <a:normAutofit/>
          </a:bodyPr>
          <a:lstStyle/>
          <a:p>
            <a:pPr algn="l"/>
            <a:r>
              <a:rPr lang="en-US" sz="1800" b="1" dirty="0">
                <a:solidFill>
                  <a:schemeClr val="accent3">
                    <a:lumMod val="50000"/>
                  </a:schemeClr>
                </a:solidFill>
                <a:latin typeface="Source Sans Pro" panose="020B0503030403020204" pitchFamily="34" charset="0"/>
                <a:ea typeface="Source Sans Pro" panose="020B0503030403020204" pitchFamily="34" charset="0"/>
              </a:rPr>
              <a:t>Children</a:t>
            </a:r>
          </a:p>
        </p:txBody>
      </p:sp>
      <p:sp>
        <p:nvSpPr>
          <p:cNvPr id="7" name="TextBox 6">
            <a:extLst>
              <a:ext uri="{FF2B5EF4-FFF2-40B4-BE49-F238E27FC236}">
                <a16:creationId xmlns:a16="http://schemas.microsoft.com/office/drawing/2014/main" id="{F46BF4F5-DA1D-ED61-306F-E8E24F89B3B1}"/>
              </a:ext>
            </a:extLst>
          </p:cNvPr>
          <p:cNvSpPr txBox="1"/>
          <p:nvPr/>
        </p:nvSpPr>
        <p:spPr>
          <a:xfrm>
            <a:off x="3490356" y="4610319"/>
            <a:ext cx="1632857" cy="452663"/>
          </a:xfrm>
          <a:prstGeom prst="rect">
            <a:avLst/>
          </a:prstGeom>
        </p:spPr>
        <p:txBody>
          <a:bodyPr vert="horz" wrap="square" lIns="91440" tIns="45720" rIns="91440" bIns="45720" rtlCol="0" anchor="ctr">
            <a:normAutofit/>
          </a:bodyPr>
          <a:lstStyle/>
          <a:p>
            <a:pPr algn="l"/>
            <a:r>
              <a:rPr lang="en-US" sz="1800" b="1" dirty="0">
                <a:solidFill>
                  <a:schemeClr val="accent1"/>
                </a:solidFill>
                <a:latin typeface="Source Sans Pro" panose="020B0503030403020204" pitchFamily="34" charset="0"/>
                <a:ea typeface="Source Sans Pro" panose="020B0503030403020204" pitchFamily="34" charset="0"/>
              </a:rPr>
              <a:t>Women</a:t>
            </a:r>
          </a:p>
        </p:txBody>
      </p:sp>
      <p:sp>
        <p:nvSpPr>
          <p:cNvPr id="3" name="TextBox 2">
            <a:extLst>
              <a:ext uri="{FF2B5EF4-FFF2-40B4-BE49-F238E27FC236}">
                <a16:creationId xmlns:a16="http://schemas.microsoft.com/office/drawing/2014/main" id="{C623DE05-CD86-FD70-C629-0915B2268392}"/>
              </a:ext>
            </a:extLst>
          </p:cNvPr>
          <p:cNvSpPr txBox="1"/>
          <p:nvPr/>
        </p:nvSpPr>
        <p:spPr>
          <a:xfrm>
            <a:off x="1312985" y="5462954"/>
            <a:ext cx="597877" cy="539261"/>
          </a:xfrm>
          <a:prstGeom prst="rect">
            <a:avLst/>
          </a:prstGeom>
        </p:spPr>
        <p:txBody>
          <a:bodyPr vert="horz" wrap="non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N.A.</a:t>
            </a:r>
          </a:p>
        </p:txBody>
      </p:sp>
      <p:sp>
        <p:nvSpPr>
          <p:cNvPr id="4" name="TextBox 3">
            <a:extLst>
              <a:ext uri="{FF2B5EF4-FFF2-40B4-BE49-F238E27FC236}">
                <a16:creationId xmlns:a16="http://schemas.microsoft.com/office/drawing/2014/main" id="{B5CA4B73-B17C-FA90-5654-88EC6624AE7A}"/>
              </a:ext>
            </a:extLst>
          </p:cNvPr>
          <p:cNvSpPr txBox="1"/>
          <p:nvPr/>
        </p:nvSpPr>
        <p:spPr>
          <a:xfrm>
            <a:off x="2483845" y="5462954"/>
            <a:ext cx="597877" cy="539261"/>
          </a:xfrm>
          <a:prstGeom prst="rect">
            <a:avLst/>
          </a:prstGeom>
        </p:spPr>
        <p:txBody>
          <a:bodyPr vert="horz" wrap="non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N.A.</a:t>
            </a:r>
          </a:p>
        </p:txBody>
      </p:sp>
    </p:spTree>
    <p:extLst>
      <p:ext uri="{BB962C8B-B14F-4D97-AF65-F5344CB8AC3E}">
        <p14:creationId xmlns:p14="http://schemas.microsoft.com/office/powerpoint/2010/main" val="27752156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Anemia in Women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rmAutofit/>
          </a:bodyPr>
          <a:lstStyle/>
          <a:p>
            <a:r>
              <a:rPr lang="en-US" dirty="0"/>
              <a:t>Percent of women age 15-49 with anemia</a:t>
            </a:r>
          </a:p>
        </p:txBody>
      </p:sp>
      <p:graphicFrame>
        <p:nvGraphicFramePr>
          <p:cNvPr id="7" name="Chart 6">
            <a:extLst>
              <a:ext uri="{FF2B5EF4-FFF2-40B4-BE49-F238E27FC236}">
                <a16:creationId xmlns:a16="http://schemas.microsoft.com/office/drawing/2014/main" id="{1CDE4ED1-B73E-3946-9CC6-A801223189A3}"/>
              </a:ext>
            </a:extLst>
          </p:cNvPr>
          <p:cNvGraphicFramePr/>
          <p:nvPr>
            <p:extLst>
              <p:ext uri="{D42A27DB-BD31-4B8C-83A1-F6EECF244321}">
                <p14:modId xmlns:p14="http://schemas.microsoft.com/office/powerpoint/2010/main" val="873259857"/>
              </p:ext>
            </p:extLst>
          </p:nvPr>
        </p:nvGraphicFramePr>
        <p:xfrm>
          <a:off x="1345780" y="1312811"/>
          <a:ext cx="7293429" cy="465461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9">
            <a:extLst>
              <a:ext uri="{FF2B5EF4-FFF2-40B4-BE49-F238E27FC236}">
                <a16:creationId xmlns:a16="http://schemas.microsoft.com/office/drawing/2014/main" id="{46AF1704-09C7-B9B8-336D-1BF341C99174}"/>
              </a:ext>
            </a:extLst>
          </p:cNvPr>
          <p:cNvGraphicFramePr>
            <a:graphicFrameLocks noGrp="1"/>
          </p:cNvGraphicFramePr>
          <p:nvPr>
            <p:extLst>
              <p:ext uri="{D42A27DB-BD31-4B8C-83A1-F6EECF244321}">
                <p14:modId xmlns:p14="http://schemas.microsoft.com/office/powerpoint/2010/main" val="3362227179"/>
              </p:ext>
            </p:extLst>
          </p:nvPr>
        </p:nvGraphicFramePr>
        <p:xfrm>
          <a:off x="141514" y="5978918"/>
          <a:ext cx="8408549" cy="741680"/>
        </p:xfrm>
        <a:graphic>
          <a:graphicData uri="http://schemas.openxmlformats.org/drawingml/2006/table">
            <a:tbl>
              <a:tblPr firstRow="1" bandRow="1">
                <a:tableStyleId>{5C22544A-7EE6-4342-B048-85BDC9FD1C3A}</a:tableStyleId>
              </a:tblPr>
              <a:tblGrid>
                <a:gridCol w="1478723">
                  <a:extLst>
                    <a:ext uri="{9D8B030D-6E8A-4147-A177-3AD203B41FA5}">
                      <a16:colId xmlns:a16="http://schemas.microsoft.com/office/drawing/2014/main" val="2911875004"/>
                    </a:ext>
                  </a:extLst>
                </a:gridCol>
                <a:gridCol w="1318114">
                  <a:extLst>
                    <a:ext uri="{9D8B030D-6E8A-4147-A177-3AD203B41FA5}">
                      <a16:colId xmlns:a16="http://schemas.microsoft.com/office/drawing/2014/main" val="1953864577"/>
                    </a:ext>
                  </a:extLst>
                </a:gridCol>
                <a:gridCol w="1849791">
                  <a:extLst>
                    <a:ext uri="{9D8B030D-6E8A-4147-A177-3AD203B41FA5}">
                      <a16:colId xmlns:a16="http://schemas.microsoft.com/office/drawing/2014/main" val="4217398951"/>
                    </a:ext>
                  </a:extLst>
                </a:gridCol>
                <a:gridCol w="2080211">
                  <a:extLst>
                    <a:ext uri="{9D8B030D-6E8A-4147-A177-3AD203B41FA5}">
                      <a16:colId xmlns:a16="http://schemas.microsoft.com/office/drawing/2014/main" val="1207758716"/>
                    </a:ext>
                  </a:extLst>
                </a:gridCol>
                <a:gridCol w="1681710">
                  <a:extLst>
                    <a:ext uri="{9D8B030D-6E8A-4147-A177-3AD203B41FA5}">
                      <a16:colId xmlns:a16="http://schemas.microsoft.com/office/drawing/2014/main" val="1808214725"/>
                    </a:ext>
                  </a:extLst>
                </a:gridCol>
              </a:tblGrid>
              <a:tr h="370840">
                <a:tc>
                  <a:txBody>
                    <a:bodyPr/>
                    <a:lstStyle/>
                    <a:p>
                      <a:r>
                        <a:rPr lang="en-US" sz="1600" b="1" dirty="0">
                          <a:solidFill>
                            <a:schemeClr val="tx1"/>
                          </a:solidFill>
                          <a:latin typeface="Source Sans Pro" panose="020B0503030403020204" pitchFamily="34" charset="0"/>
                          <a:ea typeface="Source Sans Pro" panose="020B0503030403020204" pitchFamily="34" charset="0"/>
                        </a:rPr>
                        <a:t>Pregnant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0" dirty="0">
                          <a:solidFill>
                            <a:schemeClr val="tx1"/>
                          </a:solidFill>
                          <a:latin typeface="Source Sans Pro" panose="020B0503030403020204" pitchFamily="34" charset="0"/>
                          <a:ea typeface="Source Sans Pro" panose="020B0503030403020204" pitchFamily="34" charset="0"/>
                        </a:rPr>
                        <a:t>&lt;11.0 g/dl</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dirty="0">
                          <a:solidFill>
                            <a:schemeClr val="tx1"/>
                          </a:solidFill>
                          <a:latin typeface="Source Sans Pro" panose="020B0503030403020204" pitchFamily="34" charset="0"/>
                          <a:ea typeface="Source Sans Pro" panose="020B0503030403020204" pitchFamily="34" charset="0"/>
                        </a:rPr>
                        <a:t>10.0-10.9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dirty="0">
                          <a:solidFill>
                            <a:schemeClr val="tx1"/>
                          </a:solidFill>
                          <a:latin typeface="Source Sans Pro" panose="020B0503030403020204" pitchFamily="34" charset="0"/>
                          <a:ea typeface="Source Sans Pro" panose="020B0503030403020204" pitchFamily="34" charset="0"/>
                        </a:rPr>
                        <a:t>7.0-9.9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dirty="0">
                          <a:solidFill>
                            <a:schemeClr val="tx1"/>
                          </a:solidFill>
                          <a:latin typeface="Source Sans Pro" panose="020B0503030403020204" pitchFamily="34" charset="0"/>
                          <a:ea typeface="Source Sans Pro" panose="020B0503030403020204" pitchFamily="34" charset="0"/>
                        </a:rPr>
                        <a:t>&lt;7.0 g/dl</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3220508"/>
                  </a:ext>
                </a:extLst>
              </a:tr>
              <a:tr h="370840">
                <a:tc>
                  <a:txBody>
                    <a:bodyPr/>
                    <a:lstStyle/>
                    <a:p>
                      <a:r>
                        <a:rPr lang="en-US" sz="1600" b="1" dirty="0">
                          <a:latin typeface="Source Sans Pro" panose="020B0503030403020204" pitchFamily="34" charset="0"/>
                          <a:ea typeface="Source Sans Pro" panose="020B0503030403020204" pitchFamily="34" charset="0"/>
                        </a:rPr>
                        <a:t>Not pregnant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Source Sans Pro" panose="020B0503030403020204" pitchFamily="34" charset="0"/>
                          <a:ea typeface="Source Sans Pro" panose="020B0503030403020204" pitchFamily="34" charset="0"/>
                        </a:rPr>
                        <a:t>&lt;12.0 g/dl</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600" dirty="0">
                          <a:solidFill>
                            <a:schemeClr val="tx1"/>
                          </a:solidFill>
                          <a:latin typeface="Source Sans Pro" panose="020B0503030403020204" pitchFamily="34" charset="0"/>
                          <a:ea typeface="Source Sans Pro" panose="020B0503030403020204" pitchFamily="34" charset="0"/>
                        </a:rPr>
                        <a:t>110.-11.9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600" dirty="0">
                          <a:solidFill>
                            <a:schemeClr val="tx1"/>
                          </a:solidFill>
                          <a:latin typeface="Source Sans Pro" panose="020B0503030403020204" pitchFamily="34" charset="0"/>
                          <a:ea typeface="Source Sans Pro" panose="020B0503030403020204" pitchFamily="34" charset="0"/>
                        </a:rPr>
                        <a:t>8.0-10.9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600" dirty="0">
                          <a:solidFill>
                            <a:schemeClr val="tx1"/>
                          </a:solidFill>
                          <a:latin typeface="Source Sans Pro" panose="020B0503030403020204" pitchFamily="34" charset="0"/>
                          <a:ea typeface="Source Sans Pro" panose="020B0503030403020204" pitchFamily="34" charset="0"/>
                        </a:rPr>
                        <a:t>&lt;8.0 g/dl</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1661909"/>
                  </a:ext>
                </a:extLst>
              </a:tr>
            </a:tbl>
          </a:graphicData>
        </a:graphic>
      </p:graphicFrame>
      <p:pic>
        <p:nvPicPr>
          <p:cNvPr id="5" name="Picture 4" descr="A picture containing text&#10;&#10;Description automatically generated">
            <a:extLst>
              <a:ext uri="{FF2B5EF4-FFF2-40B4-BE49-F238E27FC236}">
                <a16:creationId xmlns:a16="http://schemas.microsoft.com/office/drawing/2014/main" id="{77726C2D-FE14-A926-1FC8-0AA7294EF8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3F277C7A-9756-AEE8-8809-14DD5EAFE31A}"/>
              </a:ext>
            </a:extLst>
          </p:cNvPr>
          <p:cNvSpPr txBox="1">
            <a:spLocks/>
          </p:cNvSpPr>
          <p:nvPr/>
        </p:nvSpPr>
        <p:spPr>
          <a:xfrm>
            <a:off x="7363737" y="793930"/>
            <a:ext cx="1685677"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 2.2.2</a:t>
            </a:r>
          </a:p>
        </p:txBody>
      </p:sp>
      <p:sp>
        <p:nvSpPr>
          <p:cNvPr id="4" name="TextBox 1">
            <a:extLst>
              <a:ext uri="{FF2B5EF4-FFF2-40B4-BE49-F238E27FC236}">
                <a16:creationId xmlns:a16="http://schemas.microsoft.com/office/drawing/2014/main" id="{5CA6E856-9230-FCD6-B189-D82A107BEFD4}"/>
              </a:ext>
            </a:extLst>
          </p:cNvPr>
          <p:cNvSpPr txBox="1"/>
          <p:nvPr/>
        </p:nvSpPr>
        <p:spPr>
          <a:xfrm>
            <a:off x="7099710" y="4847098"/>
            <a:ext cx="480615" cy="698091"/>
          </a:xfrm>
          <a:prstGeom prst="rect">
            <a:avLst/>
          </a:prstGeom>
        </p:spPr>
        <p:txBody>
          <a:bodyPr vert="horz" wrap="none" lIns="91440" tIns="45720" rIns="91440" bIns="45720" rtlCol="0" anchor="ctr">
            <a:norm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800" b="1" dirty="0">
                <a:latin typeface="Source Sans Pro" panose="020B0503030403020204" pitchFamily="34" charset="0"/>
                <a:ea typeface="Source Sans Pro" panose="020B0503030403020204" pitchFamily="34" charset="0"/>
              </a:rPr>
              <a:t>&lt;1</a:t>
            </a:r>
          </a:p>
        </p:txBody>
      </p:sp>
    </p:spTree>
    <p:extLst>
      <p:ext uri="{BB962C8B-B14F-4D97-AF65-F5344CB8AC3E}">
        <p14:creationId xmlns:p14="http://schemas.microsoft.com/office/powerpoint/2010/main" val="25067611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857250" y="1273176"/>
            <a:ext cx="4939678" cy="1655762"/>
          </a:xfrm>
        </p:spPr>
        <p:txBody>
          <a:bodyPr>
            <a:noAutofit/>
          </a:bodyPr>
          <a:lstStyle/>
          <a:p>
            <a:pPr marL="342900" indent="-342900" algn="l">
              <a:buFont typeface="Arial" panose="020B0604020202020204" pitchFamily="34" charset="0"/>
              <a:buChar char="•"/>
            </a:pPr>
            <a:r>
              <a:rPr lang="en-US" sz="3200" i="0" dirty="0"/>
              <a:t>Nutritional status of children</a:t>
            </a:r>
          </a:p>
          <a:p>
            <a:pPr marL="342900" indent="-342900" algn="l">
              <a:buFont typeface="Arial" panose="020B0604020202020204" pitchFamily="34" charset="0"/>
              <a:buChar char="•"/>
            </a:pPr>
            <a:r>
              <a:rPr lang="en-US" sz="3200" i="0" dirty="0"/>
              <a:t>Breastfeeding and Infant &amp; Young Child Feeding (IYCF) practices</a:t>
            </a:r>
          </a:p>
          <a:p>
            <a:pPr marL="342900" indent="-342900" algn="l">
              <a:buFont typeface="Arial" panose="020B0604020202020204" pitchFamily="34" charset="0"/>
              <a:buChar char="•"/>
            </a:pPr>
            <a:r>
              <a:rPr lang="en-US" sz="3200" i="0" dirty="0"/>
              <a:t>Anemia</a:t>
            </a:r>
          </a:p>
          <a:p>
            <a:pPr marL="342900" indent="-342900" algn="l">
              <a:buFont typeface="Arial" panose="020B0604020202020204" pitchFamily="34" charset="0"/>
              <a:buChar char="•"/>
            </a:pPr>
            <a:r>
              <a:rPr lang="en-US" sz="3200" b="1" i="0" dirty="0">
                <a:solidFill>
                  <a:schemeClr val="accent5"/>
                </a:solidFill>
              </a:rPr>
              <a:t>Micronutrients</a:t>
            </a:r>
          </a:p>
          <a:p>
            <a:pPr marL="342900" indent="-342900" algn="l">
              <a:buFont typeface="Arial" panose="020B0604020202020204" pitchFamily="34" charset="0"/>
              <a:buChar char="•"/>
            </a:pPr>
            <a:r>
              <a:rPr lang="en-US" sz="3200" i="0" dirty="0"/>
              <a:t>Nutritional status of women and 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62475"/>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11 </a:t>
            </a:r>
            <a:r>
              <a:rPr lang="en-US" sz="2000" dirty="0"/>
              <a:t>of the Final Report</a:t>
            </a:r>
          </a:p>
        </p:txBody>
      </p:sp>
      <p:pic>
        <p:nvPicPr>
          <p:cNvPr id="5" name="Picture 4" descr="A picture containing text, screenshot, cartoon, graphic design&#10;&#10;Description automatically generated">
            <a:extLst>
              <a:ext uri="{FF2B5EF4-FFF2-40B4-BE49-F238E27FC236}">
                <a16:creationId xmlns:a16="http://schemas.microsoft.com/office/drawing/2014/main" id="{17D2B4F2-4FD7-8B53-50BF-70E022E450D6}"/>
              </a:ext>
            </a:extLst>
          </p:cNvPr>
          <p:cNvPicPr>
            <a:picLocks noChangeAspect="1"/>
          </p:cNvPicPr>
          <p:nvPr/>
        </p:nvPicPr>
        <p:blipFill>
          <a:blip r:embed="rId2"/>
          <a:stretch>
            <a:fillRect/>
          </a:stretch>
        </p:blipFill>
        <p:spPr>
          <a:xfrm>
            <a:off x="5927558" y="869317"/>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251334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US" dirty="0"/>
              <a:t>Micronutrient Supplementation and Deworming among Children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654629"/>
            <a:ext cx="4622346" cy="489133"/>
          </a:xfrm>
        </p:spPr>
        <p:txBody>
          <a:bodyPr>
            <a:normAutofit/>
          </a:bodyPr>
          <a:lstStyle/>
          <a:p>
            <a:pPr algn="ctr"/>
            <a:r>
              <a:rPr lang="en-US" dirty="0"/>
              <a:t>Percent of children age 6-59 months given: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806849274"/>
              </p:ext>
            </p:extLst>
          </p:nvPr>
        </p:nvGraphicFramePr>
        <p:xfrm>
          <a:off x="195943" y="2035628"/>
          <a:ext cx="87629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8FAD7DD4-57A9-FF38-B893-963B1B5781FE}"/>
              </a:ext>
            </a:extLst>
          </p:cNvPr>
          <p:cNvSpPr txBox="1">
            <a:spLocks/>
          </p:cNvSpPr>
          <p:nvPr/>
        </p:nvSpPr>
        <p:spPr>
          <a:xfrm>
            <a:off x="6698313" y="1213488"/>
            <a:ext cx="2103664" cy="93027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Percent of children </a:t>
            </a:r>
            <a:br>
              <a:rPr lang="en-US" dirty="0"/>
            </a:br>
            <a:r>
              <a:rPr lang="en-US" dirty="0"/>
              <a:t>age 12-59 months given:</a:t>
            </a:r>
          </a:p>
        </p:txBody>
      </p:sp>
      <p:cxnSp>
        <p:nvCxnSpPr>
          <p:cNvPr id="5" name="Straight Connector 4">
            <a:extLst>
              <a:ext uri="{FF2B5EF4-FFF2-40B4-BE49-F238E27FC236}">
                <a16:creationId xmlns:a16="http://schemas.microsoft.com/office/drawing/2014/main" id="{34910700-1BDF-1AC8-805B-EA7CB736B340}"/>
              </a:ext>
            </a:extLst>
          </p:cNvPr>
          <p:cNvCxnSpPr>
            <a:cxnSpLocks/>
          </p:cNvCxnSpPr>
          <p:nvPr/>
        </p:nvCxnSpPr>
        <p:spPr>
          <a:xfrm>
            <a:off x="794657" y="2020205"/>
            <a:ext cx="44563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2766DD9-4256-2E5C-ACD4-93D0083B7CD7}"/>
              </a:ext>
            </a:extLst>
          </p:cNvPr>
          <p:cNvCxnSpPr>
            <a:cxnSpLocks/>
          </p:cNvCxnSpPr>
          <p:nvPr/>
        </p:nvCxnSpPr>
        <p:spPr>
          <a:xfrm>
            <a:off x="7111093" y="2062727"/>
            <a:ext cx="14042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74705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p:txBody>
          <a:bodyPr>
            <a:normAutofit/>
          </a:bodyPr>
          <a:lstStyle/>
          <a:p>
            <a:r>
              <a:rPr lang="en-US" dirty="0"/>
              <a:t>Iodized Salt in Households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p:txBody>
          <a:bodyPr>
            <a:normAutofit fontScale="25000" lnSpcReduction="20000"/>
          </a:bodyPr>
          <a:lstStyle/>
          <a:p>
            <a:pPr algn="ctr">
              <a:lnSpc>
                <a:spcPct val="110000"/>
              </a:lnSpc>
            </a:pPr>
            <a:r>
              <a:rPr lang="en-US" sz="11200" b="1" i="0" dirty="0">
                <a:solidFill>
                  <a:schemeClr val="accent5"/>
                </a:solidFill>
              </a:rPr>
              <a:t>99%</a:t>
            </a:r>
            <a:r>
              <a:rPr lang="en-US" sz="11200" i="0" dirty="0"/>
              <a:t> of households had salt tested for iodine.</a:t>
            </a:r>
          </a:p>
          <a:p>
            <a:pPr algn="ctr">
              <a:lnSpc>
                <a:spcPct val="110000"/>
              </a:lnSpc>
            </a:pPr>
            <a:r>
              <a:rPr lang="en-US" sz="11200" b="1" i="0" dirty="0">
                <a:solidFill>
                  <a:schemeClr val="accent5"/>
                </a:solidFill>
              </a:rPr>
              <a:t>98%</a:t>
            </a:r>
            <a:r>
              <a:rPr lang="en-US" sz="11200" i="0" dirty="0"/>
              <a:t> of salt tested contained iodine</a:t>
            </a:r>
            <a:r>
              <a:rPr lang="en-US" sz="3800" i="0" dirty="0"/>
              <a:t>.</a:t>
            </a:r>
          </a:p>
        </p:txBody>
      </p:sp>
      <p:grpSp>
        <p:nvGrpSpPr>
          <p:cNvPr id="18" name="Group 17">
            <a:extLst>
              <a:ext uri="{FF2B5EF4-FFF2-40B4-BE49-F238E27FC236}">
                <a16:creationId xmlns:a16="http://schemas.microsoft.com/office/drawing/2014/main" id="{C1B9E7DD-AD16-E273-77D5-09AD78B554B1}"/>
              </a:ext>
            </a:extLst>
          </p:cNvPr>
          <p:cNvGrpSpPr/>
          <p:nvPr/>
        </p:nvGrpSpPr>
        <p:grpSpPr>
          <a:xfrm>
            <a:off x="2145536" y="2940504"/>
            <a:ext cx="4852927" cy="3766458"/>
            <a:chOff x="2145536" y="2950029"/>
            <a:chExt cx="4852927" cy="3766458"/>
          </a:xfrm>
          <a:effectLst>
            <a:outerShdw blurRad="50800" dist="38100" dir="2700000" algn="tl" rotWithShape="0">
              <a:prstClr val="black">
                <a:alpha val="40000"/>
              </a:prstClr>
            </a:outerShdw>
          </a:effectLst>
        </p:grpSpPr>
        <p:pic>
          <p:nvPicPr>
            <p:cNvPr id="8" name="Picture 7" descr="Pictures of salt">
              <a:extLst>
                <a:ext uri="{FF2B5EF4-FFF2-40B4-BE49-F238E27FC236}">
                  <a16:creationId xmlns:a16="http://schemas.microsoft.com/office/drawing/2014/main" id="{09E3A442-8CC2-FA54-6EEB-275B12AF35C6}"/>
                </a:ext>
              </a:extLst>
            </p:cNvPr>
            <p:cNvPicPr>
              <a:picLocks noChangeAspect="1"/>
            </p:cNvPicPr>
            <p:nvPr/>
          </p:nvPicPr>
          <p:blipFill rotWithShape="1">
            <a:blip r:embed="rId2">
              <a:extLst>
                <a:ext uri="{28A0092B-C50C-407E-A947-70E740481C1C}">
                  <a14:useLocalDpi xmlns:a14="http://schemas.microsoft.com/office/drawing/2010/main" val="0"/>
                </a:ext>
              </a:extLst>
            </a:blip>
            <a:srcRect l="6067" t="6416" r="6904" b="4045"/>
            <a:stretch/>
          </p:blipFill>
          <p:spPr>
            <a:xfrm>
              <a:off x="2145536" y="2950029"/>
              <a:ext cx="4852927" cy="3744686"/>
            </a:xfrm>
            <a:prstGeom prst="rect">
              <a:avLst/>
            </a:prstGeom>
            <a:ln w="12700">
              <a:solidFill>
                <a:schemeClr val="tx1"/>
              </a:solidFill>
            </a:ln>
          </p:spPr>
        </p:pic>
        <p:sp>
          <p:nvSpPr>
            <p:cNvPr id="15" name="TextBox 14">
              <a:extLst>
                <a:ext uri="{FF2B5EF4-FFF2-40B4-BE49-F238E27FC236}">
                  <a16:creationId xmlns:a16="http://schemas.microsoft.com/office/drawing/2014/main" id="{CE0D1928-62E2-AB63-4BCD-679A4289E93B}"/>
                </a:ext>
              </a:extLst>
            </p:cNvPr>
            <p:cNvSpPr txBox="1"/>
            <p:nvPr/>
          </p:nvSpPr>
          <p:spPr>
            <a:xfrm>
              <a:off x="4735285" y="6466132"/>
              <a:ext cx="2263177" cy="250355"/>
            </a:xfrm>
            <a:prstGeom prst="rect">
              <a:avLst/>
            </a:prstGeom>
            <a:ln w="12700">
              <a:noFill/>
            </a:ln>
          </p:spPr>
          <p:txBody>
            <a:bodyPr vert="horz" wrap="square" lIns="91440" tIns="45720" rIns="91440" bIns="45720" rtlCol="0" anchor="ctr">
              <a:normAutofit fontScale="62500" lnSpcReduction="20000"/>
            </a:bodyPr>
            <a:lstStyle/>
            <a:p>
              <a:pPr algn="r"/>
              <a:r>
                <a:rPr lang="en-US" sz="1800" i="1" dirty="0">
                  <a:solidFill>
                    <a:schemeClr val="bg1"/>
                  </a:solidFill>
                </a:rPr>
                <a:t>© ICF</a:t>
              </a:r>
            </a:p>
          </p:txBody>
        </p:sp>
      </p:grpSp>
    </p:spTree>
    <p:extLst>
      <p:ext uri="{BB962C8B-B14F-4D97-AF65-F5344CB8AC3E}">
        <p14:creationId xmlns:p14="http://schemas.microsoft.com/office/powerpoint/2010/main" val="16705693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85800" y="1216025"/>
            <a:ext cx="5072063" cy="1655762"/>
          </a:xfrm>
        </p:spPr>
        <p:txBody>
          <a:bodyPr>
            <a:noAutofit/>
          </a:bodyPr>
          <a:lstStyle/>
          <a:p>
            <a:pPr marL="342900" indent="-342900" algn="l">
              <a:buFont typeface="Arial" panose="020B0604020202020204" pitchFamily="34" charset="0"/>
              <a:buChar char="•"/>
            </a:pPr>
            <a:r>
              <a:rPr lang="en-US" sz="3200" i="0" dirty="0"/>
              <a:t>Nutritional status of children</a:t>
            </a:r>
          </a:p>
          <a:p>
            <a:pPr marL="342900" indent="-342900" algn="l">
              <a:buFont typeface="Arial" panose="020B0604020202020204" pitchFamily="34" charset="0"/>
              <a:buChar char="•"/>
            </a:pPr>
            <a:r>
              <a:rPr lang="en-US" sz="3200" i="0" dirty="0"/>
              <a:t>Breastfeeding and Infant &amp; Young Child Feeding (IYCF) practices</a:t>
            </a:r>
          </a:p>
          <a:p>
            <a:pPr marL="342900" indent="-342900" algn="l">
              <a:buFont typeface="Arial" panose="020B0604020202020204" pitchFamily="34" charset="0"/>
              <a:buChar char="•"/>
            </a:pPr>
            <a:r>
              <a:rPr lang="en-US" sz="3200" i="0" dirty="0"/>
              <a:t>Anemia</a:t>
            </a:r>
          </a:p>
          <a:p>
            <a:pPr marL="342900" indent="-342900" algn="l">
              <a:buFont typeface="Arial" panose="020B0604020202020204" pitchFamily="34" charset="0"/>
              <a:buChar char="•"/>
            </a:pPr>
            <a:r>
              <a:rPr lang="en-US" sz="3200" i="0" dirty="0"/>
              <a:t>Micronutrients</a:t>
            </a:r>
          </a:p>
          <a:p>
            <a:pPr marL="342900" indent="-342900" algn="l">
              <a:buFont typeface="Arial" panose="020B0604020202020204" pitchFamily="34" charset="0"/>
              <a:buChar char="•"/>
            </a:pPr>
            <a:r>
              <a:rPr lang="en-US" sz="3200" b="1" i="0" dirty="0">
                <a:solidFill>
                  <a:schemeClr val="accent5"/>
                </a:solidFill>
              </a:rPr>
              <a:t>Nutritional status of women and 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429124"/>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11 </a:t>
            </a:r>
            <a:r>
              <a:rPr lang="en-US" sz="2000" dirty="0"/>
              <a:t>of the Final Report</a:t>
            </a:r>
          </a:p>
        </p:txBody>
      </p:sp>
      <p:pic>
        <p:nvPicPr>
          <p:cNvPr id="5" name="Picture 4" descr="A picture containing text, screenshot, cartoon, graphic design&#10;&#10;Description automatically generated">
            <a:extLst>
              <a:ext uri="{FF2B5EF4-FFF2-40B4-BE49-F238E27FC236}">
                <a16:creationId xmlns:a16="http://schemas.microsoft.com/office/drawing/2014/main" id="{C83E4015-F2EB-F818-996C-67866384B571}"/>
              </a:ext>
            </a:extLst>
          </p:cNvPr>
          <p:cNvPicPr>
            <a:picLocks noChangeAspect="1"/>
          </p:cNvPicPr>
          <p:nvPr/>
        </p:nvPicPr>
        <p:blipFill>
          <a:blip r:embed="rId2"/>
          <a:stretch>
            <a:fillRect/>
          </a:stretch>
        </p:blipFill>
        <p:spPr>
          <a:xfrm>
            <a:off x="5927558" y="869317"/>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161856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dirty="0"/>
              <a:t>Nutritional Status of Women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670766"/>
          </a:xfrm>
        </p:spPr>
        <p:txBody>
          <a:bodyPr>
            <a:normAutofit/>
          </a:bodyPr>
          <a:lstStyle/>
          <a:p>
            <a:r>
              <a:rPr lang="en-US" dirty="0"/>
              <a:t>Percent of women age 15-19 by body mass index (BMI) for age and </a:t>
            </a:r>
            <a:br>
              <a:rPr lang="en-US" dirty="0"/>
            </a:br>
            <a:r>
              <a:rPr lang="en-US" dirty="0"/>
              <a:t>women age 20-49 by BMI</a:t>
            </a: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2161510253"/>
              </p:ext>
            </p:extLst>
          </p:nvPr>
        </p:nvGraphicFramePr>
        <p:xfrm>
          <a:off x="428623" y="1726678"/>
          <a:ext cx="8286751" cy="4902721"/>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9F4D4828-1696-13CC-21EC-5163522540AB}"/>
              </a:ext>
            </a:extLst>
          </p:cNvPr>
          <p:cNvSpPr txBox="1"/>
          <p:nvPr/>
        </p:nvSpPr>
        <p:spPr>
          <a:xfrm>
            <a:off x="6130635" y="6383581"/>
            <a:ext cx="2848517" cy="348782"/>
          </a:xfrm>
          <a:prstGeom prst="rect">
            <a:avLst/>
          </a:prstGeom>
        </p:spPr>
        <p:txBody>
          <a:bodyPr vert="horz" wrap="square" lIns="91440" tIns="45720" rIns="91440" bIns="45720" rtlCol="0" anchor="ctr">
            <a:normAutofit/>
          </a:bodyPr>
          <a:lstStyle/>
          <a:p>
            <a:pPr algn="l"/>
            <a:r>
              <a:rPr lang="en-GB" sz="1600" i="1" dirty="0">
                <a:latin typeface="Source Sans Pro" panose="020B0503030403020204" pitchFamily="34" charset="0"/>
                <a:ea typeface="Source Sans Pro" panose="020B0503030403020204" pitchFamily="34" charset="0"/>
              </a:rPr>
              <a:t>Figures &gt; 100% due to rounding.</a:t>
            </a:r>
          </a:p>
        </p:txBody>
      </p:sp>
    </p:spTree>
    <p:extLst>
      <p:ext uri="{BB962C8B-B14F-4D97-AF65-F5344CB8AC3E}">
        <p14:creationId xmlns:p14="http://schemas.microsoft.com/office/powerpoint/2010/main" val="26835740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dirty="0"/>
              <a:t>Nutritional Status of Men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670766"/>
          </a:xfrm>
        </p:spPr>
        <p:txBody>
          <a:bodyPr>
            <a:normAutofit/>
          </a:bodyPr>
          <a:lstStyle/>
          <a:p>
            <a:r>
              <a:rPr lang="en-US" dirty="0"/>
              <a:t>Percent of men age 15-19 by body mass index (BMI) for age and </a:t>
            </a:r>
            <a:br>
              <a:rPr lang="en-US" dirty="0"/>
            </a:br>
            <a:r>
              <a:rPr lang="en-US" dirty="0"/>
              <a:t>women age 20-49 by BMI</a:t>
            </a: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3419642545"/>
              </p:ext>
            </p:extLst>
          </p:nvPr>
        </p:nvGraphicFramePr>
        <p:xfrm>
          <a:off x="428623" y="1726678"/>
          <a:ext cx="8286751" cy="4902721"/>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9F4D4828-1696-13CC-21EC-5163522540AB}"/>
              </a:ext>
            </a:extLst>
          </p:cNvPr>
          <p:cNvSpPr txBox="1"/>
          <p:nvPr/>
        </p:nvSpPr>
        <p:spPr>
          <a:xfrm>
            <a:off x="6130635" y="6383581"/>
            <a:ext cx="2848517" cy="348782"/>
          </a:xfrm>
          <a:prstGeom prst="rect">
            <a:avLst/>
          </a:prstGeom>
        </p:spPr>
        <p:txBody>
          <a:bodyPr vert="horz" wrap="square" lIns="91440" tIns="45720" rIns="91440" bIns="45720" rtlCol="0" anchor="ctr">
            <a:normAutofit/>
          </a:bodyPr>
          <a:lstStyle/>
          <a:p>
            <a:pPr algn="l"/>
            <a:r>
              <a:rPr lang="en-GB" sz="1600" i="1" dirty="0">
                <a:latin typeface="Source Sans Pro" panose="020B0503030403020204" pitchFamily="34" charset="0"/>
                <a:ea typeface="Source Sans Pro" panose="020B0503030403020204" pitchFamily="34" charset="0"/>
              </a:rPr>
              <a:t>Figures &gt; 100% due to rounding.</a:t>
            </a:r>
          </a:p>
        </p:txBody>
      </p:sp>
    </p:spTree>
    <p:extLst>
      <p:ext uri="{BB962C8B-B14F-4D97-AF65-F5344CB8AC3E}">
        <p14:creationId xmlns:p14="http://schemas.microsoft.com/office/powerpoint/2010/main" val="27850223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Minimum Dietary Diversity among Women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rmAutofit/>
          </a:bodyPr>
          <a:lstStyle/>
          <a:p>
            <a:r>
              <a:rPr lang="en-US" dirty="0"/>
              <a:t>Percent of women age 15-49 who consumed foods from 5 or more of 10 food groups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998550602"/>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484499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1709784087"/>
              </p:ext>
            </p:extLst>
          </p:nvPr>
        </p:nvGraphicFramePr>
        <p:xfrm>
          <a:off x="628650" y="1466851"/>
          <a:ext cx="7817303"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Trends in Child Growth Measures</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p:txBody>
          <a:bodyPr>
            <a:normAutofit/>
          </a:bodyPr>
          <a:lstStyle/>
          <a:p>
            <a:pPr algn="l"/>
            <a:r>
              <a:rPr lang="en-US" dirty="0"/>
              <a:t>Percent of children under 5 who are malnourished</a:t>
            </a:r>
          </a:p>
        </p:txBody>
      </p:sp>
      <p:sp>
        <p:nvSpPr>
          <p:cNvPr id="12" name="TextBox 11">
            <a:extLst>
              <a:ext uri="{FF2B5EF4-FFF2-40B4-BE49-F238E27FC236}">
                <a16:creationId xmlns:a16="http://schemas.microsoft.com/office/drawing/2014/main" id="{3862842A-EAC4-C115-2F36-83D77BEE1E0E}"/>
              </a:ext>
            </a:extLst>
          </p:cNvPr>
          <p:cNvSpPr txBox="1"/>
          <p:nvPr/>
        </p:nvSpPr>
        <p:spPr>
          <a:xfrm>
            <a:off x="1460045" y="2291652"/>
            <a:ext cx="1752601" cy="452663"/>
          </a:xfrm>
          <a:prstGeom prst="rect">
            <a:avLst/>
          </a:prstGeom>
        </p:spPr>
        <p:txBody>
          <a:bodyPr vert="horz" wrap="square" lIns="91440" tIns="45720" rIns="91440" bIns="45720" rtlCol="0" anchor="ctr">
            <a:normAutofit/>
          </a:bodyPr>
          <a:lstStyle/>
          <a:p>
            <a:pPr algn="l"/>
            <a:r>
              <a:rPr lang="en-US" sz="1800" b="1" dirty="0">
                <a:solidFill>
                  <a:schemeClr val="accent6"/>
                </a:solidFill>
                <a:latin typeface="Source Sans Pro" panose="020B0503030403020204" pitchFamily="34" charset="0"/>
                <a:ea typeface="Source Sans Pro" panose="020B0503030403020204" pitchFamily="34" charset="0"/>
              </a:rPr>
              <a:t>Stunted</a:t>
            </a:r>
          </a:p>
        </p:txBody>
      </p:sp>
      <p:sp>
        <p:nvSpPr>
          <p:cNvPr id="17" name="TextBox 16">
            <a:extLst>
              <a:ext uri="{FF2B5EF4-FFF2-40B4-BE49-F238E27FC236}">
                <a16:creationId xmlns:a16="http://schemas.microsoft.com/office/drawing/2014/main" id="{B5138D57-81A7-9062-3037-7FA0E56333ED}"/>
              </a:ext>
            </a:extLst>
          </p:cNvPr>
          <p:cNvSpPr txBox="1"/>
          <p:nvPr/>
        </p:nvSpPr>
        <p:spPr>
          <a:xfrm>
            <a:off x="1333691" y="3036397"/>
            <a:ext cx="1632857" cy="452663"/>
          </a:xfrm>
          <a:prstGeom prst="rect">
            <a:avLst/>
          </a:prstGeom>
        </p:spPr>
        <p:txBody>
          <a:bodyPr vert="horz" wrap="square" lIns="91440" tIns="45720" rIns="91440" bIns="45720" rtlCol="0" anchor="ctr">
            <a:normAutofit/>
          </a:bodyPr>
          <a:lstStyle/>
          <a:p>
            <a:pPr algn="l"/>
            <a:r>
              <a:rPr lang="en-US" sz="1800" b="1" dirty="0">
                <a:solidFill>
                  <a:schemeClr val="accent3"/>
                </a:solidFill>
                <a:latin typeface="Source Sans Pro" panose="020B0503030403020204" pitchFamily="34" charset="0"/>
                <a:ea typeface="Source Sans Pro" panose="020B0503030403020204" pitchFamily="34" charset="0"/>
              </a:rPr>
              <a:t>Underweight</a:t>
            </a:r>
          </a:p>
        </p:txBody>
      </p:sp>
      <p:sp>
        <p:nvSpPr>
          <p:cNvPr id="3" name="TextBox 2">
            <a:extLst>
              <a:ext uri="{FF2B5EF4-FFF2-40B4-BE49-F238E27FC236}">
                <a16:creationId xmlns:a16="http://schemas.microsoft.com/office/drawing/2014/main" id="{EC1FA352-3232-8CDD-13F9-F4583EAEAB52}"/>
              </a:ext>
            </a:extLst>
          </p:cNvPr>
          <p:cNvSpPr txBox="1"/>
          <p:nvPr/>
        </p:nvSpPr>
        <p:spPr>
          <a:xfrm>
            <a:off x="959302" y="5088617"/>
            <a:ext cx="1632857" cy="452663"/>
          </a:xfrm>
          <a:prstGeom prst="rect">
            <a:avLst/>
          </a:prstGeom>
        </p:spPr>
        <p:txBody>
          <a:bodyPr vert="horz" wrap="square" lIns="91440" tIns="45720" rIns="91440" bIns="45720" rtlCol="0" anchor="ctr">
            <a:normAutofit/>
          </a:bodyPr>
          <a:lstStyle/>
          <a:p>
            <a:pPr algn="l"/>
            <a:r>
              <a:rPr lang="en-US" sz="1800" b="1" dirty="0">
                <a:solidFill>
                  <a:schemeClr val="accent2"/>
                </a:solidFill>
                <a:latin typeface="Source Sans Pro" panose="020B0503030403020204" pitchFamily="34" charset="0"/>
                <a:ea typeface="Source Sans Pro" panose="020B0503030403020204" pitchFamily="34" charset="0"/>
              </a:rPr>
              <a:t>Overweight</a:t>
            </a:r>
          </a:p>
        </p:txBody>
      </p:sp>
      <p:sp>
        <p:nvSpPr>
          <p:cNvPr id="4" name="TextBox 3">
            <a:extLst>
              <a:ext uri="{FF2B5EF4-FFF2-40B4-BE49-F238E27FC236}">
                <a16:creationId xmlns:a16="http://schemas.microsoft.com/office/drawing/2014/main" id="{D0D99C37-A56E-86A1-E6EA-86102773546F}"/>
              </a:ext>
            </a:extLst>
          </p:cNvPr>
          <p:cNvSpPr txBox="1"/>
          <p:nvPr/>
        </p:nvSpPr>
        <p:spPr>
          <a:xfrm>
            <a:off x="1215117" y="4172060"/>
            <a:ext cx="1121229" cy="452663"/>
          </a:xfrm>
          <a:prstGeom prst="rect">
            <a:avLst/>
          </a:prstGeom>
        </p:spPr>
        <p:txBody>
          <a:bodyPr vert="horz" wrap="square" lIns="91440" tIns="45720" rIns="91440" bIns="45720" rtlCol="0" anchor="ctr">
            <a:normAutofit/>
          </a:bodyPr>
          <a:lstStyle/>
          <a:p>
            <a:pPr algn="l"/>
            <a:r>
              <a:rPr lang="en-US" sz="1800" b="1" dirty="0">
                <a:solidFill>
                  <a:schemeClr val="accent1"/>
                </a:solidFill>
                <a:latin typeface="Source Sans Pro" panose="020B0503030403020204" pitchFamily="34" charset="0"/>
                <a:ea typeface="Source Sans Pro" panose="020B0503030403020204" pitchFamily="34" charset="0"/>
              </a:rPr>
              <a:t>Wasted</a:t>
            </a:r>
          </a:p>
        </p:txBody>
      </p:sp>
      <p:pic>
        <p:nvPicPr>
          <p:cNvPr id="6" name="Picture 5" descr="A picture containing text&#10;&#10;Description automatically generated">
            <a:extLst>
              <a:ext uri="{FF2B5EF4-FFF2-40B4-BE49-F238E27FC236}">
                <a16:creationId xmlns:a16="http://schemas.microsoft.com/office/drawing/2014/main" id="{F36BB30D-25AC-692D-2BB7-6B1CB85CDF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7" name="Content Placeholder 2">
            <a:extLst>
              <a:ext uri="{FF2B5EF4-FFF2-40B4-BE49-F238E27FC236}">
                <a16:creationId xmlns:a16="http://schemas.microsoft.com/office/drawing/2014/main" id="{F496C021-3A25-1E04-BF04-D2BF420DCFAE}"/>
              </a:ext>
            </a:extLst>
          </p:cNvPr>
          <p:cNvSpPr txBox="1">
            <a:spLocks/>
          </p:cNvSpPr>
          <p:nvPr/>
        </p:nvSpPr>
        <p:spPr>
          <a:xfrm>
            <a:off x="7416756" y="77544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Indicators 2.2.1, 2.2.2</a:t>
            </a:r>
          </a:p>
        </p:txBody>
      </p:sp>
    </p:spTree>
    <p:extLst>
      <p:ext uri="{BB962C8B-B14F-4D97-AF65-F5344CB8AC3E}">
        <p14:creationId xmlns:p14="http://schemas.microsoft.com/office/powerpoint/2010/main" val="14287889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42257" y="350028"/>
            <a:ext cx="8404514" cy="700104"/>
          </a:xfrm>
        </p:spPr>
        <p:txBody>
          <a:bodyPr>
            <a:noAutofit/>
          </a:bodyPr>
          <a:lstStyle/>
          <a:p>
            <a:r>
              <a:rPr lang="en-US" dirty="0"/>
              <a:t>Unhealthy Food and Beverage Consumption among Women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7231" y="1228643"/>
            <a:ext cx="7886700" cy="810706"/>
          </a:xfrm>
        </p:spPr>
        <p:txBody>
          <a:bodyPr>
            <a:normAutofit/>
          </a:bodyPr>
          <a:lstStyle/>
          <a:p>
            <a:r>
              <a:rPr lang="en-US" dirty="0"/>
              <a:t>Percent of women age 15-49 who consumed:</a:t>
            </a:r>
          </a:p>
        </p:txBody>
      </p:sp>
      <p:graphicFrame>
        <p:nvGraphicFramePr>
          <p:cNvPr id="6" name="Chart 5">
            <a:extLst>
              <a:ext uri="{FF2B5EF4-FFF2-40B4-BE49-F238E27FC236}">
                <a16:creationId xmlns:a16="http://schemas.microsoft.com/office/drawing/2014/main" id="{141AC105-0590-6172-633E-3B6A167AD6B5}"/>
              </a:ext>
            </a:extLst>
          </p:cNvPr>
          <p:cNvGraphicFramePr/>
          <p:nvPr>
            <p:extLst>
              <p:ext uri="{D42A27DB-BD31-4B8C-83A1-F6EECF244321}">
                <p14:modId xmlns:p14="http://schemas.microsoft.com/office/powerpoint/2010/main" val="2834577311"/>
              </p:ext>
            </p:extLst>
          </p:nvPr>
        </p:nvGraphicFramePr>
        <p:xfrm>
          <a:off x="642257" y="1882589"/>
          <a:ext cx="8056788" cy="4496696"/>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C3E167A0-EE2B-5C69-3E74-A75B814CFFF9}"/>
              </a:ext>
            </a:extLst>
          </p:cNvPr>
          <p:cNvSpPr txBox="1">
            <a:spLocks/>
          </p:cNvSpPr>
          <p:nvPr/>
        </p:nvSpPr>
        <p:spPr>
          <a:xfrm>
            <a:off x="173182" y="5439334"/>
            <a:ext cx="8859982" cy="141866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400" dirty="0"/>
          </a:p>
        </p:txBody>
      </p:sp>
    </p:spTree>
    <p:extLst>
      <p:ext uri="{BB962C8B-B14F-4D97-AF65-F5344CB8AC3E}">
        <p14:creationId xmlns:p14="http://schemas.microsoft.com/office/powerpoint/2010/main" val="1088237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96618"/>
            <a:ext cx="7886700" cy="700104"/>
          </a:xfrm>
        </p:spPr>
        <p:txBody>
          <a:bodyPr/>
          <a:lstStyle/>
          <a:p>
            <a:r>
              <a:rPr lang="en-US" dirty="0"/>
              <a:t>Key Results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1395082"/>
            <a:ext cx="8101693" cy="5166300"/>
          </a:xfrm>
        </p:spPr>
        <p:txBody>
          <a:bodyPr>
            <a:noAutofit/>
          </a:bodyPr>
          <a:lstStyle/>
          <a:p>
            <a:pPr marL="285750" indent="-285750">
              <a:lnSpc>
                <a:spcPct val="100000"/>
              </a:lnSpc>
              <a:buFont typeface="Arial" panose="020B0604020202020204" pitchFamily="34" charset="0"/>
              <a:buChar char="•"/>
            </a:pPr>
            <a:r>
              <a:rPr lang="en-US" sz="2400" b="1" i="0" dirty="0">
                <a:solidFill>
                  <a:schemeClr val="accent5"/>
                </a:solidFill>
              </a:rPr>
              <a:t>25% </a:t>
            </a:r>
            <a:r>
              <a:rPr lang="en-US" sz="2400" i="0" dirty="0"/>
              <a:t>of children under age 5 are </a:t>
            </a:r>
            <a:r>
              <a:rPr lang="en-US" sz="2400" b="1" i="0" dirty="0">
                <a:solidFill>
                  <a:schemeClr val="accent5"/>
                </a:solidFill>
              </a:rPr>
              <a:t>stunted</a:t>
            </a:r>
            <a:r>
              <a:rPr lang="en-US" sz="2400" i="0" dirty="0"/>
              <a:t>.</a:t>
            </a:r>
          </a:p>
          <a:p>
            <a:pPr marL="285750" indent="-285750">
              <a:lnSpc>
                <a:spcPct val="100000"/>
              </a:lnSpc>
              <a:buFont typeface="Arial" panose="020B0604020202020204" pitchFamily="34" charset="0"/>
              <a:buChar char="•"/>
            </a:pPr>
            <a:r>
              <a:rPr lang="en-US" sz="2400" b="1" i="0" dirty="0">
                <a:solidFill>
                  <a:schemeClr val="accent5"/>
                </a:solidFill>
              </a:rPr>
              <a:t>8% </a:t>
            </a:r>
            <a:r>
              <a:rPr lang="en-US" sz="2400" i="0" dirty="0"/>
              <a:t>of children under age 5 are </a:t>
            </a:r>
            <a:r>
              <a:rPr lang="en-US" sz="2400" b="1" i="0" dirty="0">
                <a:solidFill>
                  <a:schemeClr val="accent5"/>
                </a:solidFill>
              </a:rPr>
              <a:t>wasted</a:t>
            </a:r>
            <a:r>
              <a:rPr lang="en-US" sz="2400" i="0" dirty="0"/>
              <a:t>.</a:t>
            </a:r>
            <a:endParaRPr lang="en-US" sz="2400" b="1" i="0" dirty="0">
              <a:solidFill>
                <a:schemeClr val="accent5"/>
              </a:solidFill>
            </a:endParaRPr>
          </a:p>
          <a:p>
            <a:pPr marL="285750" indent="-285750">
              <a:lnSpc>
                <a:spcPct val="100000"/>
              </a:lnSpc>
              <a:buFont typeface="Arial" panose="020B0604020202020204" pitchFamily="34" charset="0"/>
              <a:buChar char="•"/>
            </a:pPr>
            <a:r>
              <a:rPr lang="en-US" sz="2400" b="1" i="0" dirty="0">
                <a:solidFill>
                  <a:schemeClr val="accent5"/>
                </a:solidFill>
              </a:rPr>
              <a:t>19% </a:t>
            </a:r>
            <a:r>
              <a:rPr lang="en-US" sz="2400" i="0" dirty="0"/>
              <a:t>of children under age 5 are </a:t>
            </a:r>
            <a:r>
              <a:rPr lang="en-US" sz="2400" b="1" i="0" dirty="0">
                <a:solidFill>
                  <a:schemeClr val="accent5"/>
                </a:solidFill>
              </a:rPr>
              <a:t>underweight</a:t>
            </a:r>
            <a:r>
              <a:rPr lang="en-US" sz="2400" i="0" dirty="0"/>
              <a:t>.</a:t>
            </a:r>
            <a:endParaRPr lang="en-US" sz="2400" b="1" i="0" dirty="0">
              <a:solidFill>
                <a:schemeClr val="accent5"/>
              </a:solidFill>
            </a:endParaRPr>
          </a:p>
          <a:p>
            <a:pPr marL="285750" indent="-285750">
              <a:lnSpc>
                <a:spcPct val="100000"/>
              </a:lnSpc>
              <a:buFont typeface="Arial" panose="020B0604020202020204" pitchFamily="34" charset="0"/>
              <a:buChar char="•"/>
            </a:pPr>
            <a:r>
              <a:rPr lang="en-US" sz="2400" b="1" i="0" dirty="0">
                <a:solidFill>
                  <a:schemeClr val="accent5"/>
                </a:solidFill>
              </a:rPr>
              <a:t>56% </a:t>
            </a:r>
            <a:r>
              <a:rPr lang="en-US" sz="2400" i="0" dirty="0"/>
              <a:t>of children under age 6 months are </a:t>
            </a:r>
            <a:r>
              <a:rPr lang="en-US" sz="2400" b="1" i="0" dirty="0">
                <a:solidFill>
                  <a:schemeClr val="accent5"/>
                </a:solidFill>
              </a:rPr>
              <a:t>exclusively breastfed</a:t>
            </a:r>
            <a:r>
              <a:rPr lang="en-US" sz="2400" i="0" dirty="0"/>
              <a:t>.</a:t>
            </a:r>
          </a:p>
          <a:p>
            <a:pPr marL="285750" indent="-285750">
              <a:lnSpc>
                <a:spcPct val="100000"/>
              </a:lnSpc>
              <a:buFont typeface="Arial" panose="020B0604020202020204" pitchFamily="34" charset="0"/>
              <a:buChar char="•"/>
            </a:pPr>
            <a:r>
              <a:rPr lang="en-US" sz="2400" b="1" i="0" dirty="0">
                <a:solidFill>
                  <a:schemeClr val="accent5"/>
                </a:solidFill>
              </a:rPr>
              <a:t>43% </a:t>
            </a:r>
            <a:r>
              <a:rPr lang="en-US" sz="2400" i="0" dirty="0"/>
              <a:t>of children age 6-59 months, </a:t>
            </a:r>
            <a:r>
              <a:rPr lang="en-US" sz="2400" b="1" i="0" dirty="0">
                <a:solidFill>
                  <a:schemeClr val="accent5"/>
                </a:solidFill>
              </a:rPr>
              <a:t>33% </a:t>
            </a:r>
            <a:r>
              <a:rPr lang="en-US" sz="2400" i="0" dirty="0"/>
              <a:t>of pregnant women, and </a:t>
            </a:r>
            <a:r>
              <a:rPr lang="en-US" sz="2400" b="1" i="0" dirty="0">
                <a:solidFill>
                  <a:schemeClr val="accent5"/>
                </a:solidFill>
              </a:rPr>
              <a:t>34% </a:t>
            </a:r>
            <a:r>
              <a:rPr lang="en-US" sz="2400" i="0" dirty="0"/>
              <a:t>of not pregnant women age 15-49 have </a:t>
            </a:r>
            <a:r>
              <a:rPr lang="en-US" sz="2400" b="1" i="0" dirty="0">
                <a:solidFill>
                  <a:schemeClr val="accent5"/>
                </a:solidFill>
              </a:rPr>
              <a:t>anemia</a:t>
            </a:r>
            <a:r>
              <a:rPr lang="en-US" sz="2400" i="0" dirty="0"/>
              <a:t>.</a:t>
            </a:r>
            <a:endParaRPr lang="en-US" sz="2400" b="1" i="0" dirty="0">
              <a:solidFill>
                <a:schemeClr val="accent5"/>
              </a:solidFill>
            </a:endParaRPr>
          </a:p>
          <a:p>
            <a:pPr marL="285750" indent="-285750">
              <a:lnSpc>
                <a:spcPct val="100000"/>
              </a:lnSpc>
              <a:buFont typeface="Arial" panose="020B0604020202020204" pitchFamily="34" charset="0"/>
              <a:buChar char="•"/>
            </a:pPr>
            <a:r>
              <a:rPr lang="en-US" sz="2400" b="1" i="0" dirty="0">
                <a:solidFill>
                  <a:schemeClr val="accent5"/>
                </a:solidFill>
              </a:rPr>
              <a:t>35% </a:t>
            </a:r>
            <a:r>
              <a:rPr lang="en-US" sz="2400" i="0" dirty="0"/>
              <a:t>of women age 20-49 and </a:t>
            </a:r>
            <a:r>
              <a:rPr lang="en-US" sz="2400" b="1" i="0" dirty="0">
                <a:solidFill>
                  <a:schemeClr val="accent5"/>
                </a:solidFill>
              </a:rPr>
              <a:t>6% </a:t>
            </a:r>
            <a:r>
              <a:rPr lang="en-US" sz="2400" i="0" dirty="0"/>
              <a:t>of women age 15-19 are </a:t>
            </a:r>
            <a:r>
              <a:rPr lang="en-US" sz="2400" b="1" i="0" dirty="0">
                <a:solidFill>
                  <a:schemeClr val="accent5"/>
                </a:solidFill>
              </a:rPr>
              <a:t>overweight or obese</a:t>
            </a:r>
            <a:r>
              <a:rPr lang="en-US" sz="2400" i="0" dirty="0"/>
              <a:t>.</a:t>
            </a:r>
            <a:endParaRPr lang="en-US" sz="2400" b="1" i="0" dirty="0">
              <a:solidFill>
                <a:schemeClr val="accent5"/>
              </a:solidFill>
            </a:endParaRPr>
          </a:p>
          <a:p>
            <a:pPr marL="285750" indent="-285750">
              <a:lnSpc>
                <a:spcPct val="100000"/>
              </a:lnSpc>
              <a:buFont typeface="Arial" panose="020B0604020202020204" pitchFamily="34" charset="0"/>
              <a:buChar char="•"/>
            </a:pPr>
            <a:r>
              <a:rPr lang="en-US" sz="2400" b="1" i="0" dirty="0">
                <a:solidFill>
                  <a:schemeClr val="accent5"/>
                </a:solidFill>
              </a:rPr>
              <a:t>98% </a:t>
            </a:r>
            <a:r>
              <a:rPr lang="en-US" sz="2400" i="0" dirty="0"/>
              <a:t>of household salt tested </a:t>
            </a:r>
            <a:r>
              <a:rPr lang="en-US" sz="2400" b="1" i="0" dirty="0">
                <a:solidFill>
                  <a:schemeClr val="accent5"/>
                </a:solidFill>
              </a:rPr>
              <a:t>contained iodine</a:t>
            </a:r>
            <a:r>
              <a:rPr lang="en-US" sz="2400" i="0" dirty="0"/>
              <a:t>.</a:t>
            </a:r>
          </a:p>
        </p:txBody>
      </p:sp>
    </p:spTree>
    <p:extLst>
      <p:ext uri="{BB962C8B-B14F-4D97-AF65-F5344CB8AC3E}">
        <p14:creationId xmlns:p14="http://schemas.microsoft.com/office/powerpoint/2010/main" val="3475639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985979531"/>
              </p:ext>
            </p:extLst>
          </p:nvPr>
        </p:nvGraphicFramePr>
        <p:xfrm>
          <a:off x="628649" y="1600199"/>
          <a:ext cx="7886699" cy="511492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6"/>
            <a:ext cx="7886700" cy="737642"/>
          </a:xfrm>
        </p:spPr>
        <p:txBody>
          <a:bodyPr>
            <a:noAutofit/>
          </a:bodyPr>
          <a:lstStyle/>
          <a:p>
            <a:r>
              <a:rPr lang="en-US" dirty="0"/>
              <a:t>Child Growth Measures by Sex</a:t>
            </a:r>
          </a:p>
        </p:txBody>
      </p:sp>
      <p:sp>
        <p:nvSpPr>
          <p:cNvPr id="12" name="Content Placeholder 2">
            <a:extLst>
              <a:ext uri="{FF2B5EF4-FFF2-40B4-BE49-F238E27FC236}">
                <a16:creationId xmlns:a16="http://schemas.microsoft.com/office/drawing/2014/main" id="{143DDE12-C2E7-AE3E-25D3-4C0553EC6B18}"/>
              </a:ext>
            </a:extLst>
          </p:cNvPr>
          <p:cNvSpPr>
            <a:spLocks noGrp="1"/>
          </p:cNvSpPr>
          <p:nvPr>
            <p:ph idx="1"/>
          </p:nvPr>
        </p:nvSpPr>
        <p:spPr>
          <a:xfrm>
            <a:off x="628648" y="1125106"/>
            <a:ext cx="7886700" cy="337457"/>
          </a:xfrm>
        </p:spPr>
        <p:txBody>
          <a:bodyPr>
            <a:normAutofit lnSpcReduction="10000"/>
          </a:bodyPr>
          <a:lstStyle/>
          <a:p>
            <a:pPr algn="l"/>
            <a:r>
              <a:rPr lang="en-US" dirty="0"/>
              <a:t>Percent of children under 5 who have suboptimal growth</a:t>
            </a:r>
          </a:p>
        </p:txBody>
      </p:sp>
      <p:pic>
        <p:nvPicPr>
          <p:cNvPr id="3" name="Picture 2" descr="A picture containing text&#10;&#10;Description automatically generated">
            <a:extLst>
              <a:ext uri="{FF2B5EF4-FFF2-40B4-BE49-F238E27FC236}">
                <a16:creationId xmlns:a16="http://schemas.microsoft.com/office/drawing/2014/main" id="{513964C9-86E6-EA8E-31AA-BE59D4F304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5AC6DB70-7F13-C7FF-D039-87861B1A4323}"/>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Indicators 2.2.1, 2.2.2</a:t>
            </a:r>
          </a:p>
        </p:txBody>
      </p:sp>
    </p:spTree>
    <p:extLst>
      <p:ext uri="{BB962C8B-B14F-4D97-AF65-F5344CB8AC3E}">
        <p14:creationId xmlns:p14="http://schemas.microsoft.com/office/powerpoint/2010/main" val="587045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190251340"/>
              </p:ext>
            </p:extLst>
          </p:nvPr>
        </p:nvGraphicFramePr>
        <p:xfrm>
          <a:off x="628650" y="2002745"/>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a:extLst>
              <a:ext uri="{FF2B5EF4-FFF2-40B4-BE49-F238E27FC236}">
                <a16:creationId xmlns:a16="http://schemas.microsoft.com/office/drawing/2014/main" id="{840F756E-AF70-046D-A41C-3E1B280D66D4}"/>
              </a:ext>
            </a:extLst>
          </p:cNvPr>
          <p:cNvSpPr>
            <a:spLocks noGrp="1"/>
          </p:cNvSpPr>
          <p:nvPr>
            <p:ph type="title"/>
          </p:nvPr>
        </p:nvSpPr>
        <p:spPr>
          <a:xfrm>
            <a:off x="628649" y="661933"/>
            <a:ext cx="7886700" cy="737642"/>
          </a:xfrm>
        </p:spPr>
        <p:txBody>
          <a:bodyPr>
            <a:noAutofit/>
          </a:bodyPr>
          <a:lstStyle/>
          <a:p>
            <a:r>
              <a:rPr lang="en-US" dirty="0"/>
              <a:t>Child Growth Measures </a:t>
            </a:r>
            <a:br>
              <a:rPr lang="en-US" dirty="0"/>
            </a:br>
            <a:r>
              <a:rPr lang="en-US" dirty="0"/>
              <a:t>by Mother’s Education</a:t>
            </a:r>
          </a:p>
        </p:txBody>
      </p:sp>
      <p:sp>
        <p:nvSpPr>
          <p:cNvPr id="11" name="Content Placeholder 2">
            <a:extLst>
              <a:ext uri="{FF2B5EF4-FFF2-40B4-BE49-F238E27FC236}">
                <a16:creationId xmlns:a16="http://schemas.microsoft.com/office/drawing/2014/main" id="{DB557443-C13D-C7E6-7DD8-C90223BA992A}"/>
              </a:ext>
            </a:extLst>
          </p:cNvPr>
          <p:cNvSpPr>
            <a:spLocks noGrp="1"/>
          </p:cNvSpPr>
          <p:nvPr>
            <p:ph idx="1"/>
          </p:nvPr>
        </p:nvSpPr>
        <p:spPr>
          <a:xfrm>
            <a:off x="628649" y="1635944"/>
            <a:ext cx="7886700" cy="337457"/>
          </a:xfrm>
        </p:spPr>
        <p:txBody>
          <a:bodyPr>
            <a:normAutofit lnSpcReduction="10000"/>
          </a:bodyPr>
          <a:lstStyle/>
          <a:p>
            <a:pPr algn="l"/>
            <a:r>
              <a:rPr lang="en-US" dirty="0"/>
              <a:t>Percent of children under 5 who are malnourished</a:t>
            </a:r>
          </a:p>
        </p:txBody>
      </p:sp>
      <p:pic>
        <p:nvPicPr>
          <p:cNvPr id="2" name="Picture 1" descr="A picture containing text&#10;&#10;Description automatically generated">
            <a:extLst>
              <a:ext uri="{FF2B5EF4-FFF2-40B4-BE49-F238E27FC236}">
                <a16:creationId xmlns:a16="http://schemas.microsoft.com/office/drawing/2014/main" id="{40DE2600-15D1-6EDB-52EB-B0E4625E39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CB85C9D1-4864-BE83-E3A1-CFE9BFBE8DE2}"/>
              </a:ext>
            </a:extLst>
          </p:cNvPr>
          <p:cNvSpPr txBox="1">
            <a:spLocks/>
          </p:cNvSpPr>
          <p:nvPr/>
        </p:nvSpPr>
        <p:spPr>
          <a:xfrm>
            <a:off x="7416756" y="80146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Indicators 2.2.1, 2.2.2</a:t>
            </a:r>
          </a:p>
        </p:txBody>
      </p:sp>
    </p:spTree>
    <p:extLst>
      <p:ext uri="{BB962C8B-B14F-4D97-AF65-F5344CB8AC3E}">
        <p14:creationId xmlns:p14="http://schemas.microsoft.com/office/powerpoint/2010/main" val="2479953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3E5EB191-604B-5D0C-0A19-100096219C99}"/>
              </a:ext>
            </a:extLst>
          </p:cNvPr>
          <p:cNvGraphicFramePr/>
          <p:nvPr>
            <p:extLst>
              <p:ext uri="{D42A27DB-BD31-4B8C-83A1-F6EECF244321}">
                <p14:modId xmlns:p14="http://schemas.microsoft.com/office/powerpoint/2010/main" val="3865855493"/>
              </p:ext>
            </p:extLst>
          </p:nvPr>
        </p:nvGraphicFramePr>
        <p:xfrm>
          <a:off x="628650" y="1651466"/>
          <a:ext cx="7886699" cy="4653628"/>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85588" y="2120996"/>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3" name="Title 1">
            <a:extLst>
              <a:ext uri="{FF2B5EF4-FFF2-40B4-BE49-F238E27FC236}">
                <a16:creationId xmlns:a16="http://schemas.microsoft.com/office/drawing/2014/main" id="{F83091F8-0F5F-D10F-4394-FE4CC56FFEE5}"/>
              </a:ext>
            </a:extLst>
          </p:cNvPr>
          <p:cNvSpPr>
            <a:spLocks noGrp="1"/>
          </p:cNvSpPr>
          <p:nvPr>
            <p:ph type="title"/>
          </p:nvPr>
        </p:nvSpPr>
        <p:spPr/>
        <p:txBody>
          <a:bodyPr>
            <a:noAutofit/>
          </a:bodyPr>
          <a:lstStyle/>
          <a:p>
            <a:r>
              <a:rPr lang="en-US" dirty="0"/>
              <a:t>Child Growth Measures by Wealth</a:t>
            </a:r>
          </a:p>
        </p:txBody>
      </p:sp>
      <p:sp>
        <p:nvSpPr>
          <p:cNvPr id="14" name="Content Placeholder 2">
            <a:extLst>
              <a:ext uri="{FF2B5EF4-FFF2-40B4-BE49-F238E27FC236}">
                <a16:creationId xmlns:a16="http://schemas.microsoft.com/office/drawing/2014/main" id="{97516DBD-228E-71D7-395F-84A0E196B6CC}"/>
              </a:ext>
            </a:extLst>
          </p:cNvPr>
          <p:cNvSpPr>
            <a:spLocks noGrp="1"/>
          </p:cNvSpPr>
          <p:nvPr>
            <p:ph idx="1"/>
          </p:nvPr>
        </p:nvSpPr>
        <p:spPr>
          <a:xfrm>
            <a:off x="707231" y="1018772"/>
            <a:ext cx="7886700" cy="810706"/>
          </a:xfrm>
        </p:spPr>
        <p:txBody>
          <a:bodyPr>
            <a:normAutofit/>
          </a:bodyPr>
          <a:lstStyle/>
          <a:p>
            <a:pPr algn="l"/>
            <a:r>
              <a:rPr lang="en-US" dirty="0"/>
              <a:t>Percent of children under 5 who have suboptimal growth</a:t>
            </a:r>
          </a:p>
        </p:txBody>
      </p:sp>
      <p:pic>
        <p:nvPicPr>
          <p:cNvPr id="3" name="Picture 2" descr="A picture containing text&#10;&#10;Description automatically generated">
            <a:extLst>
              <a:ext uri="{FF2B5EF4-FFF2-40B4-BE49-F238E27FC236}">
                <a16:creationId xmlns:a16="http://schemas.microsoft.com/office/drawing/2014/main" id="{11BF6E43-3A3C-E804-81F3-5293D17581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4D3AC58A-73F9-9194-02C2-B53D9CEA0CB3}"/>
              </a:ext>
            </a:extLst>
          </p:cNvPr>
          <p:cNvSpPr txBox="1">
            <a:spLocks/>
          </p:cNvSpPr>
          <p:nvPr/>
        </p:nvSpPr>
        <p:spPr>
          <a:xfrm>
            <a:off x="7416756" y="809222"/>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Indicators 2.2.1, 2.2.2</a:t>
            </a:r>
          </a:p>
        </p:txBody>
      </p:sp>
    </p:spTree>
    <p:extLst>
      <p:ext uri="{BB962C8B-B14F-4D97-AF65-F5344CB8AC3E}">
        <p14:creationId xmlns:p14="http://schemas.microsoft.com/office/powerpoint/2010/main" val="3502258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1A5D5D1F-6AE8-32C3-0DF9-D2F8A96FD892}"/>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en-US" dirty="0"/>
              <a:t>Stunting by Province</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822161"/>
            <a:ext cx="7886700" cy="620029"/>
          </a:xfrm>
        </p:spPr>
        <p:txBody>
          <a:bodyPr>
            <a:normAutofit/>
          </a:bodyPr>
          <a:lstStyle/>
          <a:p>
            <a:pPr algn="l"/>
            <a:r>
              <a:rPr lang="en-US" dirty="0"/>
              <a:t>Percent of children under 5 who are stunted</a:t>
            </a:r>
          </a:p>
        </p:txBody>
      </p:sp>
      <p:pic>
        <p:nvPicPr>
          <p:cNvPr id="3" name="Picture 2" descr="A picture containing text&#10;&#10;Description automatically generated">
            <a:extLst>
              <a:ext uri="{FF2B5EF4-FFF2-40B4-BE49-F238E27FC236}">
                <a16:creationId xmlns:a16="http://schemas.microsoft.com/office/drawing/2014/main" id="{6A34EE2B-6CD1-1C98-FB3B-D74994DABF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665D290E-BF52-3A3C-9E4F-CF92C7BF85A0}"/>
              </a:ext>
            </a:extLst>
          </p:cNvPr>
          <p:cNvSpPr txBox="1">
            <a:spLocks/>
          </p:cNvSpPr>
          <p:nvPr/>
        </p:nvSpPr>
        <p:spPr>
          <a:xfrm>
            <a:off x="7335038" y="815942"/>
            <a:ext cx="17430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 2.2.1</a:t>
            </a:r>
          </a:p>
        </p:txBody>
      </p:sp>
      <p:graphicFrame>
        <p:nvGraphicFramePr>
          <p:cNvPr id="2" name="Chart 1">
            <a:extLst>
              <a:ext uri="{FF2B5EF4-FFF2-40B4-BE49-F238E27FC236}">
                <a16:creationId xmlns:a16="http://schemas.microsoft.com/office/drawing/2014/main" id="{A1436D61-6744-A17A-E055-EE444CE93255}"/>
              </a:ext>
            </a:extLst>
          </p:cNvPr>
          <p:cNvGraphicFramePr/>
          <p:nvPr>
            <p:extLst>
              <p:ext uri="{D42A27DB-BD31-4B8C-83A1-F6EECF244321}">
                <p14:modId xmlns:p14="http://schemas.microsoft.com/office/powerpoint/2010/main" val="3763219386"/>
              </p:ext>
            </p:extLst>
          </p:nvPr>
        </p:nvGraphicFramePr>
        <p:xfrm>
          <a:off x="0" y="1661942"/>
          <a:ext cx="9665494" cy="519605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564221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1A5D5D1F-6AE8-32C3-0DF9-D2F8A96FD892}"/>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en-US" dirty="0"/>
              <a:t>Wasting by Province</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822161"/>
            <a:ext cx="7886700" cy="620029"/>
          </a:xfrm>
        </p:spPr>
        <p:txBody>
          <a:bodyPr>
            <a:normAutofit/>
          </a:bodyPr>
          <a:lstStyle/>
          <a:p>
            <a:pPr algn="l"/>
            <a:r>
              <a:rPr lang="en-US" dirty="0"/>
              <a:t>Percent of children under 5 who are wasted</a:t>
            </a:r>
          </a:p>
        </p:txBody>
      </p:sp>
      <p:pic>
        <p:nvPicPr>
          <p:cNvPr id="3" name="Picture 2" descr="A picture containing text&#10;&#10;Description automatically generated">
            <a:extLst>
              <a:ext uri="{FF2B5EF4-FFF2-40B4-BE49-F238E27FC236}">
                <a16:creationId xmlns:a16="http://schemas.microsoft.com/office/drawing/2014/main" id="{39FDFED2-F0D4-9A5E-A99D-BF072EF53F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28C566C2-AE93-9B5B-CAAF-BE735701E769}"/>
              </a:ext>
            </a:extLst>
          </p:cNvPr>
          <p:cNvSpPr txBox="1">
            <a:spLocks/>
          </p:cNvSpPr>
          <p:nvPr/>
        </p:nvSpPr>
        <p:spPr>
          <a:xfrm>
            <a:off x="7358851" y="778768"/>
            <a:ext cx="169545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 2.2.2</a:t>
            </a:r>
          </a:p>
        </p:txBody>
      </p:sp>
      <p:graphicFrame>
        <p:nvGraphicFramePr>
          <p:cNvPr id="2" name="Chart 1">
            <a:extLst>
              <a:ext uri="{FF2B5EF4-FFF2-40B4-BE49-F238E27FC236}">
                <a16:creationId xmlns:a16="http://schemas.microsoft.com/office/drawing/2014/main" id="{D955F4FE-9B89-1A92-A629-195A94B71BE7}"/>
              </a:ext>
            </a:extLst>
          </p:cNvPr>
          <p:cNvGraphicFramePr/>
          <p:nvPr>
            <p:extLst>
              <p:ext uri="{D42A27DB-BD31-4B8C-83A1-F6EECF244321}">
                <p14:modId xmlns:p14="http://schemas.microsoft.com/office/powerpoint/2010/main" val="3632345687"/>
              </p:ext>
            </p:extLst>
          </p:nvPr>
        </p:nvGraphicFramePr>
        <p:xfrm>
          <a:off x="1" y="1618795"/>
          <a:ext cx="9415462" cy="519605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781894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1A5D5D1F-6AE8-32C3-0DF9-D2F8A96FD892}"/>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en-US" dirty="0"/>
              <a:t>Overweight by Province</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822161"/>
            <a:ext cx="7886700" cy="620029"/>
          </a:xfrm>
        </p:spPr>
        <p:txBody>
          <a:bodyPr>
            <a:normAutofit/>
          </a:bodyPr>
          <a:lstStyle/>
          <a:p>
            <a:pPr algn="l"/>
            <a:r>
              <a:rPr lang="en-US" dirty="0"/>
              <a:t>Percent of children under 5 who are overweight</a:t>
            </a:r>
          </a:p>
        </p:txBody>
      </p:sp>
      <p:pic>
        <p:nvPicPr>
          <p:cNvPr id="3" name="Picture 2" descr="A picture containing text&#10;&#10;Description automatically generated">
            <a:extLst>
              <a:ext uri="{FF2B5EF4-FFF2-40B4-BE49-F238E27FC236}">
                <a16:creationId xmlns:a16="http://schemas.microsoft.com/office/drawing/2014/main" id="{0F712A5F-B2A4-A87A-BD4B-626C03D0EB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8769A725-48C0-B78E-CF40-2F498FD71EAC}"/>
              </a:ext>
            </a:extLst>
          </p:cNvPr>
          <p:cNvSpPr txBox="1">
            <a:spLocks/>
          </p:cNvSpPr>
          <p:nvPr/>
        </p:nvSpPr>
        <p:spPr>
          <a:xfrm>
            <a:off x="7286619" y="781182"/>
            <a:ext cx="183991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 2.2.2</a:t>
            </a:r>
          </a:p>
        </p:txBody>
      </p:sp>
      <p:graphicFrame>
        <p:nvGraphicFramePr>
          <p:cNvPr id="2" name="Chart 1">
            <a:extLst>
              <a:ext uri="{FF2B5EF4-FFF2-40B4-BE49-F238E27FC236}">
                <a16:creationId xmlns:a16="http://schemas.microsoft.com/office/drawing/2014/main" id="{3E5926BC-5E4E-5837-2C68-933C239FD254}"/>
              </a:ext>
            </a:extLst>
          </p:cNvPr>
          <p:cNvGraphicFramePr/>
          <p:nvPr>
            <p:extLst>
              <p:ext uri="{D42A27DB-BD31-4B8C-83A1-F6EECF244321}">
                <p14:modId xmlns:p14="http://schemas.microsoft.com/office/powerpoint/2010/main" val="1115101025"/>
              </p:ext>
            </p:extLst>
          </p:nvPr>
        </p:nvGraphicFramePr>
        <p:xfrm>
          <a:off x="128588" y="1679405"/>
          <a:ext cx="10001251" cy="519605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042778756"/>
      </p:ext>
    </p:extLst>
  </p:cSld>
  <p:clrMapOvr>
    <a:masterClrMapping/>
  </p:clrMapOvr>
</p:sld>
</file>

<file path=ppt/theme/theme1.xml><?xml version="1.0" encoding="utf-8"?>
<a:theme xmlns:a="http://schemas.openxmlformats.org/drawingml/2006/main" name="1_Custom Design">
  <a:themeElements>
    <a:clrScheme name="Template">
      <a:dk1>
        <a:srgbClr val="000000"/>
      </a:dk1>
      <a:lt1>
        <a:srgbClr val="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Default Nepal">
      <a:dk1>
        <a:sysClr val="windowText" lastClr="000000"/>
      </a:dk1>
      <a:lt1>
        <a:sysClr val="window" lastClr="FFFFFF"/>
      </a:lt1>
      <a:dk2>
        <a:srgbClr val="44546A"/>
      </a:dk2>
      <a:lt2>
        <a:srgbClr val="E7E6E6"/>
      </a:lt2>
      <a:accent1>
        <a:srgbClr val="176C7D"/>
      </a:accent1>
      <a:accent2>
        <a:srgbClr val="EA7625"/>
      </a:accent2>
      <a:accent3>
        <a:srgbClr val="DFB326"/>
      </a:accent3>
      <a:accent4>
        <a:srgbClr val="7A479C"/>
      </a:accent4>
      <a:accent5>
        <a:srgbClr val="1C1E52"/>
      </a:accent5>
      <a:accent6>
        <a:srgbClr val="96B93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Maps">
      <a:dk1>
        <a:sysClr val="windowText" lastClr="000000"/>
      </a:dk1>
      <a:lt1>
        <a:sysClr val="window" lastClr="FFFFFF"/>
      </a:lt1>
      <a:dk2>
        <a:srgbClr val="44546A"/>
      </a:dk2>
      <a:lt2>
        <a:srgbClr val="E7E6E6"/>
      </a:lt2>
      <a:accent1>
        <a:srgbClr val="3C2456"/>
      </a:accent1>
      <a:accent2>
        <a:srgbClr val="7030A0"/>
      </a:accent2>
      <a:accent3>
        <a:srgbClr val="9ABCE0"/>
      </a:accent3>
      <a:accent4>
        <a:srgbClr val="A7896D"/>
      </a:accent4>
      <a:accent5>
        <a:srgbClr val="670000"/>
      </a:accent5>
      <a:accent6>
        <a:srgbClr val="1C1E5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VMX3MACP777Z-1177381151-27460</_dlc_DocId>
    <_dlc_DocIdUrl xmlns="d16efad5-0601-4cf0-b7c2-89968258c777">
      <Url>https://icfonline.sharepoint.com/sites/ihd-dhs/Dissemination/_layouts/15/DocIdRedir.aspx?ID=VMX3MACP777Z-1177381151-27460</Url>
      <Description>VMX3MACP777Z-1177381151-27460</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AD5D558-B375-4B56-9741-76E7E4EBBA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981E3BE-0910-4E81-BE17-3B9CCC885C4D}">
  <ds:schemaRefs>
    <ds:schemaRef ds:uri="http://schemas.microsoft.com/office/2006/documentManagement/types"/>
    <ds:schemaRef ds:uri="d16efad5-0601-4cf0-b7c2-89968258c777"/>
    <ds:schemaRef ds:uri="http://www.w3.org/XML/1998/namespace"/>
    <ds:schemaRef ds:uri="fa6a9aea-fb0f-4ddd-aff8-712634b7d5fe"/>
    <ds:schemaRef ds:uri="http://purl.org/dc/terms/"/>
    <ds:schemaRef ds:uri="http://schemas.microsoft.com/office/infopath/2007/PartnerControls"/>
    <ds:schemaRef ds:uri="http://schemas.openxmlformats.org/package/2006/metadata/core-properties"/>
    <ds:schemaRef ds:uri="http://purl.org/dc/elements/1.1/"/>
    <ds:schemaRef ds:uri="83c4e5ee-5eea-4e8c-8b50-726738bccb6e"/>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20028</TotalTime>
  <Words>2919</Words>
  <Application>Microsoft Office PowerPoint</Application>
  <PresentationFormat>On-screen Show (4:3)</PresentationFormat>
  <Paragraphs>209</Paragraphs>
  <Slides>31</Slides>
  <Notes>23</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31</vt:i4>
      </vt:variant>
    </vt:vector>
  </HeadingPairs>
  <TitlesOfParts>
    <vt:vector size="39" baseType="lpstr">
      <vt:lpstr>Arial</vt:lpstr>
      <vt:lpstr>Calibri</vt:lpstr>
      <vt:lpstr>Source Sans Pro</vt:lpstr>
      <vt:lpstr>Source Sans Pro SemiBold</vt:lpstr>
      <vt:lpstr>Times New Roman</vt:lpstr>
      <vt:lpstr>1_Custom Design</vt:lpstr>
      <vt:lpstr>2_Custom Design</vt:lpstr>
      <vt:lpstr>3_Custom Design</vt:lpstr>
      <vt:lpstr>PowerPoint Presentation</vt:lpstr>
      <vt:lpstr>PowerPoint Presentation</vt:lpstr>
      <vt:lpstr>Trends in Child Growth Measures</vt:lpstr>
      <vt:lpstr>Child Growth Measures by Sex</vt:lpstr>
      <vt:lpstr>Child Growth Measures  by Mother’s Education</vt:lpstr>
      <vt:lpstr>Child Growth Measures by Wealth</vt:lpstr>
      <vt:lpstr>Stunting by Province</vt:lpstr>
      <vt:lpstr>Wasting by Province</vt:lpstr>
      <vt:lpstr>Overweight by Province</vt:lpstr>
      <vt:lpstr>Child Growth Monitoring</vt:lpstr>
      <vt:lpstr>PowerPoint Presentation</vt:lpstr>
      <vt:lpstr>Early Breastfeeding</vt:lpstr>
      <vt:lpstr>Breastfeeding Status of Children  under 5 months</vt:lpstr>
      <vt:lpstr>Introduction of Complementary Foods</vt:lpstr>
      <vt:lpstr>Minimum Acceptable Diet by Residence</vt:lpstr>
      <vt:lpstr>Unhealthy Feeding Practices</vt:lpstr>
      <vt:lpstr>Infant and Young Child Feeding (IYCF) Indicators</vt:lpstr>
      <vt:lpstr>IYCF Counseling by Residence</vt:lpstr>
      <vt:lpstr>PowerPoint Presentation</vt:lpstr>
      <vt:lpstr>Anemia in Children</vt:lpstr>
      <vt:lpstr>Trends in Anemia among Children and Women </vt:lpstr>
      <vt:lpstr>Anemia in Women</vt:lpstr>
      <vt:lpstr>PowerPoint Presentation</vt:lpstr>
      <vt:lpstr>Micronutrient Supplementation and Deworming among Children</vt:lpstr>
      <vt:lpstr>Iodized Salt in Households</vt:lpstr>
      <vt:lpstr>PowerPoint Presentation</vt:lpstr>
      <vt:lpstr>Nutritional Status of Women</vt:lpstr>
      <vt:lpstr>Nutritional Status of Men</vt:lpstr>
      <vt:lpstr>Minimum Dietary Diversity among Women by Residence</vt:lpstr>
      <vt:lpstr>Unhealthy Food and Beverage Consumption among Women by Residence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9</cp:revision>
  <dcterms:created xsi:type="dcterms:W3CDTF">2022-12-05T19:39:34Z</dcterms:created>
  <dcterms:modified xsi:type="dcterms:W3CDTF">2023-05-19T20:49:02Z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6d68dff2-c925-45e5-83cd-9d0207bff6d6</vt:lpwstr>
  </property>
  <property fmtid="{D5CDD505-2E9C-101B-9397-08002B2CF9AE}" pid="4" name="MediaServiceImageTags">
    <vt:lpwstr/>
  </property>
</Properties>
</file>