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4"/>
  </p:notesMasterIdLst>
  <p:handoutMasterIdLst>
    <p:handoutMasterId r:id="rId25"/>
  </p:handoutMasterIdLst>
  <p:sldIdLst>
    <p:sldId id="256" r:id="rId8"/>
    <p:sldId id="260" r:id="rId9"/>
    <p:sldId id="326" r:id="rId10"/>
    <p:sldId id="288" r:id="rId11"/>
    <p:sldId id="262" r:id="rId12"/>
    <p:sldId id="334" r:id="rId13"/>
    <p:sldId id="327" r:id="rId14"/>
    <p:sldId id="328" r:id="rId15"/>
    <p:sldId id="329" r:id="rId16"/>
    <p:sldId id="299" r:id="rId17"/>
    <p:sldId id="330" r:id="rId18"/>
    <p:sldId id="331" r:id="rId19"/>
    <p:sldId id="332" r:id="rId20"/>
    <p:sldId id="335" r:id="rId21"/>
    <p:sldId id="336" r:id="rId22"/>
    <p:sldId id="28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E8443B-0DB9-45D6-A717-C5221270EB3C}" v="36" dt="2023-05-19T14:45:55.3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86499" autoAdjust="0"/>
  </p:normalViewPr>
  <p:slideViewPr>
    <p:cSldViewPr snapToGrid="0">
      <p:cViewPr varScale="1">
        <p:scale>
          <a:sx n="80" d="100"/>
          <a:sy n="80" d="100"/>
        </p:scale>
        <p:origin x="1192" y="6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50E8443B-0DB9-45D6-A717-C5221270EB3C}"/>
    <pc:docChg chg="undo custSel modSld modMainMaster">
      <pc:chgData name="Twesigye, Gloria" userId="6464a502-8a44-4d67-8fab-8f3aa9495827" providerId="ADAL" clId="{50E8443B-0DB9-45D6-A717-C5221270EB3C}" dt="2023-05-19T15:35:01.629" v="584" actId="478"/>
      <pc:docMkLst>
        <pc:docMk/>
      </pc:docMkLst>
      <pc:sldChg chg="modSp mod">
        <pc:chgData name="Twesigye, Gloria" userId="6464a502-8a44-4d67-8fab-8f3aa9495827" providerId="ADAL" clId="{50E8443B-0DB9-45D6-A717-C5221270EB3C}" dt="2023-05-19T14:32:21.863" v="24" actId="113"/>
        <pc:sldMkLst>
          <pc:docMk/>
          <pc:sldMk cId="109857222" sldId="256"/>
        </pc:sldMkLst>
        <pc:spChg chg="mod">
          <ac:chgData name="Twesigye, Gloria" userId="6464a502-8a44-4d67-8fab-8f3aa9495827" providerId="ADAL" clId="{50E8443B-0DB9-45D6-A717-C5221270EB3C}" dt="2023-05-19T14:32:21.863" v="24" actId="113"/>
          <ac:spMkLst>
            <pc:docMk/>
            <pc:sldMk cId="109857222" sldId="256"/>
            <ac:spMk id="3" creationId="{00000000-0000-0000-0000-000000000000}"/>
          </ac:spMkLst>
        </pc:spChg>
      </pc:sldChg>
      <pc:sldChg chg="addSp delSp modSp mod">
        <pc:chgData name="Twesigye, Gloria" userId="6464a502-8a44-4d67-8fab-8f3aa9495827" providerId="ADAL" clId="{50E8443B-0DB9-45D6-A717-C5221270EB3C}" dt="2023-05-19T14:37:27.520" v="46" actId="478"/>
        <pc:sldMkLst>
          <pc:docMk/>
          <pc:sldMk cId="2163988523" sldId="260"/>
        </pc:sldMkLst>
        <pc:spChg chg="add del">
          <ac:chgData name="Twesigye, Gloria" userId="6464a502-8a44-4d67-8fab-8f3aa9495827" providerId="ADAL" clId="{50E8443B-0DB9-45D6-A717-C5221270EB3C}" dt="2023-05-19T14:37:27.520" v="46" actId="478"/>
          <ac:spMkLst>
            <pc:docMk/>
            <pc:sldMk cId="2163988523" sldId="260"/>
            <ac:spMk id="2" creationId="{F729A2B2-DCB9-B608-3946-1CC3F36BA1EF}"/>
          </ac:spMkLst>
        </pc:spChg>
        <pc:spChg chg="add del mod">
          <ac:chgData name="Twesigye, Gloria" userId="6464a502-8a44-4d67-8fab-8f3aa9495827" providerId="ADAL" clId="{50E8443B-0DB9-45D6-A717-C5221270EB3C}" dt="2023-05-19T14:37:27.520" v="46" actId="478"/>
          <ac:spMkLst>
            <pc:docMk/>
            <pc:sldMk cId="2163988523" sldId="260"/>
            <ac:spMk id="3" creationId="{A657BA7B-4342-436F-A7F4-5291A2C167CF}"/>
          </ac:spMkLst>
        </pc:spChg>
        <pc:spChg chg="del">
          <ac:chgData name="Twesigye, Gloria" userId="6464a502-8a44-4d67-8fab-8f3aa9495827" providerId="ADAL" clId="{50E8443B-0DB9-45D6-A717-C5221270EB3C}" dt="2023-05-19T14:37:13.705" v="43" actId="478"/>
          <ac:spMkLst>
            <pc:docMk/>
            <pc:sldMk cId="2163988523" sldId="260"/>
            <ac:spMk id="6" creationId="{5D0F14F3-1A09-3E96-BCB2-D8B940E469DA}"/>
          </ac:spMkLst>
        </pc:spChg>
        <pc:spChg chg="del">
          <ac:chgData name="Twesigye, Gloria" userId="6464a502-8a44-4d67-8fab-8f3aa9495827" providerId="ADAL" clId="{50E8443B-0DB9-45D6-A717-C5221270EB3C}" dt="2023-05-19T14:37:13.705" v="43" actId="478"/>
          <ac:spMkLst>
            <pc:docMk/>
            <pc:sldMk cId="2163988523" sldId="260"/>
            <ac:spMk id="7" creationId="{CE64F085-394F-89FE-55C1-94E5F28AFADD}"/>
          </ac:spMkLst>
        </pc:spChg>
        <pc:spChg chg="del">
          <ac:chgData name="Twesigye, Gloria" userId="6464a502-8a44-4d67-8fab-8f3aa9495827" providerId="ADAL" clId="{50E8443B-0DB9-45D6-A717-C5221270EB3C}" dt="2023-05-19T14:37:13.705" v="43" actId="478"/>
          <ac:spMkLst>
            <pc:docMk/>
            <pc:sldMk cId="2163988523" sldId="260"/>
            <ac:spMk id="8" creationId="{E39DAA33-FEFE-A8BD-BBEA-A8F3D8B80ECE}"/>
          </ac:spMkLst>
        </pc:spChg>
        <pc:picChg chg="add mod">
          <ac:chgData name="Twesigye, Gloria" userId="6464a502-8a44-4d67-8fab-8f3aa9495827" providerId="ADAL" clId="{50E8443B-0DB9-45D6-A717-C5221270EB3C}" dt="2023-05-19T14:37:24.619" v="45" actId="1076"/>
          <ac:picMkLst>
            <pc:docMk/>
            <pc:sldMk cId="2163988523" sldId="260"/>
            <ac:picMk id="4" creationId="{AFC3CA34-8092-6127-3A8E-D7F6100F9793}"/>
          </ac:picMkLst>
        </pc:picChg>
      </pc:sldChg>
      <pc:sldChg chg="addSp delSp modSp mod modNotesTx">
        <pc:chgData name="Twesigye, Gloria" userId="6464a502-8a44-4d67-8fab-8f3aa9495827" providerId="ADAL" clId="{50E8443B-0DB9-45D6-A717-C5221270EB3C}" dt="2023-05-19T14:48:32.457" v="130" actId="478"/>
        <pc:sldMkLst>
          <pc:docMk/>
          <pc:sldMk cId="1428788921" sldId="262"/>
        </pc:sldMkLst>
        <pc:spChg chg="add del mod">
          <ac:chgData name="Twesigye, Gloria" userId="6464a502-8a44-4d67-8fab-8f3aa9495827" providerId="ADAL" clId="{50E8443B-0DB9-45D6-A717-C5221270EB3C}" dt="2023-05-19T14:39:30.103" v="68" actId="478"/>
          <ac:spMkLst>
            <pc:docMk/>
            <pc:sldMk cId="1428788921" sldId="262"/>
            <ac:spMk id="5" creationId="{89E02D02-A2E3-2654-58E1-847E64E8A4CF}"/>
          </ac:spMkLst>
        </pc:spChg>
        <pc:spChg chg="add del mod">
          <ac:chgData name="Twesigye, Gloria" userId="6464a502-8a44-4d67-8fab-8f3aa9495827" providerId="ADAL" clId="{50E8443B-0DB9-45D6-A717-C5221270EB3C}" dt="2023-05-19T14:48:32.457" v="130" actId="478"/>
          <ac:spMkLst>
            <pc:docMk/>
            <pc:sldMk cId="1428788921" sldId="262"/>
            <ac:spMk id="6" creationId="{031254BC-E6AE-7AF8-3EDC-212EAB2996B0}"/>
          </ac:spMkLst>
        </pc:spChg>
      </pc:sldChg>
      <pc:sldChg chg="addSp delSp modSp mod modClrScheme chgLayout modNotesTx">
        <pc:chgData name="Twesigye, Gloria" userId="6464a502-8a44-4d67-8fab-8f3aa9495827" providerId="ADAL" clId="{50E8443B-0DB9-45D6-A717-C5221270EB3C}" dt="2023-05-19T14:47:48.762" v="116" actId="478"/>
        <pc:sldMkLst>
          <pc:docMk/>
          <pc:sldMk cId="2004344858" sldId="288"/>
        </pc:sldMkLst>
        <pc:spChg chg="add del mod">
          <ac:chgData name="Twesigye, Gloria" userId="6464a502-8a44-4d67-8fab-8f3aa9495827" providerId="ADAL" clId="{50E8443B-0DB9-45D6-A717-C5221270EB3C}" dt="2023-05-19T14:38:29.562" v="59" actId="478"/>
          <ac:spMkLst>
            <pc:docMk/>
            <pc:sldMk cId="2004344858" sldId="288"/>
            <ac:spMk id="3" creationId="{88CC1D3E-899D-3635-0553-533C906400FC}"/>
          </ac:spMkLst>
        </pc:spChg>
        <pc:spChg chg="add del mod">
          <ac:chgData name="Twesigye, Gloria" userId="6464a502-8a44-4d67-8fab-8f3aa9495827" providerId="ADAL" clId="{50E8443B-0DB9-45D6-A717-C5221270EB3C}" dt="2023-05-19T14:47:48.762" v="116" actId="478"/>
          <ac:spMkLst>
            <pc:docMk/>
            <pc:sldMk cId="2004344858" sldId="288"/>
            <ac:spMk id="6" creationId="{28C888DC-71B4-D0E2-335B-32E6B4947829}"/>
          </ac:spMkLst>
        </pc:spChg>
        <pc:spChg chg="mod ord">
          <ac:chgData name="Twesigye, Gloria" userId="6464a502-8a44-4d67-8fab-8f3aa9495827" providerId="ADAL" clId="{50E8443B-0DB9-45D6-A717-C5221270EB3C}" dt="2023-05-19T14:38:18.101" v="54" actId="700"/>
          <ac:spMkLst>
            <pc:docMk/>
            <pc:sldMk cId="2004344858" sldId="288"/>
            <ac:spMk id="10" creationId="{2D953FA9-CD59-752E-4FDA-CC41FF4B8DF2}"/>
          </ac:spMkLst>
        </pc:spChg>
        <pc:spChg chg="mod ord">
          <ac:chgData name="Twesigye, Gloria" userId="6464a502-8a44-4d67-8fab-8f3aa9495827" providerId="ADAL" clId="{50E8443B-0DB9-45D6-A717-C5221270EB3C}" dt="2023-05-19T14:38:27.222" v="58" actId="1076"/>
          <ac:spMkLst>
            <pc:docMk/>
            <pc:sldMk cId="2004344858" sldId="288"/>
            <ac:spMk id="11" creationId="{8E4E40E9-D792-25A1-4B37-23D4780B1318}"/>
          </ac:spMkLst>
        </pc:spChg>
        <pc:graphicFrameChg chg="mod">
          <ac:chgData name="Twesigye, Gloria" userId="6464a502-8a44-4d67-8fab-8f3aa9495827" providerId="ADAL" clId="{50E8443B-0DB9-45D6-A717-C5221270EB3C}" dt="2023-05-19T14:38:22.066" v="56"/>
          <ac:graphicFrameMkLst>
            <pc:docMk/>
            <pc:sldMk cId="2004344858" sldId="288"/>
            <ac:graphicFrameMk id="2" creationId="{B0A68F7A-A083-4E2B-B574-D05208620F48}"/>
          </ac:graphicFrameMkLst>
        </pc:graphicFrameChg>
      </pc:sldChg>
      <pc:sldChg chg="addSp delSp modSp mod">
        <pc:chgData name="Twesigye, Gloria" userId="6464a502-8a44-4d67-8fab-8f3aa9495827" providerId="ADAL" clId="{50E8443B-0DB9-45D6-A717-C5221270EB3C}" dt="2023-05-19T15:35:01.629" v="584" actId="478"/>
        <pc:sldMkLst>
          <pc:docMk/>
          <pc:sldMk cId="3475639167" sldId="289"/>
        </pc:sldMkLst>
        <pc:spChg chg="add del mod">
          <ac:chgData name="Twesigye, Gloria" userId="6464a502-8a44-4d67-8fab-8f3aa9495827" providerId="ADAL" clId="{50E8443B-0DB9-45D6-A717-C5221270EB3C}" dt="2023-05-19T14:46:26.638" v="112" actId="478"/>
          <ac:spMkLst>
            <pc:docMk/>
            <pc:sldMk cId="3475639167" sldId="289"/>
            <ac:spMk id="4" creationId="{A1C1D52E-1B46-BC30-8190-9DB28705A499}"/>
          </ac:spMkLst>
        </pc:spChg>
        <pc:spChg chg="add del mod">
          <ac:chgData name="Twesigye, Gloria" userId="6464a502-8a44-4d67-8fab-8f3aa9495827" providerId="ADAL" clId="{50E8443B-0DB9-45D6-A717-C5221270EB3C}" dt="2023-05-19T15:35:01.629" v="584" actId="478"/>
          <ac:spMkLst>
            <pc:docMk/>
            <pc:sldMk cId="3475639167" sldId="289"/>
            <ac:spMk id="5" creationId="{27BDB4FA-5B68-A252-35CE-81FE075A4B50}"/>
          </ac:spMkLst>
        </pc:spChg>
      </pc:sldChg>
      <pc:sldChg chg="addSp delSp modSp mod modClrScheme chgLayout modNotesTx">
        <pc:chgData name="Twesigye, Gloria" userId="6464a502-8a44-4d67-8fab-8f3aa9495827" providerId="ADAL" clId="{50E8443B-0DB9-45D6-A717-C5221270EB3C}" dt="2023-05-19T14:59:51.202" v="231" actId="478"/>
        <pc:sldMkLst>
          <pc:docMk/>
          <pc:sldMk cId="317324267" sldId="299"/>
        </pc:sldMkLst>
        <pc:spChg chg="add del mod">
          <ac:chgData name="Twesigye, Gloria" userId="6464a502-8a44-4d67-8fab-8f3aa9495827" providerId="ADAL" clId="{50E8443B-0DB9-45D6-A717-C5221270EB3C}" dt="2023-05-19T14:44:06.345" v="93" actId="478"/>
          <ac:spMkLst>
            <pc:docMk/>
            <pc:sldMk cId="317324267" sldId="299"/>
            <ac:spMk id="4" creationId="{F90FD7D0-4AC7-E39D-2645-8CD35EC21F8F}"/>
          </ac:spMkLst>
        </pc:spChg>
        <pc:spChg chg="add del mod">
          <ac:chgData name="Twesigye, Gloria" userId="6464a502-8a44-4d67-8fab-8f3aa9495827" providerId="ADAL" clId="{50E8443B-0DB9-45D6-A717-C5221270EB3C}" dt="2023-05-19T14:59:51.202" v="231" actId="478"/>
          <ac:spMkLst>
            <pc:docMk/>
            <pc:sldMk cId="317324267" sldId="299"/>
            <ac:spMk id="6" creationId="{FF0316FB-1111-CC21-46D7-C853416F7AFF}"/>
          </ac:spMkLst>
        </pc:spChg>
        <pc:spChg chg="add del mod ord">
          <ac:chgData name="Twesigye, Gloria" userId="6464a502-8a44-4d67-8fab-8f3aa9495827" providerId="ADAL" clId="{50E8443B-0DB9-45D6-A717-C5221270EB3C}" dt="2023-05-19T14:44:18.149" v="96" actId="478"/>
          <ac:spMkLst>
            <pc:docMk/>
            <pc:sldMk cId="317324267" sldId="299"/>
            <ac:spMk id="7" creationId="{B1762832-3C44-3B37-96E8-09EE4BA20003}"/>
          </ac:spMkLst>
        </pc:spChg>
        <pc:spChg chg="mod ord">
          <ac:chgData name="Twesigye, Gloria" userId="6464a502-8a44-4d67-8fab-8f3aa9495827" providerId="ADAL" clId="{50E8443B-0DB9-45D6-A717-C5221270EB3C}" dt="2023-05-19T14:44:22.500" v="97" actId="1076"/>
          <ac:spMkLst>
            <pc:docMk/>
            <pc:sldMk cId="317324267" sldId="299"/>
            <ac:spMk id="57" creationId="{B76AB0A3-9AE7-9BC8-2574-F662543AC0C7}"/>
          </ac:spMkLst>
        </pc:spChg>
        <pc:graphicFrameChg chg="mod">
          <ac:chgData name="Twesigye, Gloria" userId="6464a502-8a44-4d67-8fab-8f3aa9495827" providerId="ADAL" clId="{50E8443B-0DB9-45D6-A717-C5221270EB3C}" dt="2023-05-19T14:44:28.588" v="98" actId="207"/>
          <ac:graphicFrameMkLst>
            <pc:docMk/>
            <pc:sldMk cId="317324267" sldId="299"/>
            <ac:graphicFrameMk id="5" creationId="{9EFCED45-D327-9A8F-533B-A9678628F4FB}"/>
          </ac:graphicFrameMkLst>
        </pc:graphicFrameChg>
      </pc:sldChg>
      <pc:sldChg chg="addSp delSp modSp mod modClrScheme chgLayout">
        <pc:chgData name="Twesigye, Gloria" userId="6464a502-8a44-4d67-8fab-8f3aa9495827" providerId="ADAL" clId="{50E8443B-0DB9-45D6-A717-C5221270EB3C}" dt="2023-05-19T14:37:53.449" v="53" actId="700"/>
        <pc:sldMkLst>
          <pc:docMk/>
          <pc:sldMk cId="1457795696" sldId="326"/>
        </pc:sldMkLst>
        <pc:spChg chg="mod ord">
          <ac:chgData name="Twesigye, Gloria" userId="6464a502-8a44-4d67-8fab-8f3aa9495827" providerId="ADAL" clId="{50E8443B-0DB9-45D6-A717-C5221270EB3C}" dt="2023-05-19T14:37:53.449" v="53" actId="700"/>
          <ac:spMkLst>
            <pc:docMk/>
            <pc:sldMk cId="1457795696" sldId="326"/>
            <ac:spMk id="2" creationId="{F050121B-D4A7-C426-32A4-BF0987433026}"/>
          </ac:spMkLst>
        </pc:spChg>
        <pc:spChg chg="mod ord">
          <ac:chgData name="Twesigye, Gloria" userId="6464a502-8a44-4d67-8fab-8f3aa9495827" providerId="ADAL" clId="{50E8443B-0DB9-45D6-A717-C5221270EB3C}" dt="2023-05-19T14:37:53.449" v="53" actId="700"/>
          <ac:spMkLst>
            <pc:docMk/>
            <pc:sldMk cId="1457795696" sldId="326"/>
            <ac:spMk id="3" creationId="{B6340F88-FDE5-D8FA-4CB8-7065B97BFE6B}"/>
          </ac:spMkLst>
        </pc:spChg>
        <pc:spChg chg="add del mod">
          <ac:chgData name="Twesigye, Gloria" userId="6464a502-8a44-4d67-8fab-8f3aa9495827" providerId="ADAL" clId="{50E8443B-0DB9-45D6-A717-C5221270EB3C}" dt="2023-05-19T14:37:35.606" v="47" actId="478"/>
          <ac:spMkLst>
            <pc:docMk/>
            <pc:sldMk cId="1457795696" sldId="326"/>
            <ac:spMk id="4" creationId="{D89DDAF2-8B63-160B-5A17-E3DB22ED9D06}"/>
          </ac:spMkLst>
        </pc:spChg>
        <pc:spChg chg="add del mod">
          <ac:chgData name="Twesigye, Gloria" userId="6464a502-8a44-4d67-8fab-8f3aa9495827" providerId="ADAL" clId="{50E8443B-0DB9-45D6-A717-C5221270EB3C}" dt="2023-05-19T14:37:35.606" v="47" actId="478"/>
          <ac:spMkLst>
            <pc:docMk/>
            <pc:sldMk cId="1457795696" sldId="326"/>
            <ac:spMk id="5" creationId="{858ACE05-DDCF-14B7-DC74-498DA3BB23F7}"/>
          </ac:spMkLst>
        </pc:spChg>
      </pc:sldChg>
      <pc:sldChg chg="addSp delSp modSp mod modClrScheme chgLayout modNotesTx">
        <pc:chgData name="Twesigye, Gloria" userId="6464a502-8a44-4d67-8fab-8f3aa9495827" providerId="ADAL" clId="{50E8443B-0DB9-45D6-A717-C5221270EB3C}" dt="2023-05-19T14:50:56.532" v="146" actId="478"/>
        <pc:sldMkLst>
          <pc:docMk/>
          <pc:sldMk cId="2900471433" sldId="327"/>
        </pc:sldMkLst>
        <pc:spChg chg="mod ord">
          <ac:chgData name="Twesigye, Gloria" userId="6464a502-8a44-4d67-8fab-8f3aa9495827" providerId="ADAL" clId="{50E8443B-0DB9-45D6-A717-C5221270EB3C}" dt="2023-05-19T14:39:42.336" v="70" actId="700"/>
          <ac:spMkLst>
            <pc:docMk/>
            <pc:sldMk cId="2900471433" sldId="327"/>
            <ac:spMk id="2" creationId="{F6245169-1799-41CD-B28E-D2D20D16AD73}"/>
          </ac:spMkLst>
        </pc:spChg>
        <pc:spChg chg="add del mod">
          <ac:chgData name="Twesigye, Gloria" userId="6464a502-8a44-4d67-8fab-8f3aa9495827" providerId="ADAL" clId="{50E8443B-0DB9-45D6-A717-C5221270EB3C}" dt="2023-05-19T14:39:51.493" v="73" actId="478"/>
          <ac:spMkLst>
            <pc:docMk/>
            <pc:sldMk cId="2900471433" sldId="327"/>
            <ac:spMk id="5" creationId="{82F00407-2620-E533-FB11-181AB5254D26}"/>
          </ac:spMkLst>
        </pc:spChg>
        <pc:spChg chg="mod ord">
          <ac:chgData name="Twesigye, Gloria" userId="6464a502-8a44-4d67-8fab-8f3aa9495827" providerId="ADAL" clId="{50E8443B-0DB9-45D6-A717-C5221270EB3C}" dt="2023-05-19T14:39:49.867" v="72" actId="1076"/>
          <ac:spMkLst>
            <pc:docMk/>
            <pc:sldMk cId="2900471433" sldId="327"/>
            <ac:spMk id="6" creationId="{7025D00B-60EA-BCA6-2BAB-C345C0E8E0AD}"/>
          </ac:spMkLst>
        </pc:spChg>
        <pc:spChg chg="add del mod">
          <ac:chgData name="Twesigye, Gloria" userId="6464a502-8a44-4d67-8fab-8f3aa9495827" providerId="ADAL" clId="{50E8443B-0DB9-45D6-A717-C5221270EB3C}" dt="2023-05-19T14:50:56.532" v="146" actId="478"/>
          <ac:spMkLst>
            <pc:docMk/>
            <pc:sldMk cId="2900471433" sldId="327"/>
            <ac:spMk id="7" creationId="{80433277-86BB-4BD8-C80C-9EC745F5165F}"/>
          </ac:spMkLst>
        </pc:spChg>
      </pc:sldChg>
      <pc:sldChg chg="addSp delSp modSp mod modNotesTx">
        <pc:chgData name="Twesigye, Gloria" userId="6464a502-8a44-4d67-8fab-8f3aa9495827" providerId="ADAL" clId="{50E8443B-0DB9-45D6-A717-C5221270EB3C}" dt="2023-05-19T14:58:33.666" v="221" actId="478"/>
        <pc:sldMkLst>
          <pc:docMk/>
          <pc:sldMk cId="2158953782" sldId="328"/>
        </pc:sldMkLst>
        <pc:spChg chg="add del mod">
          <ac:chgData name="Twesigye, Gloria" userId="6464a502-8a44-4d67-8fab-8f3aa9495827" providerId="ADAL" clId="{50E8443B-0DB9-45D6-A717-C5221270EB3C}" dt="2023-05-19T14:40:02.112" v="74" actId="478"/>
          <ac:spMkLst>
            <pc:docMk/>
            <pc:sldMk cId="2158953782" sldId="328"/>
            <ac:spMk id="3" creationId="{7D852BDB-14F2-D7F1-8E5B-5AAFA3B9035F}"/>
          </ac:spMkLst>
        </pc:spChg>
        <pc:spChg chg="add del mod">
          <ac:chgData name="Twesigye, Gloria" userId="6464a502-8a44-4d67-8fab-8f3aa9495827" providerId="ADAL" clId="{50E8443B-0DB9-45D6-A717-C5221270EB3C}" dt="2023-05-19T14:58:33.666" v="221" actId="478"/>
          <ac:spMkLst>
            <pc:docMk/>
            <pc:sldMk cId="2158953782" sldId="328"/>
            <ac:spMk id="7" creationId="{91A23CDA-1678-6F6F-CFC7-2249D2D70331}"/>
          </ac:spMkLst>
        </pc:spChg>
      </pc:sldChg>
      <pc:sldChg chg="addSp delSp modSp mod modNotesTx">
        <pc:chgData name="Twesigye, Gloria" userId="6464a502-8a44-4d67-8fab-8f3aa9495827" providerId="ADAL" clId="{50E8443B-0DB9-45D6-A717-C5221270EB3C}" dt="2023-05-19T14:59:01.417" v="228" actId="478"/>
        <pc:sldMkLst>
          <pc:docMk/>
          <pc:sldMk cId="1397072476" sldId="329"/>
        </pc:sldMkLst>
        <pc:spChg chg="add del mod">
          <ac:chgData name="Twesigye, Gloria" userId="6464a502-8a44-4d67-8fab-8f3aa9495827" providerId="ADAL" clId="{50E8443B-0DB9-45D6-A717-C5221270EB3C}" dt="2023-05-19T14:40:08.262" v="75" actId="478"/>
          <ac:spMkLst>
            <pc:docMk/>
            <pc:sldMk cId="1397072476" sldId="329"/>
            <ac:spMk id="5" creationId="{428E9C9F-ED3D-A8A1-C8D8-605D27CC3EB9}"/>
          </ac:spMkLst>
        </pc:spChg>
        <pc:spChg chg="add del mod">
          <ac:chgData name="Twesigye, Gloria" userId="6464a502-8a44-4d67-8fab-8f3aa9495827" providerId="ADAL" clId="{50E8443B-0DB9-45D6-A717-C5221270EB3C}" dt="2023-05-19T14:59:01.417" v="228" actId="478"/>
          <ac:spMkLst>
            <pc:docMk/>
            <pc:sldMk cId="1397072476" sldId="329"/>
            <ac:spMk id="7" creationId="{E0006D9F-0676-9B8A-1583-15C85FABA556}"/>
          </ac:spMkLst>
        </pc:spChg>
      </pc:sldChg>
      <pc:sldChg chg="addSp delSp modSp mod modClrScheme chgLayout modNotesTx">
        <pc:chgData name="Twesigye, Gloria" userId="6464a502-8a44-4d67-8fab-8f3aa9495827" providerId="ADAL" clId="{50E8443B-0DB9-45D6-A717-C5221270EB3C}" dt="2023-05-19T15:03:10.902" v="409" actId="478"/>
        <pc:sldMkLst>
          <pc:docMk/>
          <pc:sldMk cId="35566594" sldId="330"/>
        </pc:sldMkLst>
        <pc:spChg chg="mod ord">
          <ac:chgData name="Twesigye, Gloria" userId="6464a502-8a44-4d67-8fab-8f3aa9495827" providerId="ADAL" clId="{50E8443B-0DB9-45D6-A717-C5221270EB3C}" dt="2023-05-19T14:44:49.228" v="99" actId="700"/>
          <ac:spMkLst>
            <pc:docMk/>
            <pc:sldMk cId="35566594" sldId="330"/>
            <ac:spMk id="2" creationId="{F6245169-1799-41CD-B28E-D2D20D16AD73}"/>
          </ac:spMkLst>
        </pc:spChg>
        <pc:spChg chg="add del mod">
          <ac:chgData name="Twesigye, Gloria" userId="6464a502-8a44-4d67-8fab-8f3aa9495827" providerId="ADAL" clId="{50E8443B-0DB9-45D6-A717-C5221270EB3C}" dt="2023-05-19T14:45:08.503" v="101" actId="478"/>
          <ac:spMkLst>
            <pc:docMk/>
            <pc:sldMk cId="35566594" sldId="330"/>
            <ac:spMk id="3" creationId="{979DEC64-63E0-F0A2-4A48-B654C7CEF20C}"/>
          </ac:spMkLst>
        </pc:spChg>
        <pc:spChg chg="mod ord">
          <ac:chgData name="Twesigye, Gloria" userId="6464a502-8a44-4d67-8fab-8f3aa9495827" providerId="ADAL" clId="{50E8443B-0DB9-45D6-A717-C5221270EB3C}" dt="2023-05-19T14:44:49.242" v="100" actId="27636"/>
          <ac:spMkLst>
            <pc:docMk/>
            <pc:sldMk cId="35566594" sldId="330"/>
            <ac:spMk id="6" creationId="{7025D00B-60EA-BCA6-2BAB-C345C0E8E0AD}"/>
          </ac:spMkLst>
        </pc:spChg>
        <pc:spChg chg="add del mod">
          <ac:chgData name="Twesigye, Gloria" userId="6464a502-8a44-4d67-8fab-8f3aa9495827" providerId="ADAL" clId="{50E8443B-0DB9-45D6-A717-C5221270EB3C}" dt="2023-05-19T15:03:10.902" v="409" actId="478"/>
          <ac:spMkLst>
            <pc:docMk/>
            <pc:sldMk cId="35566594" sldId="330"/>
            <ac:spMk id="7" creationId="{EC12B162-B878-B533-9BBB-725022E8D113}"/>
          </ac:spMkLst>
        </pc:spChg>
      </pc:sldChg>
      <pc:sldChg chg="addSp delSp modSp mod modClrScheme chgLayout modNotesTx">
        <pc:chgData name="Twesigye, Gloria" userId="6464a502-8a44-4d67-8fab-8f3aa9495827" providerId="ADAL" clId="{50E8443B-0DB9-45D6-A717-C5221270EB3C}" dt="2023-05-19T15:32:43.927" v="565" actId="478"/>
        <pc:sldMkLst>
          <pc:docMk/>
          <pc:sldMk cId="3322161009" sldId="331"/>
        </pc:sldMkLst>
        <pc:spChg chg="mod ord">
          <ac:chgData name="Twesigye, Gloria" userId="6464a502-8a44-4d67-8fab-8f3aa9495827" providerId="ADAL" clId="{50E8443B-0DB9-45D6-A717-C5221270EB3C}" dt="2023-05-19T14:45:22.552" v="102" actId="700"/>
          <ac:spMkLst>
            <pc:docMk/>
            <pc:sldMk cId="3322161009" sldId="331"/>
            <ac:spMk id="2" creationId="{F6245169-1799-41CD-B28E-D2D20D16AD73}"/>
          </ac:spMkLst>
        </pc:spChg>
        <pc:spChg chg="add del mod">
          <ac:chgData name="Twesigye, Gloria" userId="6464a502-8a44-4d67-8fab-8f3aa9495827" providerId="ADAL" clId="{50E8443B-0DB9-45D6-A717-C5221270EB3C}" dt="2023-05-19T14:45:58.603" v="107" actId="478"/>
          <ac:spMkLst>
            <pc:docMk/>
            <pc:sldMk cId="3322161009" sldId="331"/>
            <ac:spMk id="5" creationId="{58216732-5E14-33BB-E887-79147D356789}"/>
          </ac:spMkLst>
        </pc:spChg>
        <pc:spChg chg="mod ord">
          <ac:chgData name="Twesigye, Gloria" userId="6464a502-8a44-4d67-8fab-8f3aa9495827" providerId="ADAL" clId="{50E8443B-0DB9-45D6-A717-C5221270EB3C}" dt="2023-05-19T14:45:22.563" v="103" actId="27636"/>
          <ac:spMkLst>
            <pc:docMk/>
            <pc:sldMk cId="3322161009" sldId="331"/>
            <ac:spMk id="6" creationId="{7025D00B-60EA-BCA6-2BAB-C345C0E8E0AD}"/>
          </ac:spMkLst>
        </pc:spChg>
        <pc:spChg chg="add del mod">
          <ac:chgData name="Twesigye, Gloria" userId="6464a502-8a44-4d67-8fab-8f3aa9495827" providerId="ADAL" clId="{50E8443B-0DB9-45D6-A717-C5221270EB3C}" dt="2023-05-19T15:32:43.927" v="565" actId="478"/>
          <ac:spMkLst>
            <pc:docMk/>
            <pc:sldMk cId="3322161009" sldId="331"/>
            <ac:spMk id="7" creationId="{46BCAEE5-43F0-790E-9AAB-5C5E7E81F70C}"/>
          </ac:spMkLst>
        </pc:spChg>
        <pc:graphicFrameChg chg="mod">
          <ac:chgData name="Twesigye, Gloria" userId="6464a502-8a44-4d67-8fab-8f3aa9495827" providerId="ADAL" clId="{50E8443B-0DB9-45D6-A717-C5221270EB3C}" dt="2023-05-19T14:45:55.320" v="106" actId="207"/>
          <ac:graphicFrameMkLst>
            <pc:docMk/>
            <pc:sldMk cId="3322161009" sldId="331"/>
            <ac:graphicFrameMk id="9" creationId="{16BB2B36-D329-083C-5198-BEEC5AC12CFA}"/>
          </ac:graphicFrameMkLst>
        </pc:graphicFrameChg>
      </pc:sldChg>
      <pc:sldChg chg="addSp delSp modSp mod modClrScheme chgLayout modNotesTx">
        <pc:chgData name="Twesigye, Gloria" userId="6464a502-8a44-4d67-8fab-8f3aa9495827" providerId="ADAL" clId="{50E8443B-0DB9-45D6-A717-C5221270EB3C}" dt="2023-05-19T15:33:50.964" v="578" actId="478"/>
        <pc:sldMkLst>
          <pc:docMk/>
          <pc:sldMk cId="3553155407" sldId="332"/>
        </pc:sldMkLst>
        <pc:spChg chg="mod ord">
          <ac:chgData name="Twesigye, Gloria" userId="6464a502-8a44-4d67-8fab-8f3aa9495827" providerId="ADAL" clId="{50E8443B-0DB9-45D6-A717-C5221270EB3C}" dt="2023-05-19T14:46:08.498" v="108" actId="700"/>
          <ac:spMkLst>
            <pc:docMk/>
            <pc:sldMk cId="3553155407" sldId="332"/>
            <ac:spMk id="2" creationId="{F6245169-1799-41CD-B28E-D2D20D16AD73}"/>
          </ac:spMkLst>
        </pc:spChg>
        <pc:spChg chg="add del mod">
          <ac:chgData name="Twesigye, Gloria" userId="6464a502-8a44-4d67-8fab-8f3aa9495827" providerId="ADAL" clId="{50E8443B-0DB9-45D6-A717-C5221270EB3C}" dt="2023-05-19T15:33:44.649" v="577" actId="478"/>
          <ac:spMkLst>
            <pc:docMk/>
            <pc:sldMk cId="3553155407" sldId="332"/>
            <ac:spMk id="5" creationId="{D169D308-8492-39F5-A26E-D0BD737B9C38}"/>
          </ac:spMkLst>
        </pc:spChg>
        <pc:spChg chg="mod ord">
          <ac:chgData name="Twesigye, Gloria" userId="6464a502-8a44-4d67-8fab-8f3aa9495827" providerId="ADAL" clId="{50E8443B-0DB9-45D6-A717-C5221270EB3C}" dt="2023-05-19T14:46:08.508" v="109" actId="27636"/>
          <ac:spMkLst>
            <pc:docMk/>
            <pc:sldMk cId="3553155407" sldId="332"/>
            <ac:spMk id="6" creationId="{7025D00B-60EA-BCA6-2BAB-C345C0E8E0AD}"/>
          </ac:spMkLst>
        </pc:spChg>
        <pc:spChg chg="add del mod">
          <ac:chgData name="Twesigye, Gloria" userId="6464a502-8a44-4d67-8fab-8f3aa9495827" providerId="ADAL" clId="{50E8443B-0DB9-45D6-A717-C5221270EB3C}" dt="2023-05-19T15:33:50.964" v="578" actId="478"/>
          <ac:spMkLst>
            <pc:docMk/>
            <pc:sldMk cId="3553155407" sldId="332"/>
            <ac:spMk id="7" creationId="{A681513D-32EA-EEBB-02D6-C00B545AC40C}"/>
          </ac:spMkLst>
        </pc:spChg>
      </pc:sldChg>
      <pc:sldChg chg="addSp delSp modSp mod modNotesTx">
        <pc:chgData name="Twesigye, Gloria" userId="6464a502-8a44-4d67-8fab-8f3aa9495827" providerId="ADAL" clId="{50E8443B-0DB9-45D6-A717-C5221270EB3C}" dt="2023-05-19T14:49:22.557" v="134" actId="478"/>
        <pc:sldMkLst>
          <pc:docMk/>
          <pc:sldMk cId="2672004803" sldId="334"/>
        </pc:sldMkLst>
        <pc:spChg chg="add del mod">
          <ac:chgData name="Twesigye, Gloria" userId="6464a502-8a44-4d67-8fab-8f3aa9495827" providerId="ADAL" clId="{50E8443B-0DB9-45D6-A717-C5221270EB3C}" dt="2023-05-19T14:39:34.766" v="69" actId="478"/>
          <ac:spMkLst>
            <pc:docMk/>
            <pc:sldMk cId="2672004803" sldId="334"/>
            <ac:spMk id="5" creationId="{F6344164-A1FD-5705-05BB-E85D8786CA36}"/>
          </ac:spMkLst>
        </pc:spChg>
        <pc:spChg chg="add del mod">
          <ac:chgData name="Twesigye, Gloria" userId="6464a502-8a44-4d67-8fab-8f3aa9495827" providerId="ADAL" clId="{50E8443B-0DB9-45D6-A717-C5221270EB3C}" dt="2023-05-19T14:49:22.557" v="134" actId="478"/>
          <ac:spMkLst>
            <pc:docMk/>
            <pc:sldMk cId="2672004803" sldId="334"/>
            <ac:spMk id="7" creationId="{4BF9617D-3DD6-A6C8-899C-1382F7633A09}"/>
          </ac:spMkLst>
        </pc:spChg>
      </pc:sldChg>
      <pc:sldChg chg="addSp delSp modSp mod">
        <pc:chgData name="Twesigye, Gloria" userId="6464a502-8a44-4d67-8fab-8f3aa9495827" providerId="ADAL" clId="{50E8443B-0DB9-45D6-A717-C5221270EB3C}" dt="2023-05-19T15:33:56.708" v="579" actId="478"/>
        <pc:sldMkLst>
          <pc:docMk/>
          <pc:sldMk cId="3086977997" sldId="335"/>
        </pc:sldMkLst>
        <pc:spChg chg="add del mod">
          <ac:chgData name="Twesigye, Gloria" userId="6464a502-8a44-4d67-8fab-8f3aa9495827" providerId="ADAL" clId="{50E8443B-0DB9-45D6-A717-C5221270EB3C}" dt="2023-05-19T14:46:18.372" v="110" actId="478"/>
          <ac:spMkLst>
            <pc:docMk/>
            <pc:sldMk cId="3086977997" sldId="335"/>
            <ac:spMk id="4" creationId="{203537A2-C0FE-A8C8-72FB-45E8F9F45155}"/>
          </ac:spMkLst>
        </pc:spChg>
        <pc:spChg chg="add del mod">
          <ac:chgData name="Twesigye, Gloria" userId="6464a502-8a44-4d67-8fab-8f3aa9495827" providerId="ADAL" clId="{50E8443B-0DB9-45D6-A717-C5221270EB3C}" dt="2023-05-19T15:33:56.708" v="579" actId="478"/>
          <ac:spMkLst>
            <pc:docMk/>
            <pc:sldMk cId="3086977997" sldId="335"/>
            <ac:spMk id="5" creationId="{AEE435FC-35DE-BF0D-8DC3-DB834B9121B7}"/>
          </ac:spMkLst>
        </pc:spChg>
      </pc:sldChg>
      <pc:sldChg chg="addSp delSp modSp mod modNotesTx">
        <pc:chgData name="Twesigye, Gloria" userId="6464a502-8a44-4d67-8fab-8f3aa9495827" providerId="ADAL" clId="{50E8443B-0DB9-45D6-A717-C5221270EB3C}" dt="2023-05-19T15:34:57.638" v="583" actId="478"/>
        <pc:sldMkLst>
          <pc:docMk/>
          <pc:sldMk cId="1683805951" sldId="336"/>
        </pc:sldMkLst>
        <pc:spChg chg="add del mod">
          <ac:chgData name="Twesigye, Gloria" userId="6464a502-8a44-4d67-8fab-8f3aa9495827" providerId="ADAL" clId="{50E8443B-0DB9-45D6-A717-C5221270EB3C}" dt="2023-05-19T14:46:22.663" v="111" actId="478"/>
          <ac:spMkLst>
            <pc:docMk/>
            <pc:sldMk cId="1683805951" sldId="336"/>
            <ac:spMk id="3" creationId="{93A5A8B6-FAC0-1A5E-EF5C-71D177E28C3B}"/>
          </ac:spMkLst>
        </pc:spChg>
        <pc:spChg chg="add del mod">
          <ac:chgData name="Twesigye, Gloria" userId="6464a502-8a44-4d67-8fab-8f3aa9495827" providerId="ADAL" clId="{50E8443B-0DB9-45D6-A717-C5221270EB3C}" dt="2023-05-19T15:34:57.638" v="583" actId="478"/>
          <ac:spMkLst>
            <pc:docMk/>
            <pc:sldMk cId="1683805951" sldId="336"/>
            <ac:spMk id="4" creationId="{2D57DCDE-9202-6E86-0347-D3851BBB88E6}"/>
          </ac:spMkLst>
        </pc:spChg>
      </pc:sldChg>
      <pc:sldMasterChg chg="setBg delSldLayout modSldLayout">
        <pc:chgData name="Twesigye, Gloria" userId="6464a502-8a44-4d67-8fab-8f3aa9495827" providerId="ADAL" clId="{50E8443B-0DB9-45D6-A717-C5221270EB3C}" dt="2023-05-19T14:31:42.407" v="16"/>
        <pc:sldMasterMkLst>
          <pc:docMk/>
          <pc:sldMasterMk cId="3984714580" sldId="2147483687"/>
        </pc:sldMasterMkLst>
        <pc:sldLayoutChg chg="modSp mod">
          <pc:chgData name="Twesigye, Gloria" userId="6464a502-8a44-4d67-8fab-8f3aa9495827" providerId="ADAL" clId="{50E8443B-0DB9-45D6-A717-C5221270EB3C}" dt="2023-05-19T14:30:59.624" v="4" actId="1076"/>
          <pc:sldLayoutMkLst>
            <pc:docMk/>
            <pc:sldMasterMk cId="3984714580" sldId="2147483687"/>
            <pc:sldLayoutMk cId="746083278" sldId="2147483689"/>
          </pc:sldLayoutMkLst>
          <pc:spChg chg="mod">
            <ac:chgData name="Twesigye, Gloria" userId="6464a502-8a44-4d67-8fab-8f3aa9495827" providerId="ADAL" clId="{50E8443B-0DB9-45D6-A717-C5221270EB3C}" dt="2023-05-19T14:30:59.624" v="4" actId="1076"/>
            <ac:spMkLst>
              <pc:docMk/>
              <pc:sldMasterMk cId="3984714580" sldId="2147483687"/>
              <pc:sldLayoutMk cId="746083278" sldId="2147483689"/>
              <ac:spMk id="3" creationId="{D1377EC6-E606-BCCD-FC01-0168607C70E3}"/>
            </ac:spMkLst>
          </pc:spChg>
        </pc:sldLayoutChg>
        <pc:sldLayoutChg chg="del">
          <pc:chgData name="Twesigye, Gloria" userId="6464a502-8a44-4d67-8fab-8f3aa9495827" providerId="ADAL" clId="{50E8443B-0DB9-45D6-A717-C5221270EB3C}" dt="2023-05-19T14:31:02.519" v="5" actId="2696"/>
          <pc:sldLayoutMkLst>
            <pc:docMk/>
            <pc:sldMasterMk cId="3984714580" sldId="2147483687"/>
            <pc:sldLayoutMk cId="1622710034" sldId="2147483691"/>
          </pc:sldLayoutMkLst>
        </pc:sldLayoutChg>
        <pc:sldLayoutChg chg="del">
          <pc:chgData name="Twesigye, Gloria" userId="6464a502-8a44-4d67-8fab-8f3aa9495827" providerId="ADAL" clId="{50E8443B-0DB9-45D6-A717-C5221270EB3C}" dt="2023-05-19T14:31:03.706" v="6" actId="2696"/>
          <pc:sldLayoutMkLst>
            <pc:docMk/>
            <pc:sldMasterMk cId="3984714580" sldId="2147483687"/>
            <pc:sldLayoutMk cId="159174091" sldId="2147483692"/>
          </pc:sldLayoutMkLst>
        </pc:sldLayoutChg>
        <pc:sldLayoutChg chg="del">
          <pc:chgData name="Twesigye, Gloria" userId="6464a502-8a44-4d67-8fab-8f3aa9495827" providerId="ADAL" clId="{50E8443B-0DB9-45D6-A717-C5221270EB3C}" dt="2023-05-19T14:31:08.685" v="8" actId="2696"/>
          <pc:sldLayoutMkLst>
            <pc:docMk/>
            <pc:sldMasterMk cId="3984714580" sldId="2147483687"/>
            <pc:sldLayoutMk cId="2208407366" sldId="2147483693"/>
          </pc:sldLayoutMkLst>
        </pc:sldLayoutChg>
        <pc:sldLayoutChg chg="del">
          <pc:chgData name="Twesigye, Gloria" userId="6464a502-8a44-4d67-8fab-8f3aa9495827" providerId="ADAL" clId="{50E8443B-0DB9-45D6-A717-C5221270EB3C}" dt="2023-05-19T14:31:06.763" v="7" actId="2696"/>
          <pc:sldLayoutMkLst>
            <pc:docMk/>
            <pc:sldMasterMk cId="3984714580" sldId="2147483687"/>
            <pc:sldLayoutMk cId="1400920545" sldId="2147483694"/>
          </pc:sldLayoutMkLst>
        </pc:sldLayoutChg>
        <pc:sldLayoutChg chg="del">
          <pc:chgData name="Twesigye, Gloria" userId="6464a502-8a44-4d67-8fab-8f3aa9495827" providerId="ADAL" clId="{50E8443B-0DB9-45D6-A717-C5221270EB3C}" dt="2023-05-19T14:30:49.494" v="2" actId="2696"/>
          <pc:sldLayoutMkLst>
            <pc:docMk/>
            <pc:sldMasterMk cId="3984714580" sldId="2147483687"/>
            <pc:sldLayoutMk cId="2613048141" sldId="2147483695"/>
          </pc:sldLayoutMkLst>
        </pc:sldLayoutChg>
        <pc:sldLayoutChg chg="del">
          <pc:chgData name="Twesigye, Gloria" userId="6464a502-8a44-4d67-8fab-8f3aa9495827" providerId="ADAL" clId="{50E8443B-0DB9-45D6-A717-C5221270EB3C}" dt="2023-05-19T14:30:50.679" v="3" actId="2696"/>
          <pc:sldLayoutMkLst>
            <pc:docMk/>
            <pc:sldMasterMk cId="3984714580" sldId="2147483687"/>
            <pc:sldLayoutMk cId="3093831904" sldId="2147483696"/>
          </pc:sldLayoutMkLst>
        </pc:sldLayoutChg>
      </pc:sldMasterChg>
      <pc:sldMasterChg chg="setBg delSldLayout modSldLayout">
        <pc:chgData name="Twesigye, Gloria" userId="6464a502-8a44-4d67-8fab-8f3aa9495827" providerId="ADAL" clId="{50E8443B-0DB9-45D6-A717-C5221270EB3C}" dt="2023-05-19T14:31:55.726" v="19"/>
        <pc:sldMasterMkLst>
          <pc:docMk/>
          <pc:sldMasterMk cId="3554223567" sldId="2147483697"/>
        </pc:sldMasterMkLst>
        <pc:sldLayoutChg chg="modSp mod">
          <pc:chgData name="Twesigye, Gloria" userId="6464a502-8a44-4d67-8fab-8f3aa9495827" providerId="ADAL" clId="{50E8443B-0DB9-45D6-A717-C5221270EB3C}" dt="2023-05-19T14:31:23.712" v="13" actId="1076"/>
          <pc:sldLayoutMkLst>
            <pc:docMk/>
            <pc:sldMasterMk cId="3554223567" sldId="2147483697"/>
            <pc:sldLayoutMk cId="1114824025" sldId="2147483699"/>
          </pc:sldLayoutMkLst>
          <pc:spChg chg="mod">
            <ac:chgData name="Twesigye, Gloria" userId="6464a502-8a44-4d67-8fab-8f3aa9495827" providerId="ADAL" clId="{50E8443B-0DB9-45D6-A717-C5221270EB3C}" dt="2023-05-19T14:31:23.712" v="13" actId="1076"/>
            <ac:spMkLst>
              <pc:docMk/>
              <pc:sldMasterMk cId="3554223567" sldId="2147483697"/>
              <pc:sldLayoutMk cId="1114824025" sldId="2147483699"/>
              <ac:spMk id="3" creationId="{D1377EC6-E606-BCCD-FC01-0168607C70E3}"/>
            </ac:spMkLst>
          </pc:spChg>
        </pc:sldLayoutChg>
        <pc:sldLayoutChg chg="del">
          <pc:chgData name="Twesigye, Gloria" userId="6464a502-8a44-4d67-8fab-8f3aa9495827" providerId="ADAL" clId="{50E8443B-0DB9-45D6-A717-C5221270EB3C}" dt="2023-05-19T14:31:18.223" v="12" actId="2696"/>
          <pc:sldLayoutMkLst>
            <pc:docMk/>
            <pc:sldMasterMk cId="3554223567" sldId="2147483697"/>
            <pc:sldLayoutMk cId="262435433" sldId="2147483701"/>
          </pc:sldLayoutMkLst>
        </pc:sldLayoutChg>
        <pc:sldLayoutChg chg="del">
          <pc:chgData name="Twesigye, Gloria" userId="6464a502-8a44-4d67-8fab-8f3aa9495827" providerId="ADAL" clId="{50E8443B-0DB9-45D6-A717-C5221270EB3C}" dt="2023-05-19T14:31:17.383" v="11" actId="2696"/>
          <pc:sldLayoutMkLst>
            <pc:docMk/>
            <pc:sldMasterMk cId="3554223567" sldId="2147483697"/>
            <pc:sldLayoutMk cId="2610558398" sldId="2147483702"/>
          </pc:sldLayoutMkLst>
        </pc:sldLayoutChg>
        <pc:sldLayoutChg chg="del">
          <pc:chgData name="Twesigye, Gloria" userId="6464a502-8a44-4d67-8fab-8f3aa9495827" providerId="ADAL" clId="{50E8443B-0DB9-45D6-A717-C5221270EB3C}" dt="2023-05-19T14:31:14.679" v="9" actId="2696"/>
          <pc:sldLayoutMkLst>
            <pc:docMk/>
            <pc:sldMasterMk cId="3554223567" sldId="2147483697"/>
            <pc:sldLayoutMk cId="3426638235" sldId="2147483705"/>
          </pc:sldLayoutMkLst>
        </pc:sldLayoutChg>
        <pc:sldLayoutChg chg="del">
          <pc:chgData name="Twesigye, Gloria" userId="6464a502-8a44-4d67-8fab-8f3aa9495827" providerId="ADAL" clId="{50E8443B-0DB9-45D6-A717-C5221270EB3C}" dt="2023-05-19T14:31:15.939" v="10" actId="2696"/>
          <pc:sldLayoutMkLst>
            <pc:docMk/>
            <pc:sldMasterMk cId="3554223567" sldId="2147483697"/>
            <pc:sldLayoutMk cId="2713366515" sldId="2147483706"/>
          </pc:sldLayoutMkLst>
        </pc:sldLayoutChg>
      </pc:sldMasterChg>
      <pc:sldMasterChg chg="delSldLayout">
        <pc:chgData name="Twesigye, Gloria" userId="6464a502-8a44-4d67-8fab-8f3aa9495827" providerId="ADAL" clId="{50E8443B-0DB9-45D6-A717-C5221270EB3C}" dt="2023-05-19T14:30:40.372" v="1" actId="2696"/>
        <pc:sldMasterMkLst>
          <pc:docMk/>
          <pc:sldMasterMk cId="327885468" sldId="2147483707"/>
        </pc:sldMasterMkLst>
        <pc:sldLayoutChg chg="del">
          <pc:chgData name="Twesigye, Gloria" userId="6464a502-8a44-4d67-8fab-8f3aa9495827" providerId="ADAL" clId="{50E8443B-0DB9-45D6-A717-C5221270EB3C}" dt="2023-05-19T14:30:40.372" v="1" actId="2696"/>
          <pc:sldLayoutMkLst>
            <pc:docMk/>
            <pc:sldMasterMk cId="327885468" sldId="2147483707"/>
            <pc:sldLayoutMk cId="3824787925" sldId="2147483686"/>
          </pc:sldLayoutMkLst>
        </pc:sldLayoutChg>
      </pc:sldMasterChg>
    </pc:docChg>
  </pc:docChgLst>
  <pc:docChgLst>
    <pc:chgData name="Sarah Balian" userId="b3b060d9-4d34-479b-ad68-688eaebf93c5" providerId="ADAL" clId="{32552AA4-B6A5-420B-830C-7A68E0E1A215}"/>
    <pc:docChg chg="custSel delSld modSld">
      <pc:chgData name="Sarah Balian" userId="b3b060d9-4d34-479b-ad68-688eaebf93c5" providerId="ADAL" clId="{32552AA4-B6A5-420B-830C-7A68E0E1A215}" dt="2023-04-29T15:46:17.050" v="29" actId="20577"/>
      <pc:docMkLst>
        <pc:docMk/>
      </pc:docMkLst>
      <pc:sldChg chg="addSp delSp modSp mod">
        <pc:chgData name="Sarah Balian" userId="b3b060d9-4d34-479b-ad68-688eaebf93c5" providerId="ADAL" clId="{32552AA4-B6A5-420B-830C-7A68E0E1A215}" dt="2023-04-29T15:45:44.268" v="27" actId="1076"/>
        <pc:sldMkLst>
          <pc:docMk/>
          <pc:sldMk cId="2163988523" sldId="260"/>
        </pc:sldMkLst>
        <pc:spChg chg="del">
          <ac:chgData name="Sarah Balian" userId="b3b060d9-4d34-479b-ad68-688eaebf93c5" providerId="ADAL" clId="{32552AA4-B6A5-420B-830C-7A68E0E1A215}" dt="2023-04-29T15:45:34.072" v="25" actId="478"/>
          <ac:spMkLst>
            <pc:docMk/>
            <pc:sldMk cId="2163988523" sldId="260"/>
            <ac:spMk id="3" creationId="{7F10B6DC-6AF4-BFD9-E1D5-B98AA266289F}"/>
          </ac:spMkLst>
        </pc:spChg>
        <pc:spChg chg="add del mod">
          <ac:chgData name="Sarah Balian" userId="b3b060d9-4d34-479b-ad68-688eaebf93c5" providerId="ADAL" clId="{32552AA4-B6A5-420B-830C-7A68E0E1A215}" dt="2023-04-29T15:45:35.525" v="26" actId="478"/>
          <ac:spMkLst>
            <pc:docMk/>
            <pc:sldMk cId="2163988523" sldId="260"/>
            <ac:spMk id="4" creationId="{DDCB5344-7022-9EE3-D72F-9F70D182BF23}"/>
          </ac:spMkLst>
        </pc:spChg>
        <pc:spChg chg="mod">
          <ac:chgData name="Sarah Balian" userId="b3b060d9-4d34-479b-ad68-688eaebf93c5" providerId="ADAL" clId="{32552AA4-B6A5-420B-830C-7A68E0E1A215}" dt="2023-04-29T15:45:44.268" v="27" actId="1076"/>
          <ac:spMkLst>
            <pc:docMk/>
            <pc:sldMk cId="2163988523" sldId="260"/>
            <ac:spMk id="6" creationId="{5D0F14F3-1A09-3E96-BCB2-D8B940E469DA}"/>
          </ac:spMkLst>
        </pc:spChg>
        <pc:spChg chg="mod">
          <ac:chgData name="Sarah Balian" userId="b3b060d9-4d34-479b-ad68-688eaebf93c5" providerId="ADAL" clId="{32552AA4-B6A5-420B-830C-7A68E0E1A215}" dt="2023-04-29T15:45:44.268" v="27" actId="1076"/>
          <ac:spMkLst>
            <pc:docMk/>
            <pc:sldMk cId="2163988523" sldId="260"/>
            <ac:spMk id="7" creationId="{CE64F085-394F-89FE-55C1-94E5F28AFADD}"/>
          </ac:spMkLst>
        </pc:spChg>
        <pc:spChg chg="mod">
          <ac:chgData name="Sarah Balian" userId="b3b060d9-4d34-479b-ad68-688eaebf93c5" providerId="ADAL" clId="{32552AA4-B6A5-420B-830C-7A68E0E1A215}" dt="2023-04-29T15:45:44.268" v="27" actId="1076"/>
          <ac:spMkLst>
            <pc:docMk/>
            <pc:sldMk cId="2163988523" sldId="260"/>
            <ac:spMk id="8" creationId="{E39DAA33-FEFE-A8BD-BBEA-A8F3D8B80ECE}"/>
          </ac:spMkLst>
        </pc:spChg>
        <pc:spChg chg="mod">
          <ac:chgData name="Sarah Balian" userId="b3b060d9-4d34-479b-ad68-688eaebf93c5" providerId="ADAL" clId="{32552AA4-B6A5-420B-830C-7A68E0E1A215}" dt="2023-04-29T15:45:44.268" v="27" actId="1076"/>
          <ac:spMkLst>
            <pc:docMk/>
            <pc:sldMk cId="2163988523" sldId="260"/>
            <ac:spMk id="9" creationId="{E690F70B-E368-D7F5-795E-B5139345EF71}"/>
          </ac:spMkLst>
        </pc:spChg>
      </pc:sldChg>
      <pc:sldChg chg="modSp mod">
        <pc:chgData name="Sarah Balian" userId="b3b060d9-4d34-479b-ad68-688eaebf93c5" providerId="ADAL" clId="{32552AA4-B6A5-420B-830C-7A68E0E1A215}" dt="2023-04-29T15:27:03.134" v="4"/>
        <pc:sldMkLst>
          <pc:docMk/>
          <pc:sldMk cId="1428788921" sldId="262"/>
        </pc:sldMkLst>
        <pc:spChg chg="mod">
          <ac:chgData name="Sarah Balian" userId="b3b060d9-4d34-479b-ad68-688eaebf93c5" providerId="ADAL" clId="{32552AA4-B6A5-420B-830C-7A68E0E1A215}" dt="2023-04-29T15:26:39.744" v="0" actId="1076"/>
          <ac:spMkLst>
            <pc:docMk/>
            <pc:sldMk cId="1428788921" sldId="262"/>
            <ac:spMk id="12" creationId="{3862842A-EAC4-C115-2F36-83D77BEE1E0E}"/>
          </ac:spMkLst>
        </pc:spChg>
        <pc:spChg chg="mod">
          <ac:chgData name="Sarah Balian" userId="b3b060d9-4d34-479b-ad68-688eaebf93c5" providerId="ADAL" clId="{32552AA4-B6A5-420B-830C-7A68E0E1A215}" dt="2023-04-29T15:26:42.641" v="1" actId="1076"/>
          <ac:spMkLst>
            <pc:docMk/>
            <pc:sldMk cId="1428788921" sldId="262"/>
            <ac:spMk id="17" creationId="{B5138D57-81A7-9062-3037-7FA0E56333ED}"/>
          </ac:spMkLst>
        </pc:spChg>
        <pc:graphicFrameChg chg="mod">
          <ac:chgData name="Sarah Balian" userId="b3b060d9-4d34-479b-ad68-688eaebf93c5" providerId="ADAL" clId="{32552AA4-B6A5-420B-830C-7A68E0E1A215}" dt="2023-04-29T15:27:03.134" v="4"/>
          <ac:graphicFrameMkLst>
            <pc:docMk/>
            <pc:sldMk cId="1428788921" sldId="262"/>
            <ac:graphicFrameMk id="8" creationId="{A25666F9-CCA3-9D59-B863-99CA3EC76DEB}"/>
          </ac:graphicFrameMkLst>
        </pc:graphicFrameChg>
      </pc:sldChg>
      <pc:sldChg chg="modSp mod">
        <pc:chgData name="Sarah Balian" userId="b3b060d9-4d34-479b-ad68-688eaebf93c5" providerId="ADAL" clId="{32552AA4-B6A5-420B-830C-7A68E0E1A215}" dt="2023-04-29T15:46:17.050" v="29" actId="20577"/>
        <pc:sldMkLst>
          <pc:docMk/>
          <pc:sldMk cId="3475639167" sldId="289"/>
        </pc:sldMkLst>
        <pc:spChg chg="mod">
          <ac:chgData name="Sarah Balian" userId="b3b060d9-4d34-479b-ad68-688eaebf93c5" providerId="ADAL" clId="{32552AA4-B6A5-420B-830C-7A68E0E1A215}" dt="2023-04-29T15:46:17.050" v="29" actId="20577"/>
          <ac:spMkLst>
            <pc:docMk/>
            <pc:sldMk cId="3475639167" sldId="289"/>
            <ac:spMk id="3" creationId="{F2A31AE5-F919-CA50-BF07-AF012D87D146}"/>
          </ac:spMkLst>
        </pc:spChg>
      </pc:sldChg>
      <pc:sldChg chg="delSp modSp mod delCm">
        <pc:chgData name="Sarah Balian" userId="b3b060d9-4d34-479b-ad68-688eaebf93c5" providerId="ADAL" clId="{32552AA4-B6A5-420B-830C-7A68E0E1A215}" dt="2023-04-29T15:36:25.427" v="15"/>
        <pc:sldMkLst>
          <pc:docMk/>
          <pc:sldMk cId="317324267" sldId="299"/>
        </pc:sldMkLst>
        <pc:spChg chg="del">
          <ac:chgData name="Sarah Balian" userId="b3b060d9-4d34-479b-ad68-688eaebf93c5" providerId="ADAL" clId="{32552AA4-B6A5-420B-830C-7A68E0E1A215}" dt="2023-04-29T15:36:23.211" v="14" actId="478"/>
          <ac:spMkLst>
            <pc:docMk/>
            <pc:sldMk cId="317324267" sldId="299"/>
            <ac:spMk id="62" creationId="{0604955F-3BF1-4DB3-4251-618DE6363AF6}"/>
          </ac:spMkLst>
        </pc:spChg>
        <pc:graphicFrameChg chg="ord">
          <ac:chgData name="Sarah Balian" userId="b3b060d9-4d34-479b-ad68-688eaebf93c5" providerId="ADAL" clId="{32552AA4-B6A5-420B-830C-7A68E0E1A215}" dt="2023-04-29T15:36:20.538" v="13" actId="167"/>
          <ac:graphicFrameMkLst>
            <pc:docMk/>
            <pc:sldMk cId="317324267" sldId="299"/>
            <ac:graphicFrameMk id="5" creationId="{9EFCED45-D327-9A8F-533B-A9678628F4FB}"/>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32552AA4-B6A5-420B-830C-7A68E0E1A215}" dt="2023-04-29T15:36:25.427" v="15"/>
              <pc2:cmMkLst xmlns:pc2="http://schemas.microsoft.com/office/powerpoint/2019/9/main/command">
                <pc:docMk/>
                <pc:sldMk cId="317324267" sldId="299"/>
                <pc2:cmMk id="{D3DBB25A-F717-A543-B338-346D95207EF0}"/>
              </pc2:cmMkLst>
            </pc226:cmChg>
          </p:ext>
        </pc:extLst>
      </pc:sldChg>
      <pc:sldChg chg="modSp mod">
        <pc:chgData name="Sarah Balian" userId="b3b060d9-4d34-479b-ad68-688eaebf93c5" providerId="ADAL" clId="{32552AA4-B6A5-420B-830C-7A68E0E1A215}" dt="2023-04-29T15:31:44.263" v="9" actId="1076"/>
        <pc:sldMkLst>
          <pc:docMk/>
          <pc:sldMk cId="2158953782" sldId="328"/>
        </pc:sldMkLst>
        <pc:spChg chg="mod">
          <ac:chgData name="Sarah Balian" userId="b3b060d9-4d34-479b-ad68-688eaebf93c5" providerId="ADAL" clId="{32552AA4-B6A5-420B-830C-7A68E0E1A215}" dt="2023-04-29T15:31:44.263" v="9" actId="1076"/>
          <ac:spMkLst>
            <pc:docMk/>
            <pc:sldMk cId="2158953782" sldId="328"/>
            <ac:spMk id="4" creationId="{B913F889-F1AA-70A4-BC90-5AC1B68E2F7B}"/>
          </ac:spMkLst>
        </pc:spChg>
      </pc:sldChg>
      <pc:sldChg chg="modSp mod">
        <pc:chgData name="Sarah Balian" userId="b3b060d9-4d34-479b-ad68-688eaebf93c5" providerId="ADAL" clId="{32552AA4-B6A5-420B-830C-7A68E0E1A215}" dt="2023-04-29T15:42:23.987" v="21" actId="1076"/>
        <pc:sldMkLst>
          <pc:docMk/>
          <pc:sldMk cId="35566594" sldId="330"/>
        </pc:sldMkLst>
        <pc:spChg chg="mod">
          <ac:chgData name="Sarah Balian" userId="b3b060d9-4d34-479b-ad68-688eaebf93c5" providerId="ADAL" clId="{32552AA4-B6A5-420B-830C-7A68E0E1A215}" dt="2023-04-29T15:42:23.987" v="21" actId="1076"/>
          <ac:spMkLst>
            <pc:docMk/>
            <pc:sldMk cId="35566594" sldId="330"/>
            <ac:spMk id="13" creationId="{4E2A267C-1713-E2C1-1C2E-B7E5380FC8E2}"/>
          </ac:spMkLst>
        </pc:spChg>
      </pc:sldChg>
      <pc:sldChg chg="modSp">
        <pc:chgData name="Sarah Balian" userId="b3b060d9-4d34-479b-ad68-688eaebf93c5" providerId="ADAL" clId="{32552AA4-B6A5-420B-830C-7A68E0E1A215}" dt="2023-04-29T15:42:48.452" v="23" actId="113"/>
        <pc:sldMkLst>
          <pc:docMk/>
          <pc:sldMk cId="3553155407" sldId="332"/>
        </pc:sldMkLst>
        <pc:graphicFrameChg chg="mod">
          <ac:chgData name="Sarah Balian" userId="b3b060d9-4d34-479b-ad68-688eaebf93c5" providerId="ADAL" clId="{32552AA4-B6A5-420B-830C-7A68E0E1A215}" dt="2023-04-29T15:42:48.452" v="23" actId="113"/>
          <ac:graphicFrameMkLst>
            <pc:docMk/>
            <pc:sldMk cId="3553155407" sldId="332"/>
            <ac:graphicFrameMk id="9" creationId="{16BB2B36-D329-083C-5198-BEEC5AC12CFA}"/>
          </ac:graphicFrameMkLst>
        </pc:graphicFrameChg>
      </pc:sldChg>
      <pc:sldChg chg="del">
        <pc:chgData name="Sarah Balian" userId="b3b060d9-4d34-479b-ad68-688eaebf93c5" providerId="ADAL" clId="{32552AA4-B6A5-420B-830C-7A68E0E1A215}" dt="2023-04-29T15:45:27.453" v="24" actId="47"/>
        <pc:sldMkLst>
          <pc:docMk/>
          <pc:sldMk cId="470752188" sldId="33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1436158940197471E-2"/>
          <c:w val="0.99392242559276067"/>
          <c:h val="0.77892588664874829"/>
        </c:manualLayout>
      </c:layout>
      <c:barChart>
        <c:barDir val="col"/>
        <c:grouping val="clustered"/>
        <c:varyColors val="0"/>
        <c:ser>
          <c:idx val="0"/>
          <c:order val="0"/>
          <c:tx>
            <c:strRef>
              <c:f>Sheet1!$A$2</c:f>
              <c:strCache>
                <c:ptCount val="1"/>
                <c:pt idx="0">
                  <c:v>Neonatal mortality</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21</c:v>
                </c:pt>
                <c:pt idx="1">
                  <c:v>8</c:v>
                </c:pt>
                <c:pt idx="2">
                  <c:v>28</c:v>
                </c:pt>
                <c:pt idx="3">
                  <c:v>5</c:v>
                </c:pt>
                <c:pt idx="4">
                  <c:v>33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&lt;2 years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42</c:v>
                </c:pt>
                <c:pt idx="1">
                  <c:v>72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 years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18</c:v>
                </c:pt>
                <c:pt idx="1">
                  <c:v>35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3 years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16</c:v>
                </c:pt>
                <c:pt idx="1">
                  <c:v>33</c:v>
                </c:pt>
              </c:numCache>
            </c:numRef>
          </c:val>
          <c:extLst>
            <c:ext xmlns:c16="http://schemas.microsoft.com/office/drawing/2014/chart" uri="{C3380CC4-5D6E-409C-BE32-E72D297353CC}">
              <c16:uniqueId val="{00000000-294C-43B9-B7C1-F645C05CE47F}"/>
            </c:ext>
          </c:extLst>
        </c:ser>
        <c:ser>
          <c:idx val="3"/>
          <c:order val="3"/>
          <c:tx>
            <c:strRef>
              <c:f>Sheet1!$E$1</c:f>
              <c:strCache>
                <c:ptCount val="1"/>
                <c:pt idx="0">
                  <c:v>4+ years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12</c:v>
                </c:pt>
                <c:pt idx="1">
                  <c:v>20</c:v>
                </c:pt>
              </c:numCache>
            </c:numRef>
          </c:val>
          <c:extLst>
            <c:ext xmlns:c16="http://schemas.microsoft.com/office/drawing/2014/chart" uri="{C3380CC4-5D6E-409C-BE32-E72D297353CC}">
              <c16:uniqueId val="{00000001-294C-43B9-B7C1-F645C05CE47F}"/>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262374772256847"/>
          <c:w val="0.99392242559276067"/>
          <c:h val="0.71047628205031454"/>
        </c:manualLayout>
      </c:layout>
      <c:barChart>
        <c:barDir val="col"/>
        <c:grouping val="clustered"/>
        <c:varyColors val="0"/>
        <c:ser>
          <c:idx val="0"/>
          <c:order val="0"/>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Stillbirth
rate</c:v>
                </c:pt>
                <c:pt idx="1">
                  <c:v>Early neonatal 
mortality rate*</c:v>
                </c:pt>
                <c:pt idx="2">
                  <c:v>Perinatal 
mortality rate</c:v>
                </c:pt>
              </c:strCache>
            </c:strRef>
          </c:cat>
          <c:val>
            <c:numRef>
              <c:f>Sheet1!$B$2:$B$4</c:f>
              <c:numCache>
                <c:formatCode>General</c:formatCode>
                <c:ptCount val="3"/>
                <c:pt idx="0">
                  <c:v>10</c:v>
                </c:pt>
                <c:pt idx="1">
                  <c:v>17</c:v>
                </c:pt>
                <c:pt idx="2">
                  <c:v>27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Neonatal mortality</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dLbl>
              <c:idx val="4"/>
              <c:layout>
                <c:manualLayout>
                  <c:x val="-3.7137631749231438E-2"/>
                  <c:y val="5.59174087710519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089-47AE-A0CB-AAADC8A2FF6B}"/>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Sheet1!$B$2:$B$7</c:f>
              <c:numCache>
                <c:formatCode>General</c:formatCode>
                <c:ptCount val="6"/>
                <c:pt idx="0">
                  <c:v>50</c:v>
                </c:pt>
                <c:pt idx="1">
                  <c:v>39</c:v>
                </c:pt>
                <c:pt idx="2" formatCode="0">
                  <c:v>33</c:v>
                </c:pt>
                <c:pt idx="3">
                  <c:v>33</c:v>
                </c:pt>
                <c:pt idx="4">
                  <c:v>21</c:v>
                </c:pt>
                <c:pt idx="5">
                  <c:v>21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Infant mortality</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3"/>
              <c:layout>
                <c:manualLayout>
                  <c:x val="-5.8675625546806782E-2"/>
                  <c:y val="2.18094607308232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089-47AE-A0CB-AAADC8A2FF6B}"/>
                </c:ext>
              </c:extLst>
            </c:dLbl>
            <c:dLbl>
              <c:idx val="4"/>
              <c:layout>
                <c:manualLayout>
                  <c:x val="-8.8978430184229983E-3"/>
                  <c:y val="2.96805256631836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089-47AE-A0CB-AAADC8A2FF6B}"/>
                </c:ext>
              </c:extLst>
            </c:dLbl>
            <c:dLbl>
              <c:idx val="5"/>
              <c:layout>
                <c:manualLayout>
                  <c:x val="-3.1858529313000955E-3"/>
                  <c:y val="8.1995424452857687E-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B52-47D8-A32C-96E5532BFD2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Sheet1!$C$2:$C$7</c:f>
              <c:numCache>
                <c:formatCode>General</c:formatCode>
                <c:ptCount val="6"/>
                <c:pt idx="0">
                  <c:v>78</c:v>
                </c:pt>
                <c:pt idx="1">
                  <c:v>64</c:v>
                </c:pt>
                <c:pt idx="2">
                  <c:v>48</c:v>
                </c:pt>
                <c:pt idx="3">
                  <c:v>46</c:v>
                </c:pt>
                <c:pt idx="4">
                  <c:v>32</c:v>
                </c:pt>
                <c:pt idx="5">
                  <c:v>28</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Under-5 mortality</c:v>
                </c:pt>
              </c:strCache>
            </c:strRef>
          </c:tx>
          <c:spPr>
            <a:ln w="38100" cap="rnd">
              <a:solidFill>
                <a:schemeClr val="accent1">
                  <a:lumMod val="75000"/>
                </a:schemeClr>
              </a:solidFill>
              <a:round/>
            </a:ln>
            <a:effectLst/>
          </c:spPr>
          <c:marker>
            <c:symbol val="circle"/>
            <c:size val="5"/>
            <c:spPr>
              <a:solidFill>
                <a:schemeClr val="accent1">
                  <a:lumMod val="75000"/>
                </a:schemeClr>
              </a:solidFill>
              <a:ln w="38100">
                <a:solidFill>
                  <a:schemeClr val="accent1">
                    <a:lumMod val="75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1996 NFHS</c:v>
                </c:pt>
                <c:pt idx="1">
                  <c:v>2001 NDHS</c:v>
                </c:pt>
                <c:pt idx="2">
                  <c:v>2006 NDHS</c:v>
                </c:pt>
                <c:pt idx="3">
                  <c:v>2011 NDHS</c:v>
                </c:pt>
                <c:pt idx="4">
                  <c:v>2016 NDHS</c:v>
                </c:pt>
                <c:pt idx="5">
                  <c:v>2022 NDHS</c:v>
                </c:pt>
              </c:strCache>
            </c:strRef>
          </c:cat>
          <c:val>
            <c:numRef>
              <c:f>Sheet1!$D$2:$D$7</c:f>
              <c:numCache>
                <c:formatCode>General</c:formatCode>
                <c:ptCount val="6"/>
                <c:pt idx="0" formatCode="0">
                  <c:v>118</c:v>
                </c:pt>
                <c:pt idx="1">
                  <c:v>91</c:v>
                </c:pt>
                <c:pt idx="2">
                  <c:v>61</c:v>
                </c:pt>
                <c:pt idx="3">
                  <c:v>54</c:v>
                </c:pt>
                <c:pt idx="4" formatCode="0">
                  <c:v>39</c:v>
                </c:pt>
                <c:pt idx="5">
                  <c:v>33</c:v>
                </c:pt>
              </c:numCache>
            </c:numRef>
          </c:val>
          <c:smooth val="0"/>
          <c:extLst>
            <c:ext xmlns:c16="http://schemas.microsoft.com/office/drawing/2014/chart" uri="{C3380CC4-5D6E-409C-BE32-E72D297353CC}">
              <c16:uniqueId val="{00000007-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5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7573953082854274"/>
        </c:manualLayout>
      </c:layout>
      <c:barChart>
        <c:barDir val="col"/>
        <c:grouping val="clustered"/>
        <c:varyColors val="0"/>
        <c:ser>
          <c:idx val="0"/>
          <c:order val="0"/>
          <c:tx>
            <c:strRef>
              <c:f>Sheet1!$B$1</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17</c:v>
                </c:pt>
                <c:pt idx="1">
                  <c:v>30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24</c:v>
                </c:pt>
                <c:pt idx="1">
                  <c:v>35</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0.11487932866523172"/>
          <c:w val="0.95416666666666672"/>
          <c:h val="0.76189870037871565"/>
        </c:manualLayout>
      </c:layout>
      <c:barChart>
        <c:barDir val="col"/>
        <c:grouping val="clustered"/>
        <c:varyColors val="0"/>
        <c:ser>
          <c:idx val="0"/>
          <c:order val="0"/>
          <c:tx>
            <c:strRef>
              <c:f>Sheet1!$B$1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19</c:v>
                </c:pt>
                <c:pt idx="1">
                  <c:v>30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25</c:v>
                </c:pt>
                <c:pt idx="1">
                  <c:v>38</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191086374211011"/>
          <c:w val="0.95416666666666672"/>
          <c:h val="0.71576938762269326"/>
        </c:manualLayout>
      </c:layout>
      <c:barChart>
        <c:barDir val="col"/>
        <c:grouping val="clustered"/>
        <c:varyColors val="0"/>
        <c:ser>
          <c:idx val="0"/>
          <c:order val="0"/>
          <c:tx>
            <c:strRef>
              <c:f>Sheet1!$B$1</c:f>
              <c:strCache>
                <c:ptCount val="1"/>
                <c:pt idx="0">
                  <c:v>No education</c:v>
                </c:pt>
              </c:strCache>
            </c:strRef>
          </c:tx>
          <c:spPr>
            <a:solidFill>
              <a:schemeClr val="accent2">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26</c:v>
                </c:pt>
                <c:pt idx="1">
                  <c:v>50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Primary</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28</c:v>
                </c:pt>
                <c:pt idx="1">
                  <c:v>41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Secondary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15</c:v>
                </c:pt>
                <c:pt idx="1">
                  <c:v>24</c:v>
                </c:pt>
              </c:numCache>
            </c:numRef>
          </c:val>
          <c:extLst>
            <c:ext xmlns:c16="http://schemas.microsoft.com/office/drawing/2014/chart" uri="{C3380CC4-5D6E-409C-BE32-E72D297353CC}">
              <c16:uniqueId val="{00000000-BDDD-4417-B872-D5789108D68C}"/>
            </c:ext>
          </c:extLst>
        </c:ser>
        <c:ser>
          <c:idx val="3"/>
          <c:order val="3"/>
          <c:tx>
            <c:strRef>
              <c:f>Sheet1!$E$1</c:f>
              <c:strCache>
                <c:ptCount val="1"/>
                <c:pt idx="0">
                  <c:v>More than secondary</c:v>
                </c:pt>
              </c:strCache>
            </c:strRef>
          </c:tx>
          <c:spPr>
            <a:solidFill>
              <a:schemeClr val="accent2">
                <a:lumMod val="75000"/>
              </a:schemeClr>
            </a:solidFill>
            <a:ln>
              <a:noFill/>
            </a:ln>
            <a:effectLst/>
          </c:spPr>
          <c:invertIfNegative val="0"/>
          <c:dLbls>
            <c:delete val="1"/>
          </c:dLbls>
          <c:cat>
            <c:strRef>
              <c:f>Sheet1!$A$2:$A$3</c:f>
              <c:strCache>
                <c:ptCount val="2"/>
                <c:pt idx="0">
                  <c:v>Neonatal mortality</c:v>
                </c:pt>
                <c:pt idx="1">
                  <c:v>Under-5 mortality</c:v>
                </c:pt>
              </c:strCache>
            </c:strRef>
          </c:cat>
          <c:val>
            <c:numRef>
              <c:f>Sheet1!$E$2:$E$3</c:f>
              <c:numCache>
                <c:formatCode>General</c:formatCode>
                <c:ptCount val="2"/>
                <c:pt idx="0">
                  <c:v>7</c:v>
                </c:pt>
                <c:pt idx="1">
                  <c:v>0</c:v>
                </c:pt>
              </c:numCache>
            </c:numRef>
          </c:val>
          <c:extLst>
            <c:ext xmlns:c16="http://schemas.microsoft.com/office/drawing/2014/chart" uri="{C3380CC4-5D6E-409C-BE32-E72D297353CC}">
              <c16:uniqueId val="{00000001-BDDD-4417-B872-D5789108D68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02529404676943"/>
          <c:w val="0.95416666666666672"/>
          <c:h val="0.76798458629542765"/>
        </c:manualLayout>
      </c:layout>
      <c:barChart>
        <c:barDir val="col"/>
        <c:grouping val="clustered"/>
        <c:varyColors val="0"/>
        <c:ser>
          <c:idx val="0"/>
          <c:order val="0"/>
          <c:tx>
            <c:strRef>
              <c:f>Sheet1!$B$1</c:f>
              <c:strCache>
                <c:ptCount val="1"/>
                <c:pt idx="0">
                  <c:v>Lowest</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26</c:v>
                </c:pt>
                <c:pt idx="1">
                  <c:v>53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2nd</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31</c:v>
                </c:pt>
                <c:pt idx="1">
                  <c:v>50</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Middle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21</c:v>
                </c:pt>
                <c:pt idx="1">
                  <c:v>30</c:v>
                </c:pt>
              </c:numCache>
            </c:numRef>
          </c:val>
          <c:extLst>
            <c:ext xmlns:c16="http://schemas.microsoft.com/office/drawing/2014/chart" uri="{C3380CC4-5D6E-409C-BE32-E72D297353CC}">
              <c16:uniqueId val="{00000000-8380-49B3-8193-24F95815F049}"/>
            </c:ext>
          </c:extLst>
        </c:ser>
        <c:ser>
          <c:idx val="3"/>
          <c:order val="3"/>
          <c:tx>
            <c:strRef>
              <c:f>Sheet1!$E$1</c:f>
              <c:strCache>
                <c:ptCount val="1"/>
                <c:pt idx="0">
                  <c:v>4th</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17</c:v>
                </c:pt>
                <c:pt idx="1">
                  <c:v>28</c:v>
                </c:pt>
              </c:numCache>
            </c:numRef>
          </c:val>
          <c:extLst>
            <c:ext xmlns:c16="http://schemas.microsoft.com/office/drawing/2014/chart" uri="{C3380CC4-5D6E-409C-BE32-E72D297353CC}">
              <c16:uniqueId val="{00000001-8380-49B3-8193-24F95815F049}"/>
            </c:ext>
          </c:extLst>
        </c:ser>
        <c:ser>
          <c:idx val="4"/>
          <c:order val="4"/>
          <c:tx>
            <c:strRef>
              <c:f>Sheet1!$F$1</c:f>
              <c:strCache>
                <c:ptCount val="1"/>
                <c:pt idx="0">
                  <c:v>Highest</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Sheet1!$F$2:$F$3</c:f>
              <c:numCache>
                <c:formatCode>General</c:formatCode>
                <c:ptCount val="2"/>
                <c:pt idx="0">
                  <c:v>13</c:v>
                </c:pt>
                <c:pt idx="1">
                  <c:v>16</c:v>
                </c:pt>
              </c:numCache>
            </c:numRef>
          </c:val>
          <c:extLst>
            <c:ext xmlns:c16="http://schemas.microsoft.com/office/drawing/2014/chart" uri="{C3380CC4-5D6E-409C-BE32-E72D297353CC}">
              <c16:uniqueId val="{00000002-8380-49B3-8193-24F95815F04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612726602764256"/>
          <c:y val="2.4441605540199899E-3"/>
          <c:w val="0.79286974866100657"/>
          <c:h val="0.9772854729489161"/>
        </c:manualLayout>
      </c:layout>
      <c:barChart>
        <c:barDir val="bar"/>
        <c:grouping val="clustered"/>
        <c:varyColors val="0"/>
        <c:ser>
          <c:idx val="0"/>
          <c:order val="0"/>
          <c:spPr>
            <a:solidFill>
              <a:schemeClr val="accent3"/>
            </a:solidFill>
            <a:ln>
              <a:noFill/>
            </a:ln>
            <a:effectLst/>
          </c:spPr>
          <c:invertIfNegative val="0"/>
          <c:dPt>
            <c:idx val="2"/>
            <c:invertIfNegative val="0"/>
            <c:bubble3D val="0"/>
            <c:spPr>
              <a:solidFill>
                <a:schemeClr val="accent3"/>
              </a:solidFill>
              <a:ln>
                <a:noFill/>
              </a:ln>
              <a:effectLst/>
            </c:spPr>
          </c:dPt>
          <c:dPt>
            <c:idx val="4"/>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Gandaki Province</c:v>
                </c:pt>
                <c:pt idx="1">
                  <c:v>Bagmati Province</c:v>
                </c:pt>
                <c:pt idx="2">
                  <c:v>Koshi Province</c:v>
                </c:pt>
                <c:pt idx="3">
                  <c:v>Lumbini Province</c:v>
                </c:pt>
                <c:pt idx="4">
                  <c:v>Madhesh Province</c:v>
                </c:pt>
                <c:pt idx="5">
                  <c:v>Karnali Province</c:v>
                </c:pt>
                <c:pt idx="6">
                  <c:v>Sudurpashchim Province</c:v>
                </c:pt>
              </c:strCache>
            </c:strRef>
          </c:cat>
          <c:val>
            <c:numRef>
              <c:f>Sheet1!$B$2:$B$8</c:f>
              <c:numCache>
                <c:formatCode>General</c:formatCode>
                <c:ptCount val="7"/>
                <c:pt idx="0">
                  <c:v>23</c:v>
                </c:pt>
                <c:pt idx="1">
                  <c:v>24</c:v>
                </c:pt>
                <c:pt idx="2">
                  <c:v>34</c:v>
                </c:pt>
                <c:pt idx="3">
                  <c:v>41</c:v>
                </c:pt>
                <c:pt idx="4">
                  <c:v>43</c:v>
                </c:pt>
                <c:pt idx="5">
                  <c:v>46</c:v>
                </c:pt>
                <c:pt idx="6">
                  <c:v>49</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6="http://schemas.microsoft.com/office/drawing/2014/chart" uri="{C3380CC4-5D6E-409C-BE32-E72D297353CC}">
              <c16:uniqueId val="{00000006-42CC-E44D-81D4-F13EDE0C5F83}"/>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b"/>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02529404676943"/>
          <c:w val="0.95416666666666672"/>
          <c:h val="0.76798458629542765"/>
        </c:manualLayout>
      </c:layout>
      <c:barChart>
        <c:barDir val="col"/>
        <c:grouping val="clustered"/>
        <c:varyColors val="0"/>
        <c:ser>
          <c:idx val="0"/>
          <c:order val="0"/>
          <c:tx>
            <c:strRef>
              <c:f>Sheet1!$B$1</c:f>
              <c:strCache>
                <c:ptCount val="1"/>
                <c:pt idx="0">
                  <c:v>&lt;20</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30</c:v>
                </c:pt>
                <c:pt idx="1">
                  <c:v>50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20-29</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20</c:v>
                </c:pt>
                <c:pt idx="1">
                  <c:v>33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30-39</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22</c:v>
                </c:pt>
                <c:pt idx="1">
                  <c:v>41</c:v>
                </c:pt>
              </c:numCache>
            </c:numRef>
          </c:val>
          <c:extLst>
            <c:ext xmlns:c16="http://schemas.microsoft.com/office/drawing/2014/chart" uri="{C3380CC4-5D6E-409C-BE32-E72D297353CC}">
              <c16:uniqueId val="{00000000-85C2-4952-91A4-79AD724F6635}"/>
            </c:ext>
          </c:extLst>
        </c:ser>
        <c:ser>
          <c:idx val="3"/>
          <c:order val="3"/>
          <c:tx>
            <c:strRef>
              <c:f>Sheet1!$E$1</c:f>
              <c:strCache>
                <c:ptCount val="1"/>
                <c:pt idx="0">
                  <c:v>40-49</c:v>
                </c:pt>
              </c:strCache>
            </c:strRef>
          </c:tx>
          <c:spPr>
            <a:solidFill>
              <a:schemeClr val="accent4"/>
            </a:solidFill>
            <a:ln>
              <a:noFill/>
            </a:ln>
            <a:effectLst/>
          </c:spPr>
          <c:invertIfNegative val="0"/>
          <c:dLbls>
            <c:delete val="1"/>
          </c:dLbls>
          <c:cat>
            <c:strRef>
              <c:f>Sheet1!$A$2:$A$3</c:f>
              <c:strCache>
                <c:ptCount val="2"/>
                <c:pt idx="0">
                  <c:v>Neonatal mortality</c:v>
                </c:pt>
                <c:pt idx="1">
                  <c:v>Under-5 mortality</c:v>
                </c:pt>
              </c:strCache>
            </c:strRef>
          </c:cat>
          <c:val>
            <c:numRef>
              <c:f>Sheet1!$E$2:$E$3</c:f>
              <c:numCache>
                <c:formatCode>General</c:formatCode>
                <c:ptCount val="2"/>
                <c:pt idx="0">
                  <c:v>0</c:v>
                </c:pt>
                <c:pt idx="1">
                  <c:v>0</c:v>
                </c:pt>
              </c:numCache>
            </c:numRef>
          </c:val>
          <c:extLst>
            <c:ext xmlns:c16="http://schemas.microsoft.com/office/drawing/2014/chart" uri="{C3380CC4-5D6E-409C-BE32-E72D297353CC}">
              <c16:uniqueId val="{00000001-85C2-4952-91A4-79AD724F6635}"/>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896807889443975"/>
          <c:w val="0.95416666666666672"/>
          <c:h val="0.76504180144775746"/>
        </c:manualLayout>
      </c:layout>
      <c:barChart>
        <c:barDir val="col"/>
        <c:grouping val="clustered"/>
        <c:varyColors val="0"/>
        <c:ser>
          <c:idx val="0"/>
          <c:order val="0"/>
          <c:tx>
            <c:strRef>
              <c:f>Sheet1!$B$1</c:f>
              <c:strCache>
                <c:ptCount val="1"/>
                <c:pt idx="0">
                  <c:v>1</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25</c:v>
                </c:pt>
                <c:pt idx="1">
                  <c:v>39</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2-3</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17</c:v>
                </c:pt>
                <c:pt idx="1">
                  <c:v>31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4-6</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31</c:v>
                </c:pt>
                <c:pt idx="1">
                  <c:v>54</c:v>
                </c:pt>
              </c:numCache>
            </c:numRef>
          </c:val>
          <c:extLst>
            <c:ext xmlns:c16="http://schemas.microsoft.com/office/drawing/2014/chart" uri="{C3380CC4-5D6E-409C-BE32-E72D297353CC}">
              <c16:uniqueId val="{00000000-064C-49EA-A284-7AE81343979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0.88184</cdr:x>
      <cdr:y>0.62249</cdr:y>
    </cdr:from>
    <cdr:to>
      <cdr:x>0.99778</cdr:x>
      <cdr:y>0.70847</cdr:y>
    </cdr:to>
    <cdr:sp macro="" textlink="">
      <cdr:nvSpPr>
        <cdr:cNvPr id="2" name="TextBox 1">
          <a:extLst xmlns:a="http://schemas.openxmlformats.org/drawingml/2006/main">
            <a:ext uri="{FF2B5EF4-FFF2-40B4-BE49-F238E27FC236}">
              <a16:creationId xmlns:a16="http://schemas.microsoft.com/office/drawing/2014/main" id="{3BC997A0-E20D-1DD8-5502-C239E007B83E}"/>
            </a:ext>
          </a:extLst>
        </cdr:cNvPr>
        <cdr:cNvSpPr txBox="1"/>
      </cdr:nvSpPr>
      <cdr:spPr>
        <a:xfrm xmlns:a="http://schemas.openxmlformats.org/drawingml/2006/main">
          <a:off x="6954829" y="2679725"/>
          <a:ext cx="914400" cy="370114"/>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i="1" dirty="0"/>
            <a: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5/19/2023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5/19/2023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During the 5 years immediately preceding the survey, the neonatal mortality rate was 21 deaths per 1,000 live births, the infant mortality rate was 28 deaths per 1,000 live births, and the under-5 mortality rate was 33 deaths per 1,000 live births.</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617295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Neonatal and under-5 mortality rates are highest (42 and 72 deaths per 1,000 live births, respectively) among children born within 2 years of the last birth.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920263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During the 5 years preceding the survey, the stillbirth rate was 10 per 1,000 pregnancies of 28 or more weeks and the early neonatal death rate was 17 per 1,000 live births. The perinatal mortality rate was 27 deaths per 1,000 pregnancies of 28 or more weeks.</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949513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All indicators related to childhood mortality have declined over time. Between 1996 and 2022, under-5, infant, and neonatal mortality declined by 72%, 64%, and 58%, respectively. Although trends are declining, neonatal mortality as a percentage of under-5 mortality has increased sharply. The share of neonatal deaths increased from 64% of infant deaths in 1996 to 75% in 2022. Despite improvements in other childhood mortality indicators from previous surveys, the neonatal mortality rate has remained unchanged since 2016). As the pace of decline in neonatal mortality has slowed, decreases in child and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postneonatal</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mortality contribute more to the overall decline in under-5 mortality rates.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1608358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Male children are more likely to die within the first month of life than female children. Mortality rates are 24 deaths per 1,000 live births among male neonates and 17 deaths per 1,000 live births among female neonates. Previous surveys showed that girls were more likely to die than boys as they grew older. However, during the last 5 years, mortality among boys exceeds that among girls (35 versus 30 deaths per 1,000 live births).</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14459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Childhood mortality rates are generally higher in rural areas than in urban areas. Neonatal and under-5 mortality rates are 25 and 38 deaths per 1,000 live births, respectively, in rural areas, as compared with 19 and 30 deaths per 1,000 live births, respectively, in urban areas.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1388766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Neonatal and under-5 mortality rates generally decrease with increasing mother’s wealth. Under-5 mortality rates are 50 deaths per 1,000 live births among children born to women with no education and 24 deaths per 1,000 live births among those born to women in the secondary education.</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357620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Neonatal and under-5 mortality rates generally decrease with increasing mother’s wealth. Under-5 mortality rates are 53 deaths per 1,000 live births among children born to women in the lowest wealth quintile and 16 deaths per 1,000 live births among those born to women in the highest wealth quintile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371481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Overall, childhood mortality is highest in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Sudurpashchim</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Province (neonatal, infant, and under-5 mortality rates of 27, 40, and 49 deaths per 1,000 live births, respectively) and lowest in Gandaki Province (neonatal, infant, and under-5 mortality rates of 8, 19, and 23 deaths per 1,000 live births, respectively).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708932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Neonatal and under-5 mortality rates are higher among children born to women who are under the age of 20 years at birth.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848793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Neonatal and under-5 mortality rates are lowest for children born in the second/third birth order, relative to first or later.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768160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Title Slide">
    <p:spTree>
      <p:nvGrpSpPr>
        <p:cNvPr id="1" name="Shape 14"/>
        <p:cNvGrpSpPr/>
        <p:nvPr/>
      </p:nvGrpSpPr>
      <p:grpSpPr>
        <a:xfrm>
          <a:off x="0" y="0"/>
          <a:ext cx="0" cy="0"/>
          <a:chOff x="0" y="0"/>
          <a:chExt cx="0" cy="0"/>
        </a:xfrm>
      </p:grpSpPr>
      <p:sp>
        <p:nvSpPr>
          <p:cNvPr id="16" name="Google Shape;16;p32"/>
          <p:cNvSpPr txBox="1"/>
          <p:nvPr/>
        </p:nvSpPr>
        <p:spPr>
          <a:xfrm>
            <a:off x="628650" y="1150957"/>
            <a:ext cx="7886700" cy="531192"/>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chemeClr val="lt1"/>
              </a:buClr>
              <a:buSzPts val="2400"/>
              <a:buFont typeface="Source Sans Pro SemiBold"/>
              <a:buNone/>
            </a:pPr>
            <a:r>
              <a:rPr lang="en-US" sz="2400" b="0" u="none" dirty="0">
                <a:solidFill>
                  <a:schemeClr val="lt1"/>
                </a:solidFill>
                <a:latin typeface="Source Sans Pro SemiBold"/>
                <a:ea typeface="Source Sans Pro SemiBold"/>
                <a:cs typeface="Source Sans Pro SemiBold"/>
                <a:sym typeface="Source Sans Pro SemiBold"/>
              </a:rPr>
              <a:t>#NepalDHS</a:t>
            </a:r>
            <a:endParaRPr dirty="0"/>
          </a:p>
        </p:txBody>
      </p:sp>
    </p:spTree>
    <p:extLst>
      <p:ext uri="{BB962C8B-B14F-4D97-AF65-F5344CB8AC3E}">
        <p14:creationId xmlns:p14="http://schemas.microsoft.com/office/powerpoint/2010/main" val="1673752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9052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41327"/>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5/19/2023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3.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C1E52"/>
        </a:solidFill>
        <a:effectLst/>
      </p:bgPr>
    </p:bg>
    <p:spTree>
      <p:nvGrpSpPr>
        <p:cNvPr id="1" name="Shape 9"/>
        <p:cNvGrpSpPr/>
        <p:nvPr/>
      </p:nvGrpSpPr>
      <p:grpSpPr>
        <a:xfrm>
          <a:off x="0" y="0"/>
          <a:ext cx="0" cy="0"/>
          <a:chOff x="0" y="0"/>
          <a:chExt cx="0" cy="0"/>
        </a:xfrm>
      </p:grpSpPr>
      <p:sp>
        <p:nvSpPr>
          <p:cNvPr id="4" name="Rectangle 3">
            <a:extLst>
              <a:ext uri="{FF2B5EF4-FFF2-40B4-BE49-F238E27FC236}">
                <a16:creationId xmlns:a16="http://schemas.microsoft.com/office/drawing/2014/main" id="{FB54044D-0EF3-AAAD-5F14-810FB774DE45}"/>
              </a:ext>
            </a:extLst>
          </p:cNvPr>
          <p:cNvSpPr/>
          <p:nvPr userDrawn="1"/>
        </p:nvSpPr>
        <p:spPr>
          <a:xfrm>
            <a:off x="806450" y="1868057"/>
            <a:ext cx="7556500" cy="3185249"/>
          </a:xfrm>
          <a:prstGeom prst="rect">
            <a:avLst/>
          </a:prstGeom>
          <a:solidFill>
            <a:srgbClr val="D6A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Google Shape;10;p31"/>
          <p:cNvSpPr txBox="1">
            <a:spLocks noGrp="1"/>
          </p:cNvSpPr>
          <p:nvPr>
            <p:ph type="title"/>
          </p:nvPr>
        </p:nvSpPr>
        <p:spPr>
          <a:xfrm>
            <a:off x="628650" y="1056687"/>
            <a:ext cx="7886700" cy="531192"/>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lt1"/>
              </a:buClr>
              <a:buSzPts val="2400"/>
              <a:buFont typeface="Source Sans Pro"/>
              <a:buNone/>
              <a:defRPr sz="2400" b="1" i="0" u="none" strike="noStrike" cap="none">
                <a:solidFill>
                  <a:schemeClr val="lt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 name="Google Shape;13;p31"/>
          <p:cNvSpPr txBox="1"/>
          <p:nvPr/>
        </p:nvSpPr>
        <p:spPr>
          <a:xfrm>
            <a:off x="358219" y="5542961"/>
            <a:ext cx="8531257"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3600"/>
              <a:buFont typeface="Source Sans Pro"/>
              <a:buNone/>
            </a:pPr>
            <a:r>
              <a:rPr lang="en-US" sz="3600" b="1" i="0" u="none" strike="noStrike" cap="none" dirty="0">
                <a:solidFill>
                  <a:schemeClr val="lt1"/>
                </a:solidFill>
                <a:latin typeface="Source Sans Pro"/>
                <a:ea typeface="Source Sans Pro"/>
                <a:cs typeface="Source Sans Pro"/>
                <a:sym typeface="Source Sans Pro"/>
              </a:rPr>
              <a:t>2022 Nepal Demographic and Health Survey (NDHS)</a:t>
            </a:r>
            <a:endParaRPr dirty="0"/>
          </a:p>
        </p:txBody>
      </p:sp>
      <p:pic>
        <p:nvPicPr>
          <p:cNvPr id="3" name="Picture 2" descr="A picture containing art, painting, cartoon, visual arts&#10;&#10;Description automatically generated">
            <a:extLst>
              <a:ext uri="{FF2B5EF4-FFF2-40B4-BE49-F238E27FC236}">
                <a16:creationId xmlns:a16="http://schemas.microsoft.com/office/drawing/2014/main" id="{DFAC36C5-5D7F-E7F5-8E48-F5F7BC63C82F}"/>
              </a:ext>
            </a:extLst>
          </p:cNvPr>
          <p:cNvPicPr>
            <a:picLocks noChangeAspect="1"/>
          </p:cNvPicPr>
          <p:nvPr userDrawn="1"/>
        </p:nvPicPr>
        <p:blipFill>
          <a:blip r:embed="rId3"/>
          <a:stretch>
            <a:fillRect/>
          </a:stretch>
        </p:blipFill>
        <p:spPr>
          <a:xfrm>
            <a:off x="842795" y="1819371"/>
            <a:ext cx="7562103" cy="3233935"/>
          </a:xfrm>
          <a:prstGeom prst="rect">
            <a:avLst/>
          </a:prstGeom>
        </p:spPr>
      </p:pic>
    </p:spTree>
    <p:extLst>
      <p:ext uri="{BB962C8B-B14F-4D97-AF65-F5344CB8AC3E}">
        <p14:creationId xmlns:p14="http://schemas.microsoft.com/office/powerpoint/2010/main" val="327885468"/>
      </p:ext>
    </p:extLst>
  </p:cSld>
  <p:clrMap bg1="lt1" tx1="dk1" bg2="dk2" tx2="lt2" accent1="accent1" accent2="accent2" accent3="accent3" accent4="accent4" accent5="accent5" accent6="accent6" hlink="hlink" folHlink="folHlink"/>
  <p:sldLayoutIdLst>
    <p:sldLayoutId id="214748370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3" r:id="rId4"/>
    <p:sldLayoutId id="2147483704" r:id="rId5"/>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811212"/>
          </a:xfrm>
          <a:prstGeom prst="rect">
            <a:avLst/>
          </a:prstGeom>
        </p:spPr>
        <p:txBody>
          <a:bodyPr/>
          <a:lstStyle/>
          <a:p>
            <a:pPr algn="ctr"/>
            <a:r>
              <a:rPr lang="en-US" sz="3600" b="1" dirty="0">
                <a:solidFill>
                  <a:schemeClr val="bg1"/>
                </a:solidFill>
                <a:latin typeface="Source Sans Pro" panose="020B0503030403020204" pitchFamily="34" charset="0"/>
                <a:ea typeface="Source Sans Pro" panose="020B0503030403020204" pitchFamily="34" charset="0"/>
              </a:rPr>
              <a:t>Mortality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9EFCED45-D327-9A8F-533B-A9678628F4FB}"/>
              </a:ext>
            </a:extLst>
          </p:cNvPr>
          <p:cNvGraphicFramePr/>
          <p:nvPr>
            <p:extLst>
              <p:ext uri="{D42A27DB-BD31-4B8C-83A1-F6EECF244321}">
                <p14:modId xmlns:p14="http://schemas.microsoft.com/office/powerpoint/2010/main" val="2142218882"/>
              </p:ext>
            </p:extLst>
          </p:nvPr>
        </p:nvGraphicFramePr>
        <p:xfrm>
          <a:off x="127747" y="1661942"/>
          <a:ext cx="9677671" cy="5196058"/>
        </p:xfrm>
        <a:graphic>
          <a:graphicData uri="http://schemas.openxmlformats.org/drawingml/2006/chart">
            <c:chart xmlns:c="http://schemas.openxmlformats.org/drawingml/2006/chart" xmlns:r="http://schemas.openxmlformats.org/officeDocument/2006/relationships" r:id="rId3"/>
          </a:graphicData>
        </a:graphic>
      </p:graphicFrame>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Under-5 Mortality by Province</a:t>
            </a:r>
          </a:p>
        </p:txBody>
      </p:sp>
      <p:sp>
        <p:nvSpPr>
          <p:cNvPr id="57" name="Content Placeholder 2">
            <a:extLst>
              <a:ext uri="{FF2B5EF4-FFF2-40B4-BE49-F238E27FC236}">
                <a16:creationId xmlns:a16="http://schemas.microsoft.com/office/drawing/2014/main" id="{B76AB0A3-9AE7-9BC8-2574-F662543AC0C7}"/>
              </a:ext>
            </a:extLst>
          </p:cNvPr>
          <p:cNvSpPr>
            <a:spLocks noGrp="1"/>
          </p:cNvSpPr>
          <p:nvPr>
            <p:ph idx="1"/>
          </p:nvPr>
        </p:nvSpPr>
        <p:spPr>
          <a:xfrm>
            <a:off x="440391" y="827352"/>
            <a:ext cx="7886700" cy="810706"/>
          </a:xfrm>
        </p:spPr>
        <p:txBody>
          <a:bodyPr>
            <a:normAutofit/>
          </a:bodyPr>
          <a:lstStyle/>
          <a:p>
            <a:pPr algn="l"/>
            <a:r>
              <a:rPr lang="en-US" dirty="0"/>
              <a:t>Deaths per 1,000 live births for the 10-year period before the survey </a:t>
            </a:r>
          </a:p>
        </p:txBody>
      </p:sp>
      <p:pic>
        <p:nvPicPr>
          <p:cNvPr id="2" name="Picture 1" descr="A picture containing text&#10;&#10;Description automatically generated">
            <a:extLst>
              <a:ext uri="{FF2B5EF4-FFF2-40B4-BE49-F238E27FC236}">
                <a16:creationId xmlns:a16="http://schemas.microsoft.com/office/drawing/2014/main" id="{6AB14868-D5A7-1BCB-0B42-42FB7AB804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9082054B-0376-FBA8-8E6A-77D1266373BA}"/>
              </a:ext>
            </a:extLst>
          </p:cNvPr>
          <p:cNvSpPr txBox="1">
            <a:spLocks/>
          </p:cNvSpPr>
          <p:nvPr/>
        </p:nvSpPr>
        <p:spPr>
          <a:xfrm>
            <a:off x="7345049" y="792354"/>
            <a:ext cx="172305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3.2.1</a:t>
            </a:r>
          </a:p>
        </p:txBody>
      </p:sp>
    </p:spTree>
    <p:extLst>
      <p:ext uri="{BB962C8B-B14F-4D97-AF65-F5344CB8AC3E}">
        <p14:creationId xmlns:p14="http://schemas.microsoft.com/office/powerpoint/2010/main" val="317324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Childhood Mortality </a:t>
            </a:r>
            <a:br>
              <a:rPr lang="en-US"/>
            </a:br>
            <a:r>
              <a:rPr lang="en-US"/>
              <a:t>by Mother’s Age at Birth</a:t>
            </a:r>
          </a:p>
        </p:txBody>
      </p:sp>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p:txBody>
          <a:bodyPr>
            <a:normAutofit/>
          </a:bodyPr>
          <a:lstStyle/>
          <a:p>
            <a:pPr algn="l"/>
            <a:r>
              <a:rPr lang="en-US"/>
              <a:t>Deaths per 1,000 live births for the 10-year period before the survey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19751883"/>
              </p:ext>
            </p:extLst>
          </p:nvPr>
        </p:nvGraphicFramePr>
        <p:xfrm>
          <a:off x="628649" y="1565793"/>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7296446F-9B52-45D8-BB9D-677B1480363A}"/>
              </a:ext>
            </a:extLst>
          </p:cNvPr>
          <p:cNvSpPr txBox="1"/>
          <p:nvPr/>
        </p:nvSpPr>
        <p:spPr>
          <a:xfrm>
            <a:off x="7434664" y="4666334"/>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a:t>
            </a:r>
          </a:p>
        </p:txBody>
      </p:sp>
      <p:sp>
        <p:nvSpPr>
          <p:cNvPr id="5" name="TextBox 4">
            <a:extLst>
              <a:ext uri="{FF2B5EF4-FFF2-40B4-BE49-F238E27FC236}">
                <a16:creationId xmlns:a16="http://schemas.microsoft.com/office/drawing/2014/main" id="{B23DD96B-D30A-489D-7054-594F68BEAE29}"/>
              </a:ext>
            </a:extLst>
          </p:cNvPr>
          <p:cNvSpPr txBox="1"/>
          <p:nvPr/>
        </p:nvSpPr>
        <p:spPr>
          <a:xfrm>
            <a:off x="3559821" y="4590588"/>
            <a:ext cx="589194" cy="489402"/>
          </a:xfrm>
          <a:prstGeom prst="rect">
            <a:avLst/>
          </a:prstGeom>
        </p:spPr>
        <p:txBody>
          <a:bodyPr vert="horz" wrap="square" lIns="91440" tIns="45720" rIns="91440" bIns="45720" rtlCol="0" anchor="ctr">
            <a:normAutofit/>
          </a:bodyPr>
          <a:lstStyle/>
          <a:p>
            <a:pPr algn="ctr"/>
            <a:r>
              <a:rPr lang="en-US" b="1" dirty="0">
                <a:latin typeface="Source Sans Pro" panose="020B0503030403020204" pitchFamily="34" charset="0"/>
                <a:ea typeface="Source Sans Pro" panose="020B0503030403020204" pitchFamily="34" charset="0"/>
              </a:rPr>
              <a:t>*   </a:t>
            </a:r>
            <a:endParaRPr lang="en-US" sz="1800" b="1" dirty="0">
              <a:latin typeface="Source Sans Pro" panose="020B0503030403020204" pitchFamily="34" charset="0"/>
              <a:ea typeface="Source Sans Pro" panose="020B0503030403020204" pitchFamily="34" charset="0"/>
            </a:endParaRPr>
          </a:p>
        </p:txBody>
      </p:sp>
      <p:sp>
        <p:nvSpPr>
          <p:cNvPr id="13" name="Content Placeholder 2">
            <a:extLst>
              <a:ext uri="{FF2B5EF4-FFF2-40B4-BE49-F238E27FC236}">
                <a16:creationId xmlns:a16="http://schemas.microsoft.com/office/drawing/2014/main" id="{4E2A267C-1713-E2C1-1C2E-B7E5380FC8E2}"/>
              </a:ext>
            </a:extLst>
          </p:cNvPr>
          <p:cNvSpPr txBox="1">
            <a:spLocks/>
          </p:cNvSpPr>
          <p:nvPr/>
        </p:nvSpPr>
        <p:spPr>
          <a:xfrm>
            <a:off x="628650" y="6147201"/>
            <a:ext cx="7886700" cy="64326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An asterisk indicates that a figure is based on fewer than 250 unweighted person-years of exposure to the risk of death and has been suppressed.</a:t>
            </a:r>
          </a:p>
        </p:txBody>
      </p:sp>
      <p:pic>
        <p:nvPicPr>
          <p:cNvPr id="8" name="Picture 7" descr="A picture containing text&#10;&#10;Description automatically generated">
            <a:extLst>
              <a:ext uri="{FF2B5EF4-FFF2-40B4-BE49-F238E27FC236}">
                <a16:creationId xmlns:a16="http://schemas.microsoft.com/office/drawing/2014/main" id="{8FCD4E05-CCDD-A325-2B01-14335D21C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2C83CAAA-2934-E117-F07E-CA47E84F62FD}"/>
              </a:ext>
            </a:extLst>
          </p:cNvPr>
          <p:cNvSpPr txBox="1">
            <a:spLocks/>
          </p:cNvSpPr>
          <p:nvPr/>
        </p:nvSpPr>
        <p:spPr>
          <a:xfrm>
            <a:off x="7416756" y="810929"/>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5566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Childhood Mortality </a:t>
            </a:r>
            <a:br>
              <a:rPr lang="en-US"/>
            </a:br>
            <a:r>
              <a:rPr lang="en-US"/>
              <a:t>by Birth Order</a:t>
            </a:r>
          </a:p>
        </p:txBody>
      </p:sp>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p:txBody>
          <a:bodyPr>
            <a:normAutofit/>
          </a:bodyPr>
          <a:lstStyle/>
          <a:p>
            <a:pPr algn="l"/>
            <a:r>
              <a:rPr lang="en-US"/>
              <a:t>Deaths per 1,000 live births for the 10-year period before the survey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68175851"/>
              </p:ext>
            </p:extLst>
          </p:nvPr>
        </p:nvGraphicFramePr>
        <p:xfrm>
          <a:off x="628648" y="2001227"/>
          <a:ext cx="7886699" cy="4315640"/>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descr="A picture containing text&#10;&#10;Description automatically generated">
            <a:extLst>
              <a:ext uri="{FF2B5EF4-FFF2-40B4-BE49-F238E27FC236}">
                <a16:creationId xmlns:a16="http://schemas.microsoft.com/office/drawing/2014/main" id="{4569334E-F00D-DFF6-30AB-8215BEB2CC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83A00417-6395-3122-0DF5-9D6879C71C37}"/>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322161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Childhood Mortality </a:t>
            </a:r>
            <a:br>
              <a:rPr lang="en-US"/>
            </a:br>
            <a:r>
              <a:rPr lang="en-US"/>
              <a:t>by Previous Birth Interval</a:t>
            </a:r>
          </a:p>
        </p:txBody>
      </p:sp>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p:txBody>
          <a:bodyPr>
            <a:normAutofit/>
          </a:bodyPr>
          <a:lstStyle/>
          <a:p>
            <a:pPr algn="l"/>
            <a:r>
              <a:rPr lang="en-US"/>
              <a:t>Deaths per 1,000 live births for the 10-year period before the survey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61115022"/>
              </p:ext>
            </p:extLst>
          </p:nvPr>
        </p:nvGraphicFramePr>
        <p:xfrm>
          <a:off x="628648" y="2001227"/>
          <a:ext cx="7886699" cy="4315640"/>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descr="A picture containing text&#10;&#10;Description automatically generated">
            <a:extLst>
              <a:ext uri="{FF2B5EF4-FFF2-40B4-BE49-F238E27FC236}">
                <a16:creationId xmlns:a16="http://schemas.microsoft.com/office/drawing/2014/main" id="{A0869D8F-81A2-69CB-3C4E-CE744500C6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3AD93FF-3E1E-081A-C62D-1E568DFEA415}"/>
              </a:ext>
            </a:extLst>
          </p:cNvPr>
          <p:cNvSpPr txBox="1">
            <a:spLocks/>
          </p:cNvSpPr>
          <p:nvPr/>
        </p:nvSpPr>
        <p:spPr>
          <a:xfrm>
            <a:off x="7416756" y="808399"/>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553155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a:t>Perinatal Mortality</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08314"/>
            <a:ext cx="7886700" cy="5018315"/>
          </a:xfrm>
        </p:spPr>
        <p:txBody>
          <a:bodyPr>
            <a:normAutofit fontScale="92500" lnSpcReduction="10000"/>
          </a:bodyPr>
          <a:lstStyle/>
          <a:p>
            <a:pPr>
              <a:lnSpc>
                <a:spcPct val="110000"/>
              </a:lnSpc>
            </a:pPr>
            <a:r>
              <a:rPr lang="en-US" sz="2800" b="1" i="0"/>
              <a:t>Stillbirths: </a:t>
            </a:r>
            <a:r>
              <a:rPr lang="en-US" sz="2800" i="0"/>
              <a:t>Fetal deaths in pregnancies lasting 28 or more weeks</a:t>
            </a:r>
          </a:p>
          <a:p>
            <a:pPr>
              <a:lnSpc>
                <a:spcPct val="110000"/>
              </a:lnSpc>
            </a:pPr>
            <a:r>
              <a:rPr lang="en-US" sz="2800" b="1" i="0"/>
              <a:t>Early neonatal deaths:</a:t>
            </a:r>
            <a:r>
              <a:rPr lang="en-US" sz="2800" i="0"/>
              <a:t> Deaths at age 0-6 days among live-born children</a:t>
            </a:r>
          </a:p>
          <a:p>
            <a:pPr>
              <a:lnSpc>
                <a:spcPct val="110000"/>
              </a:lnSpc>
            </a:pPr>
            <a:r>
              <a:rPr lang="en-US" sz="2800" b="1" i="0"/>
              <a:t>Stillbirth rate:</a:t>
            </a:r>
            <a:r>
              <a:rPr lang="en-US" sz="2800" i="0"/>
              <a:t> Number of stillbirths per 1,000 pregnancies lasting 28 or more weeks</a:t>
            </a:r>
          </a:p>
          <a:p>
            <a:pPr>
              <a:lnSpc>
                <a:spcPct val="110000"/>
              </a:lnSpc>
            </a:pPr>
            <a:r>
              <a:rPr lang="en-US" sz="2800" b="1" i="0"/>
              <a:t>Early neonatal death rate: </a:t>
            </a:r>
            <a:r>
              <a:rPr lang="en-US" sz="2800" i="0"/>
              <a:t>Number of early neonatal deaths per 1,000 live births</a:t>
            </a:r>
          </a:p>
          <a:p>
            <a:pPr>
              <a:lnSpc>
                <a:spcPct val="110000"/>
              </a:lnSpc>
            </a:pPr>
            <a:r>
              <a:rPr lang="en-US" sz="2800" b="1" i="0"/>
              <a:t>Perinatal mortality rate: </a:t>
            </a:r>
            <a:r>
              <a:rPr lang="en-US" sz="2800" i="0"/>
              <a:t>Number of stillbirths and early neonatal deaths per 1,000 pregnancies lasting 28 or more weeks</a:t>
            </a:r>
            <a:endParaRPr lang="en-US" sz="2800" b="1" i="0"/>
          </a:p>
          <a:p>
            <a:pPr>
              <a:lnSpc>
                <a:spcPct val="110000"/>
              </a:lnSpc>
            </a:pPr>
            <a:endParaRPr lang="en-US" sz="2800" b="1" i="0"/>
          </a:p>
        </p:txBody>
      </p:sp>
    </p:spTree>
    <p:extLst>
      <p:ext uri="{BB962C8B-B14F-4D97-AF65-F5344CB8AC3E}">
        <p14:creationId xmlns:p14="http://schemas.microsoft.com/office/powerpoint/2010/main" val="3086977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Perinatal Mortality</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243857251"/>
              </p:ext>
            </p:extLst>
          </p:nvPr>
        </p:nvGraphicFramePr>
        <p:xfrm>
          <a:off x="628648" y="1458954"/>
          <a:ext cx="7886699" cy="4638449"/>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ED3EB88E-B61A-20D4-38C8-97E73458DC84}"/>
              </a:ext>
            </a:extLst>
          </p:cNvPr>
          <p:cNvSpPr>
            <a:spLocks noGrp="1"/>
          </p:cNvSpPr>
          <p:nvPr>
            <p:ph idx="1"/>
          </p:nvPr>
        </p:nvSpPr>
        <p:spPr>
          <a:xfrm>
            <a:off x="628647" y="1012372"/>
            <a:ext cx="7886700" cy="596445"/>
          </a:xfrm>
        </p:spPr>
        <p:txBody>
          <a:bodyPr>
            <a:normAutofit/>
          </a:bodyPr>
          <a:lstStyle/>
          <a:p>
            <a:pPr algn="l"/>
            <a:r>
              <a:rPr lang="en-US"/>
              <a:t>Deaths per 1,000 pregnancies lasting 28 or more weeks for the 5-year period before the survey </a:t>
            </a:r>
          </a:p>
        </p:txBody>
      </p:sp>
      <p:sp>
        <p:nvSpPr>
          <p:cNvPr id="7" name="Content Placeholder 2">
            <a:extLst>
              <a:ext uri="{FF2B5EF4-FFF2-40B4-BE49-F238E27FC236}">
                <a16:creationId xmlns:a16="http://schemas.microsoft.com/office/drawing/2014/main" id="{726788B2-9280-DC84-F8CE-1D2FF4CC3DCA}"/>
              </a:ext>
            </a:extLst>
          </p:cNvPr>
          <p:cNvSpPr txBox="1">
            <a:spLocks/>
          </p:cNvSpPr>
          <p:nvPr/>
        </p:nvSpPr>
        <p:spPr>
          <a:xfrm>
            <a:off x="628648" y="6357257"/>
            <a:ext cx="7886700" cy="33745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*Per 1,000 live births</a:t>
            </a:r>
          </a:p>
        </p:txBody>
      </p:sp>
    </p:spTree>
    <p:extLst>
      <p:ext uri="{BB962C8B-B14F-4D97-AF65-F5344CB8AC3E}">
        <p14:creationId xmlns:p14="http://schemas.microsoft.com/office/powerpoint/2010/main" val="1683805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415143"/>
            <a:ext cx="8101693" cy="4970358"/>
          </a:xfrm>
        </p:spPr>
        <p:txBody>
          <a:bodyPr>
            <a:noAutofit/>
          </a:bodyPr>
          <a:lstStyle/>
          <a:p>
            <a:pPr marL="285750" indent="-285750">
              <a:lnSpc>
                <a:spcPct val="100000"/>
              </a:lnSpc>
              <a:buFont typeface="Arial" panose="020B0604020202020204" pitchFamily="34" charset="0"/>
              <a:buChar char="•"/>
            </a:pPr>
            <a:r>
              <a:rPr lang="en-US" sz="2400" i="0" dirty="0"/>
              <a:t>Childhood mortality has declined. The </a:t>
            </a:r>
            <a:r>
              <a:rPr lang="en-US" sz="2400" b="1" i="0" dirty="0">
                <a:solidFill>
                  <a:schemeClr val="accent5"/>
                </a:solidFill>
              </a:rPr>
              <a:t>neonatal mortality </a:t>
            </a:r>
            <a:r>
              <a:rPr lang="en-US" sz="2400" i="0" dirty="0"/>
              <a:t>rate </a:t>
            </a:r>
            <a:r>
              <a:rPr lang="en-US" sz="2400" i="0"/>
              <a:t>is </a:t>
            </a:r>
            <a:r>
              <a:rPr lang="en-US" sz="2400" b="1" i="0">
                <a:solidFill>
                  <a:schemeClr val="accent5"/>
                </a:solidFill>
              </a:rPr>
              <a:t>21 </a:t>
            </a:r>
            <a:r>
              <a:rPr lang="en-US" sz="2400" i="0" dirty="0"/>
              <a:t>deaths per 1,000 live births and the</a:t>
            </a:r>
            <a:r>
              <a:rPr lang="en-US" sz="2400" b="1" i="0" dirty="0">
                <a:solidFill>
                  <a:schemeClr val="accent5"/>
                </a:solidFill>
              </a:rPr>
              <a:t> under-5 mortality </a:t>
            </a:r>
            <a:r>
              <a:rPr lang="en-US" sz="2400" i="0" dirty="0"/>
              <a:t>rate is </a:t>
            </a:r>
            <a:r>
              <a:rPr lang="en-US" sz="2400" b="1" i="0" dirty="0">
                <a:solidFill>
                  <a:schemeClr val="accent5"/>
                </a:solidFill>
              </a:rPr>
              <a:t>33 </a:t>
            </a:r>
            <a:r>
              <a:rPr lang="en-US" sz="2400" i="0" dirty="0"/>
              <a:t>deaths per 1,000 live births.</a:t>
            </a:r>
          </a:p>
          <a:p>
            <a:pPr marL="285750" indent="-285750">
              <a:lnSpc>
                <a:spcPct val="100000"/>
              </a:lnSpc>
              <a:buFont typeface="Arial" panose="020B0604020202020204" pitchFamily="34" charset="0"/>
              <a:buChar char="•"/>
            </a:pPr>
            <a:r>
              <a:rPr lang="en-US" sz="2400" i="0" dirty="0"/>
              <a:t>Childhood mortality is higher among children </a:t>
            </a:r>
            <a:r>
              <a:rPr lang="en-US" sz="2400" b="1" i="0" dirty="0">
                <a:solidFill>
                  <a:schemeClr val="accent5"/>
                </a:solidFill>
              </a:rPr>
              <a:t>born less than 2 years after a previous birth</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endParaRPr lang="en-US" sz="2400" i="0" dirty="0"/>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3443288" y="470554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8 </a:t>
            </a:r>
            <a:r>
              <a:rPr lang="en-US" sz="2000"/>
              <a:t>of the Final Report</a:t>
            </a:r>
          </a:p>
        </p:txBody>
      </p:sp>
      <p:pic>
        <p:nvPicPr>
          <p:cNvPr id="4" name="Picture 3" descr="A picture containing text, screenshot, cartoon, graphic design&#10;&#10;Description automatically generated">
            <a:extLst>
              <a:ext uri="{FF2B5EF4-FFF2-40B4-BE49-F238E27FC236}">
                <a16:creationId xmlns:a16="http://schemas.microsoft.com/office/drawing/2014/main" id="{AFC3CA34-8092-6127-3A8E-D7F6100F9793}"/>
              </a:ext>
            </a:extLst>
          </p:cNvPr>
          <p:cNvPicPr>
            <a:picLocks noChangeAspect="1"/>
          </p:cNvPicPr>
          <p:nvPr/>
        </p:nvPicPr>
        <p:blipFill>
          <a:blip r:embed="rId2"/>
          <a:stretch>
            <a:fillRect/>
          </a:stretch>
        </p:blipFill>
        <p:spPr>
          <a:xfrm>
            <a:off x="3331921" y="1090632"/>
            <a:ext cx="2470485" cy="3493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dirty="0"/>
              <a:t>Childhood Mortality Estimates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91912"/>
            <a:ext cx="7886700" cy="5347091"/>
          </a:xfrm>
        </p:spPr>
        <p:txBody>
          <a:bodyPr>
            <a:normAutofit lnSpcReduction="10000"/>
          </a:bodyPr>
          <a:lstStyle/>
          <a:p>
            <a:pPr>
              <a:lnSpc>
                <a:spcPct val="110000"/>
              </a:lnSpc>
              <a:spcBef>
                <a:spcPts val="1800"/>
              </a:spcBef>
            </a:pPr>
            <a:r>
              <a:rPr lang="en-US" sz="2600" b="1" i="0" dirty="0"/>
              <a:t>Neonatal mortality: </a:t>
            </a:r>
            <a:r>
              <a:rPr lang="en-US" sz="2600" i="0" dirty="0"/>
              <a:t>Probability of dying in the first month of life</a:t>
            </a:r>
          </a:p>
          <a:p>
            <a:pPr>
              <a:lnSpc>
                <a:spcPct val="110000"/>
              </a:lnSpc>
              <a:spcBef>
                <a:spcPts val="1800"/>
              </a:spcBef>
            </a:pPr>
            <a:r>
              <a:rPr lang="en-US" sz="2600" b="1" i="0" dirty="0" err="1"/>
              <a:t>Postneonatal</a:t>
            </a:r>
            <a:r>
              <a:rPr lang="en-US" sz="2600" b="1" i="0" dirty="0"/>
              <a:t> mortality:</a:t>
            </a:r>
            <a:r>
              <a:rPr lang="en-US" sz="2600" i="0" dirty="0"/>
              <a:t> Probability of dying between one month and first birthday</a:t>
            </a:r>
          </a:p>
          <a:p>
            <a:pPr>
              <a:lnSpc>
                <a:spcPct val="110000"/>
              </a:lnSpc>
              <a:spcBef>
                <a:spcPts val="1800"/>
              </a:spcBef>
            </a:pPr>
            <a:r>
              <a:rPr lang="en-US" sz="2600" b="1" i="0" dirty="0"/>
              <a:t>Infant mortality:</a:t>
            </a:r>
            <a:r>
              <a:rPr lang="en-US" sz="2600" i="0" dirty="0"/>
              <a:t> Probability of dying before the first birthday</a:t>
            </a:r>
          </a:p>
          <a:p>
            <a:pPr>
              <a:lnSpc>
                <a:spcPct val="110000"/>
              </a:lnSpc>
              <a:spcBef>
                <a:spcPts val="1800"/>
              </a:spcBef>
            </a:pPr>
            <a:r>
              <a:rPr lang="en-US" sz="2600" b="1" i="0" dirty="0"/>
              <a:t>Child mortality: </a:t>
            </a:r>
            <a:r>
              <a:rPr lang="en-US" sz="2600" i="0" dirty="0"/>
              <a:t>Probability of dying between age one and five</a:t>
            </a:r>
          </a:p>
          <a:p>
            <a:pPr>
              <a:lnSpc>
                <a:spcPct val="110000"/>
              </a:lnSpc>
              <a:spcBef>
                <a:spcPts val="1800"/>
              </a:spcBef>
            </a:pPr>
            <a:r>
              <a:rPr lang="en-US" sz="2600" b="1" i="0" dirty="0"/>
              <a:t>Under-5 mortality: </a:t>
            </a:r>
            <a:r>
              <a:rPr lang="en-US" sz="2600" i="0" dirty="0"/>
              <a:t>Probability of dying before the fifth birthday</a:t>
            </a:r>
            <a:endParaRPr lang="en-US" sz="2600" b="1" i="0" dirty="0"/>
          </a:p>
          <a:p>
            <a:pPr>
              <a:lnSpc>
                <a:spcPct val="110000"/>
              </a:lnSpc>
            </a:pPr>
            <a:endParaRPr lang="en-US" sz="2800" b="1" i="0" dirty="0"/>
          </a:p>
        </p:txBody>
      </p:sp>
    </p:spTree>
    <p:extLst>
      <p:ext uri="{BB962C8B-B14F-4D97-AF65-F5344CB8AC3E}">
        <p14:creationId xmlns:p14="http://schemas.microsoft.com/office/powerpoint/2010/main" val="1457795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a:t>Childhood Mortality Rates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000458"/>
            <a:ext cx="7886700" cy="810706"/>
          </a:xfrm>
        </p:spPr>
        <p:txBody>
          <a:bodyPr>
            <a:normAutofit/>
          </a:bodyPr>
          <a:lstStyle/>
          <a:p>
            <a:pPr algn="l"/>
            <a:r>
              <a:rPr lang="en-US" dirty="0"/>
              <a:t>Deaths per 1,000 live births for the 5-year period before the survey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083995713"/>
              </p:ext>
            </p:extLst>
          </p:nvPr>
        </p:nvGraphicFramePr>
        <p:xfrm>
          <a:off x="628648" y="1631722"/>
          <a:ext cx="7886699" cy="4638449"/>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text&#10;&#10;Description automatically generated">
            <a:extLst>
              <a:ext uri="{FF2B5EF4-FFF2-40B4-BE49-F238E27FC236}">
                <a16:creationId xmlns:a16="http://schemas.microsoft.com/office/drawing/2014/main" id="{9B6E8662-C68D-8FEE-362B-0684FDDB0F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F6218C7A-D0A5-44A4-B089-4A3E64524887}"/>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004344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Trends in Childhood Mortality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225424674"/>
              </p:ext>
            </p:extLst>
          </p:nvPr>
        </p:nvGraphicFramePr>
        <p:xfrm>
          <a:off x="628650" y="1621969"/>
          <a:ext cx="7992836"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22514" y="1758948"/>
            <a:ext cx="2525486" cy="381000"/>
          </a:xfrm>
          <a:prstGeom prst="rect">
            <a:avLst/>
          </a:prstGeom>
        </p:spPr>
        <p:txBody>
          <a:bodyPr vert="horz" wrap="square" lIns="91440" tIns="45720" rIns="91440" bIns="45720" rtlCol="0" anchor="ctr">
            <a:normAutofit/>
          </a:bodyPr>
          <a:lstStyle/>
          <a:p>
            <a:pPr algn="l"/>
            <a:r>
              <a:rPr lang="en-US" sz="1800" b="1">
                <a:solidFill>
                  <a:schemeClr val="accent1">
                    <a:lumMod val="75000"/>
                  </a:schemeClr>
                </a:solidFill>
                <a:latin typeface="Source Sans Pro" panose="020B0503030403020204" pitchFamily="34" charset="0"/>
                <a:ea typeface="Source Sans Pro" panose="020B0503030403020204" pitchFamily="34" charset="0"/>
              </a:rPr>
              <a:t>Under-5 mortality</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22514" y="4110715"/>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Neonatal mortality</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221013"/>
            <a:ext cx="7886700" cy="337457"/>
          </a:xfrm>
        </p:spPr>
        <p:txBody>
          <a:bodyPr>
            <a:normAutofit lnSpcReduction="10000"/>
          </a:bodyPr>
          <a:lstStyle/>
          <a:p>
            <a:pPr algn="l"/>
            <a:r>
              <a:rPr lang="en-US"/>
              <a:t>Deaths per 1,000 live births for the 5-year period before the survey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405289" y="3238500"/>
            <a:ext cx="1981200" cy="381000"/>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Infant mortality</a:t>
            </a:r>
          </a:p>
        </p:txBody>
      </p:sp>
      <p:pic>
        <p:nvPicPr>
          <p:cNvPr id="3" name="Picture 2" descr="A picture containing text&#10;&#10;Description automatically generated">
            <a:extLst>
              <a:ext uri="{FF2B5EF4-FFF2-40B4-BE49-F238E27FC236}">
                <a16:creationId xmlns:a16="http://schemas.microsoft.com/office/drawing/2014/main" id="{F54130F3-DE37-5185-2B28-7B1052DDA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D50AFE45-B444-5D0F-EBED-95939A2D486D}"/>
              </a:ext>
            </a:extLst>
          </p:cNvPr>
          <p:cNvSpPr txBox="1">
            <a:spLocks/>
          </p:cNvSpPr>
          <p:nvPr/>
        </p:nvSpPr>
        <p:spPr>
          <a:xfrm>
            <a:off x="7416756" y="830035"/>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Childhood Mortality by Sex</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6254743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50" y="1295400"/>
            <a:ext cx="7886700" cy="337457"/>
          </a:xfrm>
        </p:spPr>
        <p:txBody>
          <a:bodyPr>
            <a:normAutofit lnSpcReduction="10000"/>
          </a:bodyPr>
          <a:lstStyle/>
          <a:p>
            <a:pPr algn="l"/>
            <a:r>
              <a:rPr lang="en-US"/>
              <a:t>Deaths per 1,000 live births for the 5-year period before the survey </a:t>
            </a:r>
          </a:p>
        </p:txBody>
      </p:sp>
      <p:pic>
        <p:nvPicPr>
          <p:cNvPr id="3" name="Picture 2" descr="A picture containing text&#10;&#10;Description automatically generated">
            <a:extLst>
              <a:ext uri="{FF2B5EF4-FFF2-40B4-BE49-F238E27FC236}">
                <a16:creationId xmlns:a16="http://schemas.microsoft.com/office/drawing/2014/main" id="{61170066-FB51-9A9F-B895-C25125C1BF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D2AB4EB9-4B53-09E4-875D-332427043F2A}"/>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672004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Childhood Mortality by Residence</a:t>
            </a:r>
          </a:p>
        </p:txBody>
      </p:sp>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014728"/>
            <a:ext cx="7886700" cy="810706"/>
          </a:xfrm>
        </p:spPr>
        <p:txBody>
          <a:bodyPr>
            <a:normAutofit/>
          </a:bodyPr>
          <a:lstStyle/>
          <a:p>
            <a:pPr algn="l"/>
            <a:r>
              <a:rPr lang="en-US" dirty="0"/>
              <a:t>Deaths per 1,000 live births for the 5-year period before the survey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6265135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descr="A picture containing text&#10;&#10;Description automatically generated">
            <a:extLst>
              <a:ext uri="{FF2B5EF4-FFF2-40B4-BE49-F238E27FC236}">
                <a16:creationId xmlns:a16="http://schemas.microsoft.com/office/drawing/2014/main" id="{13A84AEE-966C-7496-2339-7466BA1330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BA8D4B5-4DB4-0D25-C4C3-18387223B531}"/>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90047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97592"/>
            <a:ext cx="7886700" cy="930275"/>
          </a:xfrm>
        </p:spPr>
        <p:txBody>
          <a:bodyPr>
            <a:noAutofit/>
          </a:bodyPr>
          <a:lstStyle/>
          <a:p>
            <a:r>
              <a:rPr lang="en-US"/>
              <a:t>Childhood Mortality </a:t>
            </a:r>
            <a:br>
              <a:rPr lang="en-US"/>
            </a:br>
            <a:r>
              <a:rPr lang="en-US"/>
              <a:t>by Mother’s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45077953"/>
              </p:ext>
            </p:extLst>
          </p:nvPr>
        </p:nvGraphicFramePr>
        <p:xfrm>
          <a:off x="628650" y="2001132"/>
          <a:ext cx="7886699" cy="430484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545771"/>
            <a:ext cx="7886700" cy="337457"/>
          </a:xfrm>
        </p:spPr>
        <p:txBody>
          <a:bodyPr>
            <a:normAutofit lnSpcReduction="10000"/>
          </a:bodyPr>
          <a:lstStyle/>
          <a:p>
            <a:pPr algn="l"/>
            <a:r>
              <a:rPr lang="en-US"/>
              <a:t>Deaths per 1,000 live births for the 10-year period before the survey </a:t>
            </a:r>
          </a:p>
        </p:txBody>
      </p:sp>
      <p:sp>
        <p:nvSpPr>
          <p:cNvPr id="5" name="Content Placeholder 2">
            <a:extLst>
              <a:ext uri="{FF2B5EF4-FFF2-40B4-BE49-F238E27FC236}">
                <a16:creationId xmlns:a16="http://schemas.microsoft.com/office/drawing/2014/main" id="{EA05FDD7-0843-D88F-9628-40FFCFB3887A}"/>
              </a:ext>
            </a:extLst>
          </p:cNvPr>
          <p:cNvSpPr txBox="1">
            <a:spLocks/>
          </p:cNvSpPr>
          <p:nvPr/>
        </p:nvSpPr>
        <p:spPr>
          <a:xfrm>
            <a:off x="628648" y="6186813"/>
            <a:ext cx="7886700" cy="60365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Figures in parentheses are based on 250–499 unweighted person-years of exposure to the risk of death.</a:t>
            </a:r>
          </a:p>
        </p:txBody>
      </p:sp>
      <p:pic>
        <p:nvPicPr>
          <p:cNvPr id="8" name="Picture 7" descr="A picture containing text&#10;&#10;Description automatically generated">
            <a:extLst>
              <a:ext uri="{FF2B5EF4-FFF2-40B4-BE49-F238E27FC236}">
                <a16:creationId xmlns:a16="http://schemas.microsoft.com/office/drawing/2014/main" id="{95ABCA1A-ED10-A4EB-2E51-48FD386E2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23F02814-C03D-2DDE-02BC-E93A96D833ED}"/>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
        <p:nvSpPr>
          <p:cNvPr id="4" name="TextBox 3">
            <a:extLst>
              <a:ext uri="{FF2B5EF4-FFF2-40B4-BE49-F238E27FC236}">
                <a16:creationId xmlns:a16="http://schemas.microsoft.com/office/drawing/2014/main" id="{B913F889-F1AA-70A4-BC90-5AC1B68E2F7B}"/>
              </a:ext>
            </a:extLst>
          </p:cNvPr>
          <p:cNvSpPr txBox="1"/>
          <p:nvPr/>
        </p:nvSpPr>
        <p:spPr>
          <a:xfrm>
            <a:off x="3400530" y="4699148"/>
            <a:ext cx="914400" cy="914400"/>
          </a:xfrm>
          <a:prstGeom prst="rect">
            <a:avLst/>
          </a:prstGeom>
        </p:spPr>
        <p:txBody>
          <a:bodyPr vert="horz" wrap="non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(7)</a:t>
            </a:r>
          </a:p>
        </p:txBody>
      </p:sp>
    </p:spTree>
    <p:extLst>
      <p:ext uri="{BB962C8B-B14F-4D97-AF65-F5344CB8AC3E}">
        <p14:creationId xmlns:p14="http://schemas.microsoft.com/office/powerpoint/2010/main" val="215895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97592"/>
            <a:ext cx="7886700" cy="930275"/>
          </a:xfrm>
        </p:spPr>
        <p:txBody>
          <a:bodyPr>
            <a:noAutofit/>
          </a:bodyPr>
          <a:lstStyle/>
          <a:p>
            <a:r>
              <a:rPr lang="en-US"/>
              <a:t>Childhood Mortality by Wealth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47919974"/>
              </p:ext>
            </p:extLst>
          </p:nvPr>
        </p:nvGraphicFramePr>
        <p:xfrm>
          <a:off x="628649" y="199033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545771"/>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16B32A62-C277-D3E8-4777-D8940A6606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6F1C81C-E386-FFD1-F0FA-0F5FAB6993EF}"/>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1397072476"/>
      </p:ext>
    </p:extLst>
  </p:cSld>
  <p:clrMapOvr>
    <a:masterClrMapping/>
  </p:clrMapOvr>
</p:sld>
</file>

<file path=ppt/theme/theme1.xml><?xml version="1.0" encoding="utf-8"?>
<a:theme xmlns:a="http://schemas.openxmlformats.org/drawingml/2006/main" name="1_Custom Design">
  <a:themeElements>
    <a:clrScheme name="Template">
      <a:dk1>
        <a:srgbClr val="000000"/>
      </a:dk1>
      <a:lt1>
        <a:srgbClr val="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Default Nepal">
      <a:dk1>
        <a:sysClr val="windowText" lastClr="000000"/>
      </a:dk1>
      <a:lt1>
        <a:sysClr val="window" lastClr="FFFFFF"/>
      </a:lt1>
      <a:dk2>
        <a:srgbClr val="44546A"/>
      </a:dk2>
      <a:lt2>
        <a:srgbClr val="E7E6E6"/>
      </a:lt2>
      <a:accent1>
        <a:srgbClr val="176C7D"/>
      </a:accent1>
      <a:accent2>
        <a:srgbClr val="EA7625"/>
      </a:accent2>
      <a:accent3>
        <a:srgbClr val="DFB326"/>
      </a:accent3>
      <a:accent4>
        <a:srgbClr val="7A479C"/>
      </a:accent4>
      <a:accent5>
        <a:srgbClr val="1C1E52"/>
      </a:accent5>
      <a:accent6>
        <a:srgbClr val="96B93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ps">
      <a:dk1>
        <a:sysClr val="windowText" lastClr="000000"/>
      </a:dk1>
      <a:lt1>
        <a:sysClr val="window" lastClr="FFFFFF"/>
      </a:lt1>
      <a:dk2>
        <a:srgbClr val="44546A"/>
      </a:dk2>
      <a:lt2>
        <a:srgbClr val="E7E6E6"/>
      </a:lt2>
      <a:accent1>
        <a:srgbClr val="3C2456"/>
      </a:accent1>
      <a:accent2>
        <a:srgbClr val="7030A0"/>
      </a:accent2>
      <a:accent3>
        <a:srgbClr val="9ABCE0"/>
      </a:accent3>
      <a:accent4>
        <a:srgbClr val="A7896D"/>
      </a:accent4>
      <a:accent5>
        <a:srgbClr val="670000"/>
      </a:accent5>
      <a:accent6>
        <a:srgbClr val="1C1E5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VMX3MACP777Z-1177381151-27457</_dlc_DocId>
    <_dlc_DocIdUrl xmlns="d16efad5-0601-4cf0-b7c2-89968258c777">
      <Url>https://icfonline.sharepoint.com/sites/ihd-dhs/Dissemination/_layouts/15/DocIdRedir.aspx?ID=VMX3MACP777Z-1177381151-27457</Url>
      <Description>VMX3MACP777Z-1177381151-27457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83c4e5ee-5eea-4e8c-8b50-726738bccb6e"/>
    <ds:schemaRef ds:uri="http://purl.org/dc/term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fa6a9aea-fb0f-4ddd-aff8-712634b7d5fe"/>
    <ds:schemaRef ds:uri="http://purl.org/dc/dcmitype/"/>
    <ds:schemaRef ds:uri="http://purl.org/dc/elements/1.1/"/>
    <ds:schemaRef ds:uri="d16efad5-0601-4cf0-b7c2-89968258c777"/>
    <ds:schemaRef ds:uri="http://schemas.microsoft.com/office/2006/metadata/properties"/>
  </ds:schemaRefs>
</ds:datastoreItem>
</file>

<file path=customXml/itemProps4.xml><?xml version="1.0" encoding="utf-8"?>
<ds:datastoreItem xmlns:ds="http://schemas.openxmlformats.org/officeDocument/2006/customXml" ds:itemID="{12100996-DA41-48E3-88CB-2B901941FF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16744</TotalTime>
  <Words>1075</Words>
  <Application>Microsoft Office PowerPoint</Application>
  <PresentationFormat>On-screen Show (4:3)</PresentationFormat>
  <Paragraphs>85</Paragraphs>
  <Slides>16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Childhood Mortality Estimates</vt:lpstr>
      <vt:lpstr>Childhood Mortality Rates</vt:lpstr>
      <vt:lpstr>Trends in Childhood Mortality</vt:lpstr>
      <vt:lpstr>Childhood Mortality by Sex</vt:lpstr>
      <vt:lpstr>Childhood Mortality by Residence</vt:lpstr>
      <vt:lpstr>Childhood Mortality  by Mother’s Education</vt:lpstr>
      <vt:lpstr>Childhood Mortality by Wealth</vt:lpstr>
      <vt:lpstr>PowerPoint Presentation</vt:lpstr>
      <vt:lpstr>Childhood Mortality  by Mother’s Age at Birth</vt:lpstr>
      <vt:lpstr>Childhood Mortality  by Birth Order</vt:lpstr>
      <vt:lpstr>Childhood Mortality  by Previous Birth Interval</vt:lpstr>
      <vt:lpstr>Perinatal Mortality</vt:lpstr>
      <vt:lpstr>Perinatal Mortality</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2023-05-19T15:35:02Z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6d53b1d3-2876-43c7-8cb1-d5d0fe96bedf</vt:lpwstr>
  </property>
  <property fmtid="{D5CDD505-2E9C-101B-9397-08002B2CF9AE}" pid="4" name="MediaServiceImageTags">
    <vt:lpwstr/>
  </property>
</Properties>
</file>