
<file path=[Content_Types].xml><?xml version="1.0" encoding="utf-8"?>
<Types xmlns="http://schemas.openxmlformats.org/package/2006/content-types">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3.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4.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5.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6.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7.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10.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11.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12.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13.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14.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notesSlides/notesSlide15.xml" ContentType="application/vnd.openxmlformats-officedocument.presentationml.notesSlid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drawings/drawing1.xml" ContentType="application/vnd.openxmlformats-officedocument.drawingml.chartshapes+xml"/>
  <Override PartName="/ppt/notesSlides/notesSlide16.xml" ContentType="application/vnd.openxmlformats-officedocument.presentationml.notesSlid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notesSlides/notesSlide17.xml" ContentType="application/vnd.openxmlformats-officedocument.presentationml.notesSlid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notesSlides/notesSlide18.xml" ContentType="application/vnd.openxmlformats-officedocument.presentationml.notesSlid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notesSlides/notesSlide19.xml" ContentType="application/vnd.openxmlformats-officedocument.presentationml.notesSlide+xml"/>
  <Override PartName="/ppt/charts/chart18.xml" ContentType="application/vnd.openxmlformats-officedocument.drawingml.chart+xml"/>
  <Override PartName="/ppt/charts/style18.xml" ContentType="application/vnd.ms-office.chartstyle+xml"/>
  <Override PartName="/ppt/charts/colors18.xml" ContentType="application/vnd.ms-office.chartcolorstyl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5"/>
    <p:sldMasterId id="2147483711" r:id="rId6"/>
    <p:sldMasterId id="2147483714" r:id="rId7"/>
  </p:sldMasterIdLst>
  <p:notesMasterIdLst>
    <p:notesMasterId r:id="rId34"/>
  </p:notesMasterIdLst>
  <p:handoutMasterIdLst>
    <p:handoutMasterId r:id="rId35"/>
  </p:handoutMasterIdLst>
  <p:sldIdLst>
    <p:sldId id="319" r:id="rId8"/>
    <p:sldId id="260" r:id="rId9"/>
    <p:sldId id="263" r:id="rId10"/>
    <p:sldId id="262" r:id="rId11"/>
    <p:sldId id="264" r:id="rId12"/>
    <p:sldId id="283" r:id="rId13"/>
    <p:sldId id="299" r:id="rId14"/>
    <p:sldId id="304" r:id="rId15"/>
    <p:sldId id="286" r:id="rId16"/>
    <p:sldId id="288" r:id="rId17"/>
    <p:sldId id="305" r:id="rId18"/>
    <p:sldId id="300" r:id="rId19"/>
    <p:sldId id="290" r:id="rId20"/>
    <p:sldId id="306" r:id="rId21"/>
    <p:sldId id="307" r:id="rId22"/>
    <p:sldId id="309" r:id="rId23"/>
    <p:sldId id="310" r:id="rId24"/>
    <p:sldId id="292" r:id="rId25"/>
    <p:sldId id="311" r:id="rId26"/>
    <p:sldId id="312" r:id="rId27"/>
    <p:sldId id="313" r:id="rId28"/>
    <p:sldId id="314" r:id="rId29"/>
    <p:sldId id="315" r:id="rId30"/>
    <p:sldId id="316" r:id="rId31"/>
    <p:sldId id="317" r:id="rId32"/>
    <p:sldId id="289" r:id="rId3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03E45A4-FC93-46BF-A3F8-AD345485372C}" name="Behague, Sabina" initials="BS" userId="S::57291@icf.com::2f9f8379-56ce-455c-81be-d1dc66b28ae7" providerId="AD"/>
  <p188:author id="{F59B57C2-0C33-5B07-6FA1-983892C8C76C}" name="Jennifer Boyle" initials="JB" userId="S::jboyle1@jh.edu::7862b27c-d6c2-475e-af14-938dabba8693" providerId="AD"/>
  <p188:author id="{215BD7E5-D79F-BC48-51AE-306CA903705B}" name="McFarland, Annette" initials="MA" userId="S::N107137@icf.com::e93d1f50-85ab-41a8-a34a-185a53159573" providerId="AD"/>
  <p188:author id="{12F616EE-0089-6014-EBDE-47D493E491EA}" name="Balian, Sarah" initials="BS" userId="S::N112871@icf.com::b3b060d9-4d34-479b-ad68-688eaebf93c5"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A3E3"/>
    <a:srgbClr val="CFAFFF"/>
    <a:srgbClr val="F0E7FF"/>
    <a:srgbClr val="A366FF"/>
    <a:srgbClr val="91DFF7"/>
    <a:srgbClr val="6CD4F4"/>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4E85EB4-A74F-481E-93B3-7EA4F14AF7F1}" v="106" dt="2023-05-18T17:57:24.60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849"/>
    <p:restoredTop sz="83147" autoAdjust="0"/>
  </p:normalViewPr>
  <p:slideViewPr>
    <p:cSldViewPr snapToGrid="0">
      <p:cViewPr>
        <p:scale>
          <a:sx n="90" d="100"/>
          <a:sy n="90" d="100"/>
        </p:scale>
        <p:origin x="3654" y="858"/>
      </p:cViewPr>
      <p:guideLst/>
    </p:cSldViewPr>
  </p:slideViewPr>
  <p:notesTextViewPr>
    <p:cViewPr>
      <p:scale>
        <a:sx n="1" d="1"/>
        <a:sy n="1" d="1"/>
      </p:scale>
      <p:origin x="0" y="0"/>
    </p:cViewPr>
  </p:notesTextViewPr>
  <p:sorterViewPr>
    <p:cViewPr varScale="1">
      <p:scale>
        <a:sx n="100" d="100"/>
        <a:sy n="100" d="100"/>
      </p:scale>
      <p:origin x="0" y="0"/>
    </p:cViewPr>
  </p:sorter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tableStyles" Target="tableStyles.xml"/><Relationship Id="rId21" Type="http://schemas.openxmlformats.org/officeDocument/2006/relationships/slide" Target="slides/slide14.xml"/><Relationship Id="rId34" Type="http://schemas.openxmlformats.org/officeDocument/2006/relationships/notesMaster" Target="notesMasters/notesMaster1.xml"/><Relationship Id="rId42" Type="http://schemas.microsoft.com/office/2018/10/relationships/authors" Target="authors.xml"/><Relationship Id="rId7" Type="http://schemas.openxmlformats.org/officeDocument/2006/relationships/slideMaster" Target="slideMasters/slideMaster3.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presProps" Target="presProp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handoutMaster" Target="handoutMasters/handoutMaster1.xml"/><Relationship Id="rId8" Type="http://schemas.openxmlformats.org/officeDocument/2006/relationships/slide" Target="slides/slide1.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wesigye, Gloria" userId="6464a502-8a44-4d67-8fab-8f3aa9495827" providerId="ADAL" clId="{04E85EB4-A74F-481E-93B3-7EA4F14AF7F1}"/>
    <pc:docChg chg="undo custSel modSld addMainMaster delMainMaster modMainMaster">
      <pc:chgData name="Twesigye, Gloria" userId="6464a502-8a44-4d67-8fab-8f3aa9495827" providerId="ADAL" clId="{04E85EB4-A74F-481E-93B3-7EA4F14AF7F1}" dt="2023-05-19T12:40:18.395" v="723" actId="20577"/>
      <pc:docMkLst>
        <pc:docMk/>
      </pc:docMkLst>
      <pc:sldChg chg="addSp delSp modSp mod modClrScheme chgLayout">
        <pc:chgData name="Twesigye, Gloria" userId="6464a502-8a44-4d67-8fab-8f3aa9495827" providerId="ADAL" clId="{04E85EB4-A74F-481E-93B3-7EA4F14AF7F1}" dt="2023-05-19T12:40:18.395" v="723" actId="20577"/>
        <pc:sldMkLst>
          <pc:docMk/>
          <pc:sldMk cId="2163988523" sldId="260"/>
        </pc:sldMkLst>
        <pc:spChg chg="add del mod ord">
          <ac:chgData name="Twesigye, Gloria" userId="6464a502-8a44-4d67-8fab-8f3aa9495827" providerId="ADAL" clId="{04E85EB4-A74F-481E-93B3-7EA4F14AF7F1}" dt="2023-05-18T15:31:57.025" v="75" actId="700"/>
          <ac:spMkLst>
            <pc:docMk/>
            <pc:sldMk cId="2163988523" sldId="260"/>
            <ac:spMk id="2" creationId="{C7A363EB-81E8-A797-8DD2-B89939BC7837}"/>
          </ac:spMkLst>
        </pc:spChg>
        <pc:spChg chg="add del mod ord">
          <ac:chgData name="Twesigye, Gloria" userId="6464a502-8a44-4d67-8fab-8f3aa9495827" providerId="ADAL" clId="{04E85EB4-A74F-481E-93B3-7EA4F14AF7F1}" dt="2023-05-18T15:38:50.921" v="89" actId="700"/>
          <ac:spMkLst>
            <pc:docMk/>
            <pc:sldMk cId="2163988523" sldId="260"/>
            <ac:spMk id="3" creationId="{7F10B6DC-6AF4-BFD9-E1D5-B98AA266289F}"/>
          </ac:spMkLst>
        </pc:spChg>
        <pc:spChg chg="add del mod ord">
          <ac:chgData name="Twesigye, Gloria" userId="6464a502-8a44-4d67-8fab-8f3aa9495827" providerId="ADAL" clId="{04E85EB4-A74F-481E-93B3-7EA4F14AF7F1}" dt="2023-05-18T15:38:16.535" v="87" actId="478"/>
          <ac:spMkLst>
            <pc:docMk/>
            <pc:sldMk cId="2163988523" sldId="260"/>
            <ac:spMk id="4" creationId="{3D49B4DB-2B06-CD81-6BF2-FC75BE8B05E7}"/>
          </ac:spMkLst>
        </pc:spChg>
        <pc:spChg chg="del">
          <ac:chgData name="Twesigye, Gloria" userId="6464a502-8a44-4d67-8fab-8f3aa9495827" providerId="ADAL" clId="{04E85EB4-A74F-481E-93B3-7EA4F14AF7F1}" dt="2023-05-18T15:43:49.545" v="100" actId="478"/>
          <ac:spMkLst>
            <pc:docMk/>
            <pc:sldMk cId="2163988523" sldId="260"/>
            <ac:spMk id="6" creationId="{5D0F14F3-1A09-3E96-BCB2-D8B940E469DA}"/>
          </ac:spMkLst>
        </pc:spChg>
        <pc:spChg chg="del">
          <ac:chgData name="Twesigye, Gloria" userId="6464a502-8a44-4d67-8fab-8f3aa9495827" providerId="ADAL" clId="{04E85EB4-A74F-481E-93B3-7EA4F14AF7F1}" dt="2023-05-18T15:43:49.545" v="100" actId="478"/>
          <ac:spMkLst>
            <pc:docMk/>
            <pc:sldMk cId="2163988523" sldId="260"/>
            <ac:spMk id="7" creationId="{CE64F085-394F-89FE-55C1-94E5F28AFADD}"/>
          </ac:spMkLst>
        </pc:spChg>
        <pc:spChg chg="del">
          <ac:chgData name="Twesigye, Gloria" userId="6464a502-8a44-4d67-8fab-8f3aa9495827" providerId="ADAL" clId="{04E85EB4-A74F-481E-93B3-7EA4F14AF7F1}" dt="2023-05-18T15:43:49.545" v="100" actId="478"/>
          <ac:spMkLst>
            <pc:docMk/>
            <pc:sldMk cId="2163988523" sldId="260"/>
            <ac:spMk id="8" creationId="{E39DAA33-FEFE-A8BD-BBEA-A8F3D8B80ECE}"/>
          </ac:spMkLst>
        </pc:spChg>
        <pc:spChg chg="mod">
          <ac:chgData name="Twesigye, Gloria" userId="6464a502-8a44-4d67-8fab-8f3aa9495827" providerId="ADAL" clId="{04E85EB4-A74F-481E-93B3-7EA4F14AF7F1}" dt="2023-05-19T12:40:18.395" v="723" actId="20577"/>
          <ac:spMkLst>
            <pc:docMk/>
            <pc:sldMk cId="2163988523" sldId="260"/>
            <ac:spMk id="9" creationId="{E690F70B-E368-D7F5-795E-B5139345EF71}"/>
          </ac:spMkLst>
        </pc:spChg>
        <pc:spChg chg="add del mod">
          <ac:chgData name="Twesigye, Gloria" userId="6464a502-8a44-4d67-8fab-8f3aa9495827" providerId="ADAL" clId="{04E85EB4-A74F-481E-93B3-7EA4F14AF7F1}" dt="2023-05-18T15:37:46.459" v="85" actId="478"/>
          <ac:spMkLst>
            <pc:docMk/>
            <pc:sldMk cId="2163988523" sldId="260"/>
            <ac:spMk id="10" creationId="{16CBE14F-475A-2AF1-DFAD-1EE43636C8E5}"/>
          </ac:spMkLst>
        </pc:spChg>
        <pc:spChg chg="add del mod">
          <ac:chgData name="Twesigye, Gloria" userId="6464a502-8a44-4d67-8fab-8f3aa9495827" providerId="ADAL" clId="{04E85EB4-A74F-481E-93B3-7EA4F14AF7F1}" dt="2023-05-18T15:53:11.108" v="154" actId="478"/>
          <ac:spMkLst>
            <pc:docMk/>
            <pc:sldMk cId="2163988523" sldId="260"/>
            <ac:spMk id="12" creationId="{F4F16094-EB7E-E61D-864D-CD8B754DCFCB}"/>
          </ac:spMkLst>
        </pc:spChg>
        <pc:spChg chg="add del mod">
          <ac:chgData name="Twesigye, Gloria" userId="6464a502-8a44-4d67-8fab-8f3aa9495827" providerId="ADAL" clId="{04E85EB4-A74F-481E-93B3-7EA4F14AF7F1}" dt="2023-05-18T16:26:56.043" v="313" actId="478"/>
          <ac:spMkLst>
            <pc:docMk/>
            <pc:sldMk cId="2163988523" sldId="260"/>
            <ac:spMk id="14" creationId="{CB61143B-0791-239C-F5AA-073CE77556C1}"/>
          </ac:spMkLst>
        </pc:spChg>
        <pc:picChg chg="add mod">
          <ac:chgData name="Twesigye, Gloria" userId="6464a502-8a44-4d67-8fab-8f3aa9495827" providerId="ADAL" clId="{04E85EB4-A74F-481E-93B3-7EA4F14AF7F1}" dt="2023-05-18T15:43:52.978" v="102" actId="1076"/>
          <ac:picMkLst>
            <pc:docMk/>
            <pc:sldMk cId="2163988523" sldId="260"/>
            <ac:picMk id="11" creationId="{856D9B00-AAAF-4E45-3F9A-8B751D81C9E0}"/>
          </ac:picMkLst>
        </pc:picChg>
        <pc:picChg chg="add del mod">
          <ac:chgData name="Twesigye, Gloria" userId="6464a502-8a44-4d67-8fab-8f3aa9495827" providerId="ADAL" clId="{04E85EB4-A74F-481E-93B3-7EA4F14AF7F1}" dt="2023-05-18T15:44:12.540" v="106"/>
          <ac:picMkLst>
            <pc:docMk/>
            <pc:sldMk cId="2163988523" sldId="260"/>
            <ac:picMk id="13" creationId="{2F5D3E6F-F33F-6EDB-73B2-5389666EA92F}"/>
          </ac:picMkLst>
        </pc:picChg>
      </pc:sldChg>
      <pc:sldChg chg="addSp delSp modSp mod modClrScheme chgLayout modNotesTx">
        <pc:chgData name="Twesigye, Gloria" userId="6464a502-8a44-4d67-8fab-8f3aa9495827" providerId="ADAL" clId="{04E85EB4-A74F-481E-93B3-7EA4F14AF7F1}" dt="2023-05-18T17:18:45.807" v="417" actId="478"/>
        <pc:sldMkLst>
          <pc:docMk/>
          <pc:sldMk cId="1428788921" sldId="262"/>
        </pc:sldMkLst>
        <pc:spChg chg="mod ord">
          <ac:chgData name="Twesigye, Gloria" userId="6464a502-8a44-4d67-8fab-8f3aa9495827" providerId="ADAL" clId="{04E85EB4-A74F-481E-93B3-7EA4F14AF7F1}" dt="2023-05-18T15:25:51.005" v="25" actId="700"/>
          <ac:spMkLst>
            <pc:docMk/>
            <pc:sldMk cId="1428788921" sldId="262"/>
            <ac:spMk id="2" creationId="{F6245169-1799-41CD-B28E-D2D20D16AD73}"/>
          </ac:spMkLst>
        </pc:spChg>
        <pc:spChg chg="mod ord">
          <ac:chgData name="Twesigye, Gloria" userId="6464a502-8a44-4d67-8fab-8f3aa9495827" providerId="ADAL" clId="{04E85EB4-A74F-481E-93B3-7EA4F14AF7F1}" dt="2023-05-18T15:25:51.005" v="25" actId="700"/>
          <ac:spMkLst>
            <pc:docMk/>
            <pc:sldMk cId="1428788921" sldId="262"/>
            <ac:spMk id="3" creationId="{E4FD1E92-5DBC-B105-F246-2355E4FF9A74}"/>
          </ac:spMkLst>
        </pc:spChg>
        <pc:spChg chg="add del mod">
          <ac:chgData name="Twesigye, Gloria" userId="6464a502-8a44-4d67-8fab-8f3aa9495827" providerId="ADAL" clId="{04E85EB4-A74F-481E-93B3-7EA4F14AF7F1}" dt="2023-05-18T15:56:54.229" v="160" actId="478"/>
          <ac:spMkLst>
            <pc:docMk/>
            <pc:sldMk cId="1428788921" sldId="262"/>
            <ac:spMk id="4" creationId="{7047B633-88DA-D78F-6944-53D04428CC1D}"/>
          </ac:spMkLst>
        </pc:spChg>
        <pc:spChg chg="add del mod">
          <ac:chgData name="Twesigye, Gloria" userId="6464a502-8a44-4d67-8fab-8f3aa9495827" providerId="ADAL" clId="{04E85EB4-A74F-481E-93B3-7EA4F14AF7F1}" dt="2023-05-18T17:18:45.807" v="417" actId="478"/>
          <ac:spMkLst>
            <pc:docMk/>
            <pc:sldMk cId="1428788921" sldId="262"/>
            <ac:spMk id="5" creationId="{7C4C4B95-C936-CACE-AE69-6125E3AD8F3A}"/>
          </ac:spMkLst>
        </pc:spChg>
      </pc:sldChg>
      <pc:sldChg chg="modSp mod modClrScheme chgLayout modNotesTx">
        <pc:chgData name="Twesigye, Gloria" userId="6464a502-8a44-4d67-8fab-8f3aa9495827" providerId="ADAL" clId="{04E85EB4-A74F-481E-93B3-7EA4F14AF7F1}" dt="2023-05-18T17:15:05.374" v="324" actId="1076"/>
        <pc:sldMkLst>
          <pc:docMk/>
          <pc:sldMk cId="1887431401" sldId="263"/>
        </pc:sldMkLst>
        <pc:spChg chg="mod ord">
          <ac:chgData name="Twesigye, Gloria" userId="6464a502-8a44-4d67-8fab-8f3aa9495827" providerId="ADAL" clId="{04E85EB4-A74F-481E-93B3-7EA4F14AF7F1}" dt="2023-05-18T15:25:45.765" v="24" actId="700"/>
          <ac:spMkLst>
            <pc:docMk/>
            <pc:sldMk cId="1887431401" sldId="263"/>
            <ac:spMk id="2" creationId="{F6245169-1799-41CD-B28E-D2D20D16AD73}"/>
          </ac:spMkLst>
        </pc:spChg>
        <pc:spChg chg="mod ord">
          <ac:chgData name="Twesigye, Gloria" userId="6464a502-8a44-4d67-8fab-8f3aa9495827" providerId="ADAL" clId="{04E85EB4-A74F-481E-93B3-7EA4F14AF7F1}" dt="2023-05-18T17:15:05.374" v="324" actId="1076"/>
          <ac:spMkLst>
            <pc:docMk/>
            <pc:sldMk cId="1887431401" sldId="263"/>
            <ac:spMk id="3" creationId="{E4FD1E92-5DBC-B105-F246-2355E4FF9A74}"/>
          </ac:spMkLst>
        </pc:spChg>
        <pc:spChg chg="mod">
          <ac:chgData name="Twesigye, Gloria" userId="6464a502-8a44-4d67-8fab-8f3aa9495827" providerId="ADAL" clId="{04E85EB4-A74F-481E-93B3-7EA4F14AF7F1}" dt="2023-05-18T15:56:32.758" v="158" actId="1076"/>
          <ac:spMkLst>
            <pc:docMk/>
            <pc:sldMk cId="1887431401" sldId="263"/>
            <ac:spMk id="15" creationId="{D7F56EBF-8AA3-35CA-3421-8D456748E5B9}"/>
          </ac:spMkLst>
        </pc:spChg>
        <pc:graphicFrameChg chg="mod">
          <ac:chgData name="Twesigye, Gloria" userId="6464a502-8a44-4d67-8fab-8f3aa9495827" providerId="ADAL" clId="{04E85EB4-A74F-481E-93B3-7EA4F14AF7F1}" dt="2023-05-18T17:15:01.780" v="323"/>
          <ac:graphicFrameMkLst>
            <pc:docMk/>
            <pc:sldMk cId="1887431401" sldId="263"/>
            <ac:graphicFrameMk id="12" creationId="{EA0A0782-FDF5-68B5-3E13-A040A82315DF}"/>
          </ac:graphicFrameMkLst>
        </pc:graphicFrameChg>
      </pc:sldChg>
      <pc:sldChg chg="addSp delSp modSp mod modClrScheme chgLayout modNotesTx">
        <pc:chgData name="Twesigye, Gloria" userId="6464a502-8a44-4d67-8fab-8f3aa9495827" providerId="ADAL" clId="{04E85EB4-A74F-481E-93B3-7EA4F14AF7F1}" dt="2023-05-18T17:25:19.370" v="419" actId="478"/>
        <pc:sldMkLst>
          <pc:docMk/>
          <pc:sldMk cId="2479953464" sldId="264"/>
        </pc:sldMkLst>
        <pc:spChg chg="mod ord">
          <ac:chgData name="Twesigye, Gloria" userId="6464a502-8a44-4d67-8fab-8f3aa9495827" providerId="ADAL" clId="{04E85EB4-A74F-481E-93B3-7EA4F14AF7F1}" dt="2023-05-18T15:57:32.205" v="165" actId="700"/>
          <ac:spMkLst>
            <pc:docMk/>
            <pc:sldMk cId="2479953464" sldId="264"/>
            <ac:spMk id="2" creationId="{F6245169-1799-41CD-B28E-D2D20D16AD73}"/>
          </ac:spMkLst>
        </pc:spChg>
        <pc:spChg chg="add del mod">
          <ac:chgData name="Twesigye, Gloria" userId="6464a502-8a44-4d67-8fab-8f3aa9495827" providerId="ADAL" clId="{04E85EB4-A74F-481E-93B3-7EA4F14AF7F1}" dt="2023-05-18T15:57:49.756" v="167" actId="478"/>
          <ac:spMkLst>
            <pc:docMk/>
            <pc:sldMk cId="2479953464" sldId="264"/>
            <ac:spMk id="3" creationId="{F5D2B950-2630-1008-43E8-F50A0D2DF95A}"/>
          </ac:spMkLst>
        </pc:spChg>
        <pc:spChg chg="add del mod">
          <ac:chgData name="Twesigye, Gloria" userId="6464a502-8a44-4d67-8fab-8f3aa9495827" providerId="ADAL" clId="{04E85EB4-A74F-481E-93B3-7EA4F14AF7F1}" dt="2023-05-18T17:25:19.370" v="419" actId="478"/>
          <ac:spMkLst>
            <pc:docMk/>
            <pc:sldMk cId="2479953464" sldId="264"/>
            <ac:spMk id="4" creationId="{6BE4C991-5A63-D9D7-A9B7-32384E2F57DD}"/>
          </ac:spMkLst>
        </pc:spChg>
        <pc:spChg chg="mod ord">
          <ac:chgData name="Twesigye, Gloria" userId="6464a502-8a44-4d67-8fab-8f3aa9495827" providerId="ADAL" clId="{04E85EB4-A74F-481E-93B3-7EA4F14AF7F1}" dt="2023-05-18T15:57:32.205" v="165" actId="700"/>
          <ac:spMkLst>
            <pc:docMk/>
            <pc:sldMk cId="2479953464" sldId="264"/>
            <ac:spMk id="10" creationId="{42B9B4F2-DF07-CDA1-F731-84581AF62576}"/>
          </ac:spMkLst>
        </pc:spChg>
        <pc:graphicFrameChg chg="mod">
          <ac:chgData name="Twesigye, Gloria" userId="6464a502-8a44-4d67-8fab-8f3aa9495827" providerId="ADAL" clId="{04E85EB4-A74F-481E-93B3-7EA4F14AF7F1}" dt="2023-05-18T15:57:41.783" v="166" actId="207"/>
          <ac:graphicFrameMkLst>
            <pc:docMk/>
            <pc:sldMk cId="2479953464" sldId="264"/>
            <ac:graphicFrameMk id="9" creationId="{16BB2B36-D329-083C-5198-BEEC5AC12CFA}"/>
          </ac:graphicFrameMkLst>
        </pc:graphicFrameChg>
      </pc:sldChg>
      <pc:sldChg chg="addSp delSp modSp mod modClrScheme chgLayout modNotesTx">
        <pc:chgData name="Twesigye, Gloria" userId="6464a502-8a44-4d67-8fab-8f3aa9495827" providerId="ADAL" clId="{04E85EB4-A74F-481E-93B3-7EA4F14AF7F1}" dt="2023-05-18T17:25:49.560" v="427" actId="478"/>
        <pc:sldMkLst>
          <pc:docMk/>
          <pc:sldMk cId="3502258445" sldId="283"/>
        </pc:sldMkLst>
        <pc:spChg chg="add del mod">
          <ac:chgData name="Twesigye, Gloria" userId="6464a502-8a44-4d67-8fab-8f3aa9495827" providerId="ADAL" clId="{04E85EB4-A74F-481E-93B3-7EA4F14AF7F1}" dt="2023-05-18T15:58:28.906" v="170" actId="478"/>
          <ac:spMkLst>
            <pc:docMk/>
            <pc:sldMk cId="3502258445" sldId="283"/>
            <ac:spMk id="2" creationId="{B5CAA674-5D9A-A171-6CD9-FF57F0BBF4F9}"/>
          </ac:spMkLst>
        </pc:spChg>
        <pc:spChg chg="add del mod">
          <ac:chgData name="Twesigye, Gloria" userId="6464a502-8a44-4d67-8fab-8f3aa9495827" providerId="ADAL" clId="{04E85EB4-A74F-481E-93B3-7EA4F14AF7F1}" dt="2023-05-18T17:25:49.560" v="427" actId="478"/>
          <ac:spMkLst>
            <pc:docMk/>
            <pc:sldMk cId="3502258445" sldId="283"/>
            <ac:spMk id="3" creationId="{241B26E0-67AB-47E8-465F-8F39CFD159FA}"/>
          </ac:spMkLst>
        </pc:spChg>
        <pc:spChg chg="mod">
          <ac:chgData name="Twesigye, Gloria" userId="6464a502-8a44-4d67-8fab-8f3aa9495827" providerId="ADAL" clId="{04E85EB4-A74F-481E-93B3-7EA4F14AF7F1}" dt="2023-05-18T15:58:25.449" v="169" actId="207"/>
          <ac:spMkLst>
            <pc:docMk/>
            <pc:sldMk cId="3502258445" sldId="283"/>
            <ac:spMk id="5" creationId="{07E7D4A9-A2D8-FCFA-930A-28EF4D10D77F}"/>
          </ac:spMkLst>
        </pc:spChg>
        <pc:spChg chg="mod ord">
          <ac:chgData name="Twesigye, Gloria" userId="6464a502-8a44-4d67-8fab-8f3aa9495827" providerId="ADAL" clId="{04E85EB4-A74F-481E-93B3-7EA4F14AF7F1}" dt="2023-05-18T15:30:41.569" v="69" actId="700"/>
          <ac:spMkLst>
            <pc:docMk/>
            <pc:sldMk cId="3502258445" sldId="283"/>
            <ac:spMk id="14" creationId="{472837B1-EAE8-8564-2917-A240D47892B0}"/>
          </ac:spMkLst>
        </pc:spChg>
        <pc:spChg chg="mod ord">
          <ac:chgData name="Twesigye, Gloria" userId="6464a502-8a44-4d67-8fab-8f3aa9495827" providerId="ADAL" clId="{04E85EB4-A74F-481E-93B3-7EA4F14AF7F1}" dt="2023-05-18T15:30:41.569" v="69" actId="700"/>
          <ac:spMkLst>
            <pc:docMk/>
            <pc:sldMk cId="3502258445" sldId="283"/>
            <ac:spMk id="15" creationId="{D98D9DFE-A653-03D6-94B0-66FBB56D71DE}"/>
          </ac:spMkLst>
        </pc:spChg>
        <pc:graphicFrameChg chg="mod">
          <ac:chgData name="Twesigye, Gloria" userId="6464a502-8a44-4d67-8fab-8f3aa9495827" providerId="ADAL" clId="{04E85EB4-A74F-481E-93B3-7EA4F14AF7F1}" dt="2023-05-18T15:58:19.636" v="168" actId="207"/>
          <ac:graphicFrameMkLst>
            <pc:docMk/>
            <pc:sldMk cId="3502258445" sldId="283"/>
            <ac:graphicFrameMk id="9" creationId="{16BB2B36-D329-083C-5198-BEEC5AC12CFA}"/>
          </ac:graphicFrameMkLst>
        </pc:graphicFrameChg>
      </pc:sldChg>
      <pc:sldChg chg="addSp delSp modSp mod modClrScheme chgLayout modNotesTx">
        <pc:chgData name="Twesigye, Gloria" userId="6464a502-8a44-4d67-8fab-8f3aa9495827" providerId="ADAL" clId="{04E85EB4-A74F-481E-93B3-7EA4F14AF7F1}" dt="2023-05-18T17:36:37.321" v="437" actId="478"/>
        <pc:sldMkLst>
          <pc:docMk/>
          <pc:sldMk cId="1821595124" sldId="286"/>
        </pc:sldMkLst>
        <pc:spChg chg="mod ord">
          <ac:chgData name="Twesigye, Gloria" userId="6464a502-8a44-4d67-8fab-8f3aa9495827" providerId="ADAL" clId="{04E85EB4-A74F-481E-93B3-7EA4F14AF7F1}" dt="2023-05-18T15:30:41.569" v="69" actId="700"/>
          <ac:spMkLst>
            <pc:docMk/>
            <pc:sldMk cId="1821595124" sldId="286"/>
            <ac:spMk id="2" creationId="{F6245169-1799-41CD-B28E-D2D20D16AD73}"/>
          </ac:spMkLst>
        </pc:spChg>
        <pc:spChg chg="mod ord">
          <ac:chgData name="Twesigye, Gloria" userId="6464a502-8a44-4d67-8fab-8f3aa9495827" providerId="ADAL" clId="{04E85EB4-A74F-481E-93B3-7EA4F14AF7F1}" dt="2023-05-18T16:04:52.547" v="220" actId="1076"/>
          <ac:spMkLst>
            <pc:docMk/>
            <pc:sldMk cId="1821595124" sldId="286"/>
            <ac:spMk id="3" creationId="{E4FD1E92-5DBC-B105-F246-2355E4FF9A74}"/>
          </ac:spMkLst>
        </pc:spChg>
        <pc:spChg chg="add del mod">
          <ac:chgData name="Twesigye, Gloria" userId="6464a502-8a44-4d67-8fab-8f3aa9495827" providerId="ADAL" clId="{04E85EB4-A74F-481E-93B3-7EA4F14AF7F1}" dt="2023-05-18T16:04:55.100" v="221" actId="478"/>
          <ac:spMkLst>
            <pc:docMk/>
            <pc:sldMk cId="1821595124" sldId="286"/>
            <ac:spMk id="4" creationId="{0400EA19-3D6C-A56E-67E7-AB696CBF31D3}"/>
          </ac:spMkLst>
        </pc:spChg>
        <pc:spChg chg="add del mod">
          <ac:chgData name="Twesigye, Gloria" userId="6464a502-8a44-4d67-8fab-8f3aa9495827" providerId="ADAL" clId="{04E85EB4-A74F-481E-93B3-7EA4F14AF7F1}" dt="2023-05-18T17:36:37.321" v="437" actId="478"/>
          <ac:spMkLst>
            <pc:docMk/>
            <pc:sldMk cId="1821595124" sldId="286"/>
            <ac:spMk id="5" creationId="{F5E6DBEC-A574-991F-E624-300F0A0AD9FA}"/>
          </ac:spMkLst>
        </pc:spChg>
        <pc:graphicFrameChg chg="mod">
          <ac:chgData name="Twesigye, Gloria" userId="6464a502-8a44-4d67-8fab-8f3aa9495827" providerId="ADAL" clId="{04E85EB4-A74F-481E-93B3-7EA4F14AF7F1}" dt="2023-05-18T16:04:46.661" v="219"/>
          <ac:graphicFrameMkLst>
            <pc:docMk/>
            <pc:sldMk cId="1821595124" sldId="286"/>
            <ac:graphicFrameMk id="6" creationId="{A9A8CC69-E7C7-8BF8-2D2D-ABB1A61EC758}"/>
          </ac:graphicFrameMkLst>
        </pc:graphicFrameChg>
      </pc:sldChg>
      <pc:sldChg chg="addSp delSp modSp mod modClrScheme chgLayout modNotesTx">
        <pc:chgData name="Twesigye, Gloria" userId="6464a502-8a44-4d67-8fab-8f3aa9495827" providerId="ADAL" clId="{04E85EB4-A74F-481E-93B3-7EA4F14AF7F1}" dt="2023-05-18T17:37:32.777" v="452" actId="478"/>
        <pc:sldMkLst>
          <pc:docMk/>
          <pc:sldMk cId="2004344858" sldId="288"/>
        </pc:sldMkLst>
        <pc:spChg chg="add del mod">
          <ac:chgData name="Twesigye, Gloria" userId="6464a502-8a44-4d67-8fab-8f3aa9495827" providerId="ADAL" clId="{04E85EB4-A74F-481E-93B3-7EA4F14AF7F1}" dt="2023-05-18T16:05:04.039" v="222" actId="478"/>
          <ac:spMkLst>
            <pc:docMk/>
            <pc:sldMk cId="2004344858" sldId="288"/>
            <ac:spMk id="2" creationId="{548F48C1-D18E-B29B-70DF-BB6F8B0399EC}"/>
          </ac:spMkLst>
        </pc:spChg>
        <pc:spChg chg="add del mod">
          <ac:chgData name="Twesigye, Gloria" userId="6464a502-8a44-4d67-8fab-8f3aa9495827" providerId="ADAL" clId="{04E85EB4-A74F-481E-93B3-7EA4F14AF7F1}" dt="2023-05-18T17:37:32.777" v="452" actId="478"/>
          <ac:spMkLst>
            <pc:docMk/>
            <pc:sldMk cId="2004344858" sldId="288"/>
            <ac:spMk id="3" creationId="{9D7FDF02-68EB-9013-2CDA-91F39DA2345B}"/>
          </ac:spMkLst>
        </pc:spChg>
        <pc:spChg chg="mod ord">
          <ac:chgData name="Twesigye, Gloria" userId="6464a502-8a44-4d67-8fab-8f3aa9495827" providerId="ADAL" clId="{04E85EB4-A74F-481E-93B3-7EA4F14AF7F1}" dt="2023-05-18T15:30:41.569" v="69" actId="700"/>
          <ac:spMkLst>
            <pc:docMk/>
            <pc:sldMk cId="2004344858" sldId="288"/>
            <ac:spMk id="10" creationId="{2D953FA9-CD59-752E-4FDA-CC41FF4B8DF2}"/>
          </ac:spMkLst>
        </pc:spChg>
        <pc:spChg chg="mod ord">
          <ac:chgData name="Twesigye, Gloria" userId="6464a502-8a44-4d67-8fab-8f3aa9495827" providerId="ADAL" clId="{04E85EB4-A74F-481E-93B3-7EA4F14AF7F1}" dt="2023-05-18T15:30:41.569" v="69" actId="700"/>
          <ac:spMkLst>
            <pc:docMk/>
            <pc:sldMk cId="2004344858" sldId="288"/>
            <ac:spMk id="11" creationId="{8E4E40E9-D792-25A1-4B37-23D4780B1318}"/>
          </ac:spMkLst>
        </pc:spChg>
      </pc:sldChg>
      <pc:sldChg chg="addSp delSp modSp mod modClrScheme chgLayout">
        <pc:chgData name="Twesigye, Gloria" userId="6464a502-8a44-4d67-8fab-8f3aa9495827" providerId="ADAL" clId="{04E85EB4-A74F-481E-93B3-7EA4F14AF7F1}" dt="2023-05-18T16:26:23.313" v="311" actId="478"/>
        <pc:sldMkLst>
          <pc:docMk/>
          <pc:sldMk cId="3475639167" sldId="289"/>
        </pc:sldMkLst>
        <pc:spChg chg="mod ord">
          <ac:chgData name="Twesigye, Gloria" userId="6464a502-8a44-4d67-8fab-8f3aa9495827" providerId="ADAL" clId="{04E85EB4-A74F-481E-93B3-7EA4F14AF7F1}" dt="2023-05-18T15:26:02.405" v="27" actId="700"/>
          <ac:spMkLst>
            <pc:docMk/>
            <pc:sldMk cId="3475639167" sldId="289"/>
            <ac:spMk id="2" creationId="{E2C1E771-73A1-701F-1EF7-0950A106EB3A}"/>
          </ac:spMkLst>
        </pc:spChg>
        <pc:spChg chg="mod ord">
          <ac:chgData name="Twesigye, Gloria" userId="6464a502-8a44-4d67-8fab-8f3aa9495827" providerId="ADAL" clId="{04E85EB4-A74F-481E-93B3-7EA4F14AF7F1}" dt="2023-05-18T15:26:02.405" v="27" actId="700"/>
          <ac:spMkLst>
            <pc:docMk/>
            <pc:sldMk cId="3475639167" sldId="289"/>
            <ac:spMk id="3" creationId="{F2A31AE5-F919-CA50-BF07-AF012D87D146}"/>
          </ac:spMkLst>
        </pc:spChg>
        <pc:spChg chg="add del mod">
          <ac:chgData name="Twesigye, Gloria" userId="6464a502-8a44-4d67-8fab-8f3aa9495827" providerId="ADAL" clId="{04E85EB4-A74F-481E-93B3-7EA4F14AF7F1}" dt="2023-05-18T16:26:20.928" v="310" actId="478"/>
          <ac:spMkLst>
            <pc:docMk/>
            <pc:sldMk cId="3475639167" sldId="289"/>
            <ac:spMk id="4" creationId="{7E00C3DC-A402-6E5C-12F6-8BD581C29AD8}"/>
          </ac:spMkLst>
        </pc:spChg>
        <pc:spChg chg="add del mod">
          <ac:chgData name="Twesigye, Gloria" userId="6464a502-8a44-4d67-8fab-8f3aa9495827" providerId="ADAL" clId="{04E85EB4-A74F-481E-93B3-7EA4F14AF7F1}" dt="2023-05-18T16:26:23.313" v="311" actId="478"/>
          <ac:spMkLst>
            <pc:docMk/>
            <pc:sldMk cId="3475639167" sldId="289"/>
            <ac:spMk id="5" creationId="{9241C1ED-7A3F-D0F9-51F4-53F1B7B2DE2C}"/>
          </ac:spMkLst>
        </pc:spChg>
      </pc:sldChg>
      <pc:sldChg chg="addSp delSp modSp mod modClrScheme chgLayout modNotesTx">
        <pc:chgData name="Twesigye, Gloria" userId="6464a502-8a44-4d67-8fab-8f3aa9495827" providerId="ADAL" clId="{04E85EB4-A74F-481E-93B3-7EA4F14AF7F1}" dt="2023-05-18T17:40:39.709" v="570" actId="478"/>
        <pc:sldMkLst>
          <pc:docMk/>
          <pc:sldMk cId="61370533" sldId="290"/>
        </pc:sldMkLst>
        <pc:spChg chg="mod ord">
          <ac:chgData name="Twesigye, Gloria" userId="6464a502-8a44-4d67-8fab-8f3aa9495827" providerId="ADAL" clId="{04E85EB4-A74F-481E-93B3-7EA4F14AF7F1}" dt="2023-05-18T15:29:54.100" v="66" actId="700"/>
          <ac:spMkLst>
            <pc:docMk/>
            <pc:sldMk cId="61370533" sldId="290"/>
            <ac:spMk id="2" creationId="{F6245169-1799-41CD-B28E-D2D20D16AD73}"/>
          </ac:spMkLst>
        </pc:spChg>
        <pc:spChg chg="mod ord">
          <ac:chgData name="Twesigye, Gloria" userId="6464a502-8a44-4d67-8fab-8f3aa9495827" providerId="ADAL" clId="{04E85EB4-A74F-481E-93B3-7EA4F14AF7F1}" dt="2023-05-18T15:29:54.100" v="66" actId="700"/>
          <ac:spMkLst>
            <pc:docMk/>
            <pc:sldMk cId="61370533" sldId="290"/>
            <ac:spMk id="3" creationId="{E4FD1E92-5DBC-B105-F246-2355E4FF9A74}"/>
          </ac:spMkLst>
        </pc:spChg>
        <pc:spChg chg="add del mod">
          <ac:chgData name="Twesigye, Gloria" userId="6464a502-8a44-4d67-8fab-8f3aa9495827" providerId="ADAL" clId="{04E85EB4-A74F-481E-93B3-7EA4F14AF7F1}" dt="2023-05-18T16:22:20.880" v="276" actId="478"/>
          <ac:spMkLst>
            <pc:docMk/>
            <pc:sldMk cId="61370533" sldId="290"/>
            <ac:spMk id="8" creationId="{24E0BD60-0805-6B29-B53F-2FD9E5938857}"/>
          </ac:spMkLst>
        </pc:spChg>
        <pc:spChg chg="add del mod">
          <ac:chgData name="Twesigye, Gloria" userId="6464a502-8a44-4d67-8fab-8f3aa9495827" providerId="ADAL" clId="{04E85EB4-A74F-481E-93B3-7EA4F14AF7F1}" dt="2023-05-18T17:40:39.709" v="570" actId="478"/>
          <ac:spMkLst>
            <pc:docMk/>
            <pc:sldMk cId="61370533" sldId="290"/>
            <ac:spMk id="10" creationId="{5588EE3D-5C95-CC57-EAA2-CF64C379463F}"/>
          </ac:spMkLst>
        </pc:spChg>
      </pc:sldChg>
      <pc:sldChg chg="addSp delSp modSp mod modClrScheme chgLayout modNotesTx">
        <pc:chgData name="Twesigye, Gloria" userId="6464a502-8a44-4d67-8fab-8f3aa9495827" providerId="ADAL" clId="{04E85EB4-A74F-481E-93B3-7EA4F14AF7F1}" dt="2023-05-18T17:50:26.435" v="664" actId="478"/>
        <pc:sldMkLst>
          <pc:docMk/>
          <pc:sldMk cId="4205298638" sldId="292"/>
        </pc:sldMkLst>
        <pc:spChg chg="mod ord">
          <ac:chgData name="Twesigye, Gloria" userId="6464a502-8a44-4d67-8fab-8f3aa9495827" providerId="ADAL" clId="{04E85EB4-A74F-481E-93B3-7EA4F14AF7F1}" dt="2023-05-18T15:26:44.856" v="36" actId="700"/>
          <ac:spMkLst>
            <pc:docMk/>
            <pc:sldMk cId="4205298638" sldId="292"/>
            <ac:spMk id="2" creationId="{F6245169-1799-41CD-B28E-D2D20D16AD73}"/>
          </ac:spMkLst>
        </pc:spChg>
        <pc:spChg chg="mod ord">
          <ac:chgData name="Twesigye, Gloria" userId="6464a502-8a44-4d67-8fab-8f3aa9495827" providerId="ADAL" clId="{04E85EB4-A74F-481E-93B3-7EA4F14AF7F1}" dt="2023-05-18T15:26:44.856" v="36" actId="700"/>
          <ac:spMkLst>
            <pc:docMk/>
            <pc:sldMk cId="4205298638" sldId="292"/>
            <ac:spMk id="3" creationId="{E4FD1E92-5DBC-B105-F246-2355E4FF9A74}"/>
          </ac:spMkLst>
        </pc:spChg>
        <pc:spChg chg="add del mod">
          <ac:chgData name="Twesigye, Gloria" userId="6464a502-8a44-4d67-8fab-8f3aa9495827" providerId="ADAL" clId="{04E85EB4-A74F-481E-93B3-7EA4F14AF7F1}" dt="2023-05-18T16:24:07.975" v="288" actId="478"/>
          <ac:spMkLst>
            <pc:docMk/>
            <pc:sldMk cId="4205298638" sldId="292"/>
            <ac:spMk id="4" creationId="{57651B01-A6CB-C47C-06E3-1FF172CF507B}"/>
          </ac:spMkLst>
        </pc:spChg>
        <pc:spChg chg="add del mod">
          <ac:chgData name="Twesigye, Gloria" userId="6464a502-8a44-4d67-8fab-8f3aa9495827" providerId="ADAL" clId="{04E85EB4-A74F-481E-93B3-7EA4F14AF7F1}" dt="2023-05-18T17:50:26.435" v="664" actId="478"/>
          <ac:spMkLst>
            <pc:docMk/>
            <pc:sldMk cId="4205298638" sldId="292"/>
            <ac:spMk id="8" creationId="{68D91D9C-C1A3-F2C9-4C60-336060027EFA}"/>
          </ac:spMkLst>
        </pc:spChg>
      </pc:sldChg>
      <pc:sldChg chg="addSp delSp modSp mod modClrScheme chgLayout modNotesTx">
        <pc:chgData name="Twesigye, Gloria" userId="6464a502-8a44-4d67-8fab-8f3aa9495827" providerId="ADAL" clId="{04E85EB4-A74F-481E-93B3-7EA4F14AF7F1}" dt="2023-05-18T17:26:07.123" v="431" actId="478"/>
        <pc:sldMkLst>
          <pc:docMk/>
          <pc:sldMk cId="317324267" sldId="299"/>
        </pc:sldMkLst>
        <pc:spChg chg="add del mod ord">
          <ac:chgData name="Twesigye, Gloria" userId="6464a502-8a44-4d67-8fab-8f3aa9495827" providerId="ADAL" clId="{04E85EB4-A74F-481E-93B3-7EA4F14AF7F1}" dt="2023-05-18T15:59:52.617" v="171" actId="700"/>
          <ac:spMkLst>
            <pc:docMk/>
            <pc:sldMk cId="317324267" sldId="299"/>
            <ac:spMk id="3" creationId="{80748412-8891-1101-1B73-7A25FF16A305}"/>
          </ac:spMkLst>
        </pc:spChg>
        <pc:spChg chg="add del mod">
          <ac:chgData name="Twesigye, Gloria" userId="6464a502-8a44-4d67-8fab-8f3aa9495827" providerId="ADAL" clId="{04E85EB4-A74F-481E-93B3-7EA4F14AF7F1}" dt="2023-05-18T16:03:55.983" v="206" actId="478"/>
          <ac:spMkLst>
            <pc:docMk/>
            <pc:sldMk cId="317324267" sldId="299"/>
            <ac:spMk id="4" creationId="{E40E34A8-EB71-7632-B58D-00020C8C49E1}"/>
          </ac:spMkLst>
        </pc:spChg>
        <pc:spChg chg="mod ord">
          <ac:chgData name="Twesigye, Gloria" userId="6464a502-8a44-4d67-8fab-8f3aa9495827" providerId="ADAL" clId="{04E85EB4-A74F-481E-93B3-7EA4F14AF7F1}" dt="2023-05-18T16:00:16.110" v="176" actId="14100"/>
          <ac:spMkLst>
            <pc:docMk/>
            <pc:sldMk cId="317324267" sldId="299"/>
            <ac:spMk id="5" creationId="{D1D953F6-8A0D-3F9D-7265-73BDA97CAE95}"/>
          </ac:spMkLst>
        </pc:spChg>
        <pc:spChg chg="add del mod">
          <ac:chgData name="Twesigye, Gloria" userId="6464a502-8a44-4d67-8fab-8f3aa9495827" providerId="ADAL" clId="{04E85EB4-A74F-481E-93B3-7EA4F14AF7F1}" dt="2023-05-18T17:26:07.123" v="431" actId="478"/>
          <ac:spMkLst>
            <pc:docMk/>
            <pc:sldMk cId="317324267" sldId="299"/>
            <ac:spMk id="6" creationId="{A42E6B95-DF50-7CAE-CFFD-3AA7A7D9676E}"/>
          </ac:spMkLst>
        </pc:spChg>
        <pc:spChg chg="add del mod ord">
          <ac:chgData name="Twesigye, Gloria" userId="6464a502-8a44-4d67-8fab-8f3aa9495827" providerId="ADAL" clId="{04E85EB4-A74F-481E-93B3-7EA4F14AF7F1}" dt="2023-05-18T16:00:08.298" v="174" actId="478"/>
          <ac:spMkLst>
            <pc:docMk/>
            <pc:sldMk cId="317324267" sldId="299"/>
            <ac:spMk id="7" creationId="{DA6C84A1-7AB8-BF79-9826-0A35EBEB0CC7}"/>
          </ac:spMkLst>
        </pc:spChg>
        <pc:graphicFrameChg chg="mod">
          <ac:chgData name="Twesigye, Gloria" userId="6464a502-8a44-4d67-8fab-8f3aa9495827" providerId="ADAL" clId="{04E85EB4-A74F-481E-93B3-7EA4F14AF7F1}" dt="2023-05-18T16:03:42.182" v="205" actId="1076"/>
          <ac:graphicFrameMkLst>
            <pc:docMk/>
            <pc:sldMk cId="317324267" sldId="299"/>
            <ac:graphicFrameMk id="2" creationId="{13F01D39-97BE-3495-0740-561361DECA11}"/>
          </ac:graphicFrameMkLst>
        </pc:graphicFrameChg>
      </pc:sldChg>
      <pc:sldChg chg="addSp delSp modSp mod modClrScheme chgLayout modNotesTx">
        <pc:chgData name="Twesigye, Gloria" userId="6464a502-8a44-4d67-8fab-8f3aa9495827" providerId="ADAL" clId="{04E85EB4-A74F-481E-93B3-7EA4F14AF7F1}" dt="2023-05-18T17:38:37.006" v="458" actId="478"/>
        <pc:sldMkLst>
          <pc:docMk/>
          <pc:sldMk cId="3076330452" sldId="300"/>
        </pc:sldMkLst>
        <pc:spChg chg="add del mod ord">
          <ac:chgData name="Twesigye, Gloria" userId="6464a502-8a44-4d67-8fab-8f3aa9495827" providerId="ADAL" clId="{04E85EB4-A74F-481E-93B3-7EA4F14AF7F1}" dt="2023-05-18T16:18:01.271" v="256" actId="700"/>
          <ac:spMkLst>
            <pc:docMk/>
            <pc:sldMk cId="3076330452" sldId="300"/>
            <ac:spMk id="3" creationId="{0DA1860D-CD64-4440-8ABC-D55056D13D97}"/>
          </ac:spMkLst>
        </pc:spChg>
        <pc:spChg chg="add del mod">
          <ac:chgData name="Twesigye, Gloria" userId="6464a502-8a44-4d67-8fab-8f3aa9495827" providerId="ADAL" clId="{04E85EB4-A74F-481E-93B3-7EA4F14AF7F1}" dt="2023-05-18T16:21:11.670" v="271" actId="478"/>
          <ac:spMkLst>
            <pc:docMk/>
            <pc:sldMk cId="3076330452" sldId="300"/>
            <ac:spMk id="4" creationId="{38A712BB-B524-BB43-D225-E9A970127153}"/>
          </ac:spMkLst>
        </pc:spChg>
        <pc:spChg chg="add del mod">
          <ac:chgData name="Twesigye, Gloria" userId="6464a502-8a44-4d67-8fab-8f3aa9495827" providerId="ADAL" clId="{04E85EB4-A74F-481E-93B3-7EA4F14AF7F1}" dt="2023-05-18T17:38:37.006" v="458" actId="478"/>
          <ac:spMkLst>
            <pc:docMk/>
            <pc:sldMk cId="3076330452" sldId="300"/>
            <ac:spMk id="5" creationId="{150941E5-7512-48BF-7298-C7BF6D0E987F}"/>
          </ac:spMkLst>
        </pc:spChg>
        <pc:spChg chg="add del mod ord">
          <ac:chgData name="Twesigye, Gloria" userId="6464a502-8a44-4d67-8fab-8f3aa9495827" providerId="ADAL" clId="{04E85EB4-A74F-481E-93B3-7EA4F14AF7F1}" dt="2023-05-18T16:18:05.485" v="257" actId="478"/>
          <ac:spMkLst>
            <pc:docMk/>
            <pc:sldMk cId="3076330452" sldId="300"/>
            <ac:spMk id="7" creationId="{134BC55F-7E5C-784F-EF8D-0FE12C4DB9EE}"/>
          </ac:spMkLst>
        </pc:spChg>
        <pc:spChg chg="mod ord">
          <ac:chgData name="Twesigye, Gloria" userId="6464a502-8a44-4d67-8fab-8f3aa9495827" providerId="ADAL" clId="{04E85EB4-A74F-481E-93B3-7EA4F14AF7F1}" dt="2023-05-18T16:18:01.271" v="256" actId="700"/>
          <ac:spMkLst>
            <pc:docMk/>
            <pc:sldMk cId="3076330452" sldId="300"/>
            <ac:spMk id="10" creationId="{6A4BCF62-45E9-A6C5-5A04-B2F16A6B6FAB}"/>
          </ac:spMkLst>
        </pc:spChg>
        <pc:graphicFrameChg chg="mod">
          <ac:chgData name="Twesigye, Gloria" userId="6464a502-8a44-4d67-8fab-8f3aa9495827" providerId="ADAL" clId="{04E85EB4-A74F-481E-93B3-7EA4F14AF7F1}" dt="2023-05-18T16:22:09.777" v="275" actId="14100"/>
          <ac:graphicFrameMkLst>
            <pc:docMk/>
            <pc:sldMk cId="3076330452" sldId="300"/>
            <ac:graphicFrameMk id="2" creationId="{EA60F6B7-C8CF-31B4-4845-C37A5DF2E5A4}"/>
          </ac:graphicFrameMkLst>
        </pc:graphicFrameChg>
      </pc:sldChg>
      <pc:sldChg chg="addSp delSp modSp mod modClrScheme chgLayout">
        <pc:chgData name="Twesigye, Gloria" userId="6464a502-8a44-4d67-8fab-8f3aa9495827" providerId="ADAL" clId="{04E85EB4-A74F-481E-93B3-7EA4F14AF7F1}" dt="2023-05-18T16:26:50.508" v="312" actId="478"/>
        <pc:sldMkLst>
          <pc:docMk/>
          <pc:sldMk cId="2384107940" sldId="304"/>
        </pc:sldMkLst>
        <pc:spChg chg="add del mod ord">
          <ac:chgData name="Twesigye, Gloria" userId="6464a502-8a44-4d67-8fab-8f3aa9495827" providerId="ADAL" clId="{04E85EB4-A74F-481E-93B3-7EA4F14AF7F1}" dt="2023-05-18T15:50:32.138" v="113" actId="478"/>
          <ac:spMkLst>
            <pc:docMk/>
            <pc:sldMk cId="2384107940" sldId="304"/>
            <ac:spMk id="2" creationId="{42E4FCA5-9B7B-932C-7997-7C332C5321C7}"/>
          </ac:spMkLst>
        </pc:spChg>
        <pc:spChg chg="mod ord">
          <ac:chgData name="Twesigye, Gloria" userId="6464a502-8a44-4d67-8fab-8f3aa9495827" providerId="ADAL" clId="{04E85EB4-A74F-481E-93B3-7EA4F14AF7F1}" dt="2023-05-18T15:50:52.468" v="115" actId="14100"/>
          <ac:spMkLst>
            <pc:docMk/>
            <pc:sldMk cId="2384107940" sldId="304"/>
            <ac:spMk id="3" creationId="{7F10B6DC-6AF4-BFD9-E1D5-B98AA266289F}"/>
          </ac:spMkLst>
        </pc:spChg>
        <pc:spChg chg="add del mod">
          <ac:chgData name="Twesigye, Gloria" userId="6464a502-8a44-4d67-8fab-8f3aa9495827" providerId="ADAL" clId="{04E85EB4-A74F-481E-93B3-7EA4F14AF7F1}" dt="2023-05-18T15:53:16.763" v="155" actId="478"/>
          <ac:spMkLst>
            <pc:docMk/>
            <pc:sldMk cId="2384107940" sldId="304"/>
            <ac:spMk id="5" creationId="{4E9E4FE7-C91B-A405-B507-5FB2EA3DA45D}"/>
          </ac:spMkLst>
        </pc:spChg>
        <pc:spChg chg="del">
          <ac:chgData name="Twesigye, Gloria" userId="6464a502-8a44-4d67-8fab-8f3aa9495827" providerId="ADAL" clId="{04E85EB4-A74F-481E-93B3-7EA4F14AF7F1}" dt="2023-05-18T15:50:25.314" v="110" actId="478"/>
          <ac:spMkLst>
            <pc:docMk/>
            <pc:sldMk cId="2384107940" sldId="304"/>
            <ac:spMk id="6" creationId="{5D0F14F3-1A09-3E96-BCB2-D8B940E469DA}"/>
          </ac:spMkLst>
        </pc:spChg>
        <pc:spChg chg="del">
          <ac:chgData name="Twesigye, Gloria" userId="6464a502-8a44-4d67-8fab-8f3aa9495827" providerId="ADAL" clId="{04E85EB4-A74F-481E-93B3-7EA4F14AF7F1}" dt="2023-05-18T15:50:25.314" v="110" actId="478"/>
          <ac:spMkLst>
            <pc:docMk/>
            <pc:sldMk cId="2384107940" sldId="304"/>
            <ac:spMk id="7" creationId="{CE64F085-394F-89FE-55C1-94E5F28AFADD}"/>
          </ac:spMkLst>
        </pc:spChg>
        <pc:spChg chg="del">
          <ac:chgData name="Twesigye, Gloria" userId="6464a502-8a44-4d67-8fab-8f3aa9495827" providerId="ADAL" clId="{04E85EB4-A74F-481E-93B3-7EA4F14AF7F1}" dt="2023-05-18T15:50:25.314" v="110" actId="478"/>
          <ac:spMkLst>
            <pc:docMk/>
            <pc:sldMk cId="2384107940" sldId="304"/>
            <ac:spMk id="8" creationId="{E39DAA33-FEFE-A8BD-BBEA-A8F3D8B80ECE}"/>
          </ac:spMkLst>
        </pc:spChg>
        <pc:spChg chg="add del mod">
          <ac:chgData name="Twesigye, Gloria" userId="6464a502-8a44-4d67-8fab-8f3aa9495827" providerId="ADAL" clId="{04E85EB4-A74F-481E-93B3-7EA4F14AF7F1}" dt="2023-05-18T16:26:50.508" v="312" actId="478"/>
          <ac:spMkLst>
            <pc:docMk/>
            <pc:sldMk cId="2384107940" sldId="304"/>
            <ac:spMk id="10" creationId="{D31DDCE0-091C-0FE5-E2BF-3BA64347C378}"/>
          </ac:spMkLst>
        </pc:spChg>
        <pc:picChg chg="add mod">
          <ac:chgData name="Twesigye, Gloria" userId="6464a502-8a44-4d67-8fab-8f3aa9495827" providerId="ADAL" clId="{04E85EB4-A74F-481E-93B3-7EA4F14AF7F1}" dt="2023-05-18T15:50:28.963" v="112" actId="1076"/>
          <ac:picMkLst>
            <pc:docMk/>
            <pc:sldMk cId="2384107940" sldId="304"/>
            <ac:picMk id="4" creationId="{F56AE5AE-7BCA-8D62-71F9-04744D45099A}"/>
          </ac:picMkLst>
        </pc:picChg>
      </pc:sldChg>
      <pc:sldChg chg="addSp delSp modSp mod modClrScheme chgLayout modNotesTx">
        <pc:chgData name="Twesigye, Gloria" userId="6464a502-8a44-4d67-8fab-8f3aa9495827" providerId="ADAL" clId="{04E85EB4-A74F-481E-93B3-7EA4F14AF7F1}" dt="2023-05-18T17:38:16.517" v="456" actId="478"/>
        <pc:sldMkLst>
          <pc:docMk/>
          <pc:sldMk cId="999049329" sldId="305"/>
        </pc:sldMkLst>
        <pc:spChg chg="add del mod">
          <ac:chgData name="Twesigye, Gloria" userId="6464a502-8a44-4d67-8fab-8f3aa9495827" providerId="ADAL" clId="{04E85EB4-A74F-481E-93B3-7EA4F14AF7F1}" dt="2023-05-18T16:16:50.157" v="255" actId="478"/>
          <ac:spMkLst>
            <pc:docMk/>
            <pc:sldMk cId="999049329" sldId="305"/>
            <ac:spMk id="2" creationId="{130A4BC2-2A61-05D1-0761-FC2399411DEF}"/>
          </ac:spMkLst>
        </pc:spChg>
        <pc:spChg chg="add del mod">
          <ac:chgData name="Twesigye, Gloria" userId="6464a502-8a44-4d67-8fab-8f3aa9495827" providerId="ADAL" clId="{04E85EB4-A74F-481E-93B3-7EA4F14AF7F1}" dt="2023-05-18T17:38:16.517" v="456" actId="478"/>
          <ac:spMkLst>
            <pc:docMk/>
            <pc:sldMk cId="999049329" sldId="305"/>
            <ac:spMk id="4" creationId="{32B64FE4-B4B9-64CC-D1EC-F9427F0A542D}"/>
          </ac:spMkLst>
        </pc:spChg>
        <pc:spChg chg="mod ord">
          <ac:chgData name="Twesigye, Gloria" userId="6464a502-8a44-4d67-8fab-8f3aa9495827" providerId="ADAL" clId="{04E85EB4-A74F-481E-93B3-7EA4F14AF7F1}" dt="2023-05-18T15:30:02.498" v="68" actId="700"/>
          <ac:spMkLst>
            <pc:docMk/>
            <pc:sldMk cId="999049329" sldId="305"/>
            <ac:spMk id="10" creationId="{2D953FA9-CD59-752E-4FDA-CC41FF4B8DF2}"/>
          </ac:spMkLst>
        </pc:spChg>
        <pc:spChg chg="mod ord">
          <ac:chgData name="Twesigye, Gloria" userId="6464a502-8a44-4d67-8fab-8f3aa9495827" providerId="ADAL" clId="{04E85EB4-A74F-481E-93B3-7EA4F14AF7F1}" dt="2023-05-18T15:30:02.498" v="68" actId="700"/>
          <ac:spMkLst>
            <pc:docMk/>
            <pc:sldMk cId="999049329" sldId="305"/>
            <ac:spMk id="11" creationId="{8E4E40E9-D792-25A1-4B37-23D4780B1318}"/>
          </ac:spMkLst>
        </pc:spChg>
        <pc:grpChg chg="add mod">
          <ac:chgData name="Twesigye, Gloria" userId="6464a502-8a44-4d67-8fab-8f3aa9495827" providerId="ADAL" clId="{04E85EB4-A74F-481E-93B3-7EA4F14AF7F1}" dt="2023-05-18T16:16:26.832" v="247" actId="164"/>
          <ac:grpSpMkLst>
            <pc:docMk/>
            <pc:sldMk cId="999049329" sldId="305"/>
            <ac:grpSpMk id="19" creationId="{F1A3163B-5749-9D0A-56DD-C944CB54E963}"/>
          </ac:grpSpMkLst>
        </pc:grpChg>
        <pc:grpChg chg="add mod ord">
          <ac:chgData name="Twesigye, Gloria" userId="6464a502-8a44-4d67-8fab-8f3aa9495827" providerId="ADAL" clId="{04E85EB4-A74F-481E-93B3-7EA4F14AF7F1}" dt="2023-05-18T16:16:38.283" v="249" actId="167"/>
          <ac:grpSpMkLst>
            <pc:docMk/>
            <pc:sldMk cId="999049329" sldId="305"/>
            <ac:grpSpMk id="20" creationId="{13484886-E6EA-8B4F-D1BF-FB65A2C95A15}"/>
          </ac:grpSpMkLst>
        </pc:grpChg>
        <pc:picChg chg="add del mod">
          <ac:chgData name="Twesigye, Gloria" userId="6464a502-8a44-4d67-8fab-8f3aa9495827" providerId="ADAL" clId="{04E85EB4-A74F-481E-93B3-7EA4F14AF7F1}" dt="2023-05-18T16:15:29.397" v="231" actId="478"/>
          <ac:picMkLst>
            <pc:docMk/>
            <pc:sldMk cId="999049329" sldId="305"/>
            <ac:picMk id="6" creationId="{C8625740-170E-04AF-4D1D-81481CA441FC}"/>
          </ac:picMkLst>
        </pc:picChg>
        <pc:picChg chg="add mod">
          <ac:chgData name="Twesigye, Gloria" userId="6464a502-8a44-4d67-8fab-8f3aa9495827" providerId="ADAL" clId="{04E85EB4-A74F-481E-93B3-7EA4F14AF7F1}" dt="2023-05-18T16:16:20.672" v="246" actId="164"/>
          <ac:picMkLst>
            <pc:docMk/>
            <pc:sldMk cId="999049329" sldId="305"/>
            <ac:picMk id="8" creationId="{1E28BCC8-3DD3-C6D6-EB46-8197697A3D72}"/>
          </ac:picMkLst>
        </pc:picChg>
        <pc:picChg chg="add mod">
          <ac:chgData name="Twesigye, Gloria" userId="6464a502-8a44-4d67-8fab-8f3aa9495827" providerId="ADAL" clId="{04E85EB4-A74F-481E-93B3-7EA4F14AF7F1}" dt="2023-05-18T16:16:26.832" v="247" actId="164"/>
          <ac:picMkLst>
            <pc:docMk/>
            <pc:sldMk cId="999049329" sldId="305"/>
            <ac:picMk id="9" creationId="{CB16BF42-9C3C-C041-8C90-EBE74A5A8E83}"/>
          </ac:picMkLst>
        </pc:picChg>
        <pc:picChg chg="add mod">
          <ac:chgData name="Twesigye, Gloria" userId="6464a502-8a44-4d67-8fab-8f3aa9495827" providerId="ADAL" clId="{04E85EB4-A74F-481E-93B3-7EA4F14AF7F1}" dt="2023-05-18T16:16:26.832" v="247" actId="164"/>
          <ac:picMkLst>
            <pc:docMk/>
            <pc:sldMk cId="999049329" sldId="305"/>
            <ac:picMk id="12" creationId="{ECD0CF2F-5550-BE81-F7D2-65629F78E513}"/>
          </ac:picMkLst>
        </pc:picChg>
        <pc:picChg chg="add mod">
          <ac:chgData name="Twesigye, Gloria" userId="6464a502-8a44-4d67-8fab-8f3aa9495827" providerId="ADAL" clId="{04E85EB4-A74F-481E-93B3-7EA4F14AF7F1}" dt="2023-05-18T16:16:26.832" v="247" actId="164"/>
          <ac:picMkLst>
            <pc:docMk/>
            <pc:sldMk cId="999049329" sldId="305"/>
            <ac:picMk id="13" creationId="{75178639-04E1-92D7-7501-EC9A70035FC9}"/>
          </ac:picMkLst>
        </pc:picChg>
        <pc:picChg chg="add mod">
          <ac:chgData name="Twesigye, Gloria" userId="6464a502-8a44-4d67-8fab-8f3aa9495827" providerId="ADAL" clId="{04E85EB4-A74F-481E-93B3-7EA4F14AF7F1}" dt="2023-05-18T16:16:20.672" v="246" actId="164"/>
          <ac:picMkLst>
            <pc:docMk/>
            <pc:sldMk cId="999049329" sldId="305"/>
            <ac:picMk id="14" creationId="{E84B3F24-32D4-72DA-1D5B-9560EB101CA9}"/>
          </ac:picMkLst>
        </pc:picChg>
        <pc:picChg chg="del">
          <ac:chgData name="Twesigye, Gloria" userId="6464a502-8a44-4d67-8fab-8f3aa9495827" providerId="ADAL" clId="{04E85EB4-A74F-481E-93B3-7EA4F14AF7F1}" dt="2023-05-18T16:16:40.555" v="250" actId="478"/>
          <ac:picMkLst>
            <pc:docMk/>
            <pc:sldMk cId="999049329" sldId="305"/>
            <ac:picMk id="15" creationId="{94E7711E-3F95-D644-1C34-936BD078DDA4}"/>
          </ac:picMkLst>
        </pc:picChg>
        <pc:picChg chg="del">
          <ac:chgData name="Twesigye, Gloria" userId="6464a502-8a44-4d67-8fab-8f3aa9495827" providerId="ADAL" clId="{04E85EB4-A74F-481E-93B3-7EA4F14AF7F1}" dt="2023-05-18T16:16:41.365" v="251" actId="478"/>
          <ac:picMkLst>
            <pc:docMk/>
            <pc:sldMk cId="999049329" sldId="305"/>
            <ac:picMk id="16" creationId="{A552A065-F9EC-731E-8FB2-6540AC821A8C}"/>
          </ac:picMkLst>
        </pc:picChg>
        <pc:picChg chg="del">
          <ac:chgData name="Twesigye, Gloria" userId="6464a502-8a44-4d67-8fab-8f3aa9495827" providerId="ADAL" clId="{04E85EB4-A74F-481E-93B3-7EA4F14AF7F1}" dt="2023-05-18T16:16:42.263" v="252" actId="478"/>
          <ac:picMkLst>
            <pc:docMk/>
            <pc:sldMk cId="999049329" sldId="305"/>
            <ac:picMk id="17" creationId="{C341EB3B-A8A2-9A77-E3D2-EF831AC37029}"/>
          </ac:picMkLst>
        </pc:picChg>
        <pc:picChg chg="add mod">
          <ac:chgData name="Twesigye, Gloria" userId="6464a502-8a44-4d67-8fab-8f3aa9495827" providerId="ADAL" clId="{04E85EB4-A74F-481E-93B3-7EA4F14AF7F1}" dt="2023-05-18T16:16:20.672" v="246" actId="164"/>
          <ac:picMkLst>
            <pc:docMk/>
            <pc:sldMk cId="999049329" sldId="305"/>
            <ac:picMk id="18" creationId="{A4F1E6F8-80CB-710B-32B3-092B06A48190}"/>
          </ac:picMkLst>
        </pc:picChg>
        <pc:picChg chg="del">
          <ac:chgData name="Twesigye, Gloria" userId="6464a502-8a44-4d67-8fab-8f3aa9495827" providerId="ADAL" clId="{04E85EB4-A74F-481E-93B3-7EA4F14AF7F1}" dt="2023-05-18T16:16:43.299" v="254" actId="478"/>
          <ac:picMkLst>
            <pc:docMk/>
            <pc:sldMk cId="999049329" sldId="305"/>
            <ac:picMk id="23" creationId="{78474EE9-F81B-4125-79F6-B9597CD871B9}"/>
          </ac:picMkLst>
        </pc:picChg>
        <pc:picChg chg="del">
          <ac:chgData name="Twesigye, Gloria" userId="6464a502-8a44-4d67-8fab-8f3aa9495827" providerId="ADAL" clId="{04E85EB4-A74F-481E-93B3-7EA4F14AF7F1}" dt="2023-05-18T16:14:01.569" v="223" actId="478"/>
          <ac:picMkLst>
            <pc:docMk/>
            <pc:sldMk cId="999049329" sldId="305"/>
            <ac:picMk id="26" creationId="{41EBE059-69D3-9069-0ED9-1009A4565B29}"/>
          </ac:picMkLst>
        </pc:picChg>
        <pc:picChg chg="del">
          <ac:chgData name="Twesigye, Gloria" userId="6464a502-8a44-4d67-8fab-8f3aa9495827" providerId="ADAL" clId="{04E85EB4-A74F-481E-93B3-7EA4F14AF7F1}" dt="2023-05-18T16:16:42.773" v="253" actId="478"/>
          <ac:picMkLst>
            <pc:docMk/>
            <pc:sldMk cId="999049329" sldId="305"/>
            <ac:picMk id="27" creationId="{E05CD7E7-7119-8FEB-1F12-C9C149E2E918}"/>
          </ac:picMkLst>
        </pc:picChg>
      </pc:sldChg>
      <pc:sldChg chg="addSp delSp modSp mod modClrScheme chgLayout">
        <pc:chgData name="Twesigye, Gloria" userId="6464a502-8a44-4d67-8fab-8f3aa9495827" providerId="ADAL" clId="{04E85EB4-A74F-481E-93B3-7EA4F14AF7F1}" dt="2023-05-18T17:40:48.017" v="571" actId="478"/>
        <pc:sldMkLst>
          <pc:docMk/>
          <pc:sldMk cId="1461120242" sldId="306"/>
        </pc:sldMkLst>
        <pc:spChg chg="add del mod ord">
          <ac:chgData name="Twesigye, Gloria" userId="6464a502-8a44-4d67-8fab-8f3aa9495827" providerId="ADAL" clId="{04E85EB4-A74F-481E-93B3-7EA4F14AF7F1}" dt="2023-05-18T15:29:17.691" v="61" actId="700"/>
          <ac:spMkLst>
            <pc:docMk/>
            <pc:sldMk cId="1461120242" sldId="306"/>
            <ac:spMk id="2" creationId="{27179CB0-75AD-8ADF-8F3B-EB012EF41592}"/>
          </ac:spMkLst>
        </pc:spChg>
        <pc:spChg chg="mod ord">
          <ac:chgData name="Twesigye, Gloria" userId="6464a502-8a44-4d67-8fab-8f3aa9495827" providerId="ADAL" clId="{04E85EB4-A74F-481E-93B3-7EA4F14AF7F1}" dt="2023-05-18T15:51:24.899" v="119" actId="14100"/>
          <ac:spMkLst>
            <pc:docMk/>
            <pc:sldMk cId="1461120242" sldId="306"/>
            <ac:spMk id="3" creationId="{7F10B6DC-6AF4-BFD9-E1D5-B98AA266289F}"/>
          </ac:spMkLst>
        </pc:spChg>
        <pc:spChg chg="add del mod ord">
          <ac:chgData name="Twesigye, Gloria" userId="6464a502-8a44-4d67-8fab-8f3aa9495827" providerId="ADAL" clId="{04E85EB4-A74F-481E-93B3-7EA4F14AF7F1}" dt="2023-05-18T15:29:23.393" v="63" actId="478"/>
          <ac:spMkLst>
            <pc:docMk/>
            <pc:sldMk cId="1461120242" sldId="306"/>
            <ac:spMk id="4" creationId="{A22B3912-81E2-A567-76C8-7C5D434631F3}"/>
          </ac:spMkLst>
        </pc:spChg>
        <pc:spChg chg="add del mod ord">
          <ac:chgData name="Twesigye, Gloria" userId="6464a502-8a44-4d67-8fab-8f3aa9495827" providerId="ADAL" clId="{04E85EB4-A74F-481E-93B3-7EA4F14AF7F1}" dt="2023-05-18T15:29:31.910" v="65" actId="478"/>
          <ac:spMkLst>
            <pc:docMk/>
            <pc:sldMk cId="1461120242" sldId="306"/>
            <ac:spMk id="5" creationId="{87C469E3-F73D-D863-07DA-3F48F7B74504}"/>
          </ac:spMkLst>
        </pc:spChg>
        <pc:spChg chg="del">
          <ac:chgData name="Twesigye, Gloria" userId="6464a502-8a44-4d67-8fab-8f3aa9495827" providerId="ADAL" clId="{04E85EB4-A74F-481E-93B3-7EA4F14AF7F1}" dt="2023-05-18T15:51:08.590" v="116" actId="478"/>
          <ac:spMkLst>
            <pc:docMk/>
            <pc:sldMk cId="1461120242" sldId="306"/>
            <ac:spMk id="6" creationId="{5D0F14F3-1A09-3E96-BCB2-D8B940E469DA}"/>
          </ac:spMkLst>
        </pc:spChg>
        <pc:spChg chg="del">
          <ac:chgData name="Twesigye, Gloria" userId="6464a502-8a44-4d67-8fab-8f3aa9495827" providerId="ADAL" clId="{04E85EB4-A74F-481E-93B3-7EA4F14AF7F1}" dt="2023-05-18T15:51:08.590" v="116" actId="478"/>
          <ac:spMkLst>
            <pc:docMk/>
            <pc:sldMk cId="1461120242" sldId="306"/>
            <ac:spMk id="7" creationId="{CE64F085-394F-89FE-55C1-94E5F28AFADD}"/>
          </ac:spMkLst>
        </pc:spChg>
        <pc:spChg chg="del">
          <ac:chgData name="Twesigye, Gloria" userId="6464a502-8a44-4d67-8fab-8f3aa9495827" providerId="ADAL" clId="{04E85EB4-A74F-481E-93B3-7EA4F14AF7F1}" dt="2023-05-18T15:51:08.590" v="116" actId="478"/>
          <ac:spMkLst>
            <pc:docMk/>
            <pc:sldMk cId="1461120242" sldId="306"/>
            <ac:spMk id="8" creationId="{E39DAA33-FEFE-A8BD-BBEA-A8F3D8B80ECE}"/>
          </ac:spMkLst>
        </pc:spChg>
        <pc:spChg chg="add del mod">
          <ac:chgData name="Twesigye, Gloria" userId="6464a502-8a44-4d67-8fab-8f3aa9495827" providerId="ADAL" clId="{04E85EB4-A74F-481E-93B3-7EA4F14AF7F1}" dt="2023-05-18T15:53:27.938" v="157" actId="478"/>
          <ac:spMkLst>
            <pc:docMk/>
            <pc:sldMk cId="1461120242" sldId="306"/>
            <ac:spMk id="11" creationId="{1A8CD606-F34F-8883-002F-DBFEDAA7E149}"/>
          </ac:spMkLst>
        </pc:spChg>
        <pc:spChg chg="add del mod">
          <ac:chgData name="Twesigye, Gloria" userId="6464a502-8a44-4d67-8fab-8f3aa9495827" providerId="ADAL" clId="{04E85EB4-A74F-481E-93B3-7EA4F14AF7F1}" dt="2023-05-18T17:40:48.017" v="571" actId="478"/>
          <ac:spMkLst>
            <pc:docMk/>
            <pc:sldMk cId="1461120242" sldId="306"/>
            <ac:spMk id="12" creationId="{E333204D-E47F-09A4-AE8B-17FB2B4950E3}"/>
          </ac:spMkLst>
        </pc:spChg>
        <pc:picChg chg="add mod">
          <ac:chgData name="Twesigye, Gloria" userId="6464a502-8a44-4d67-8fab-8f3aa9495827" providerId="ADAL" clId="{04E85EB4-A74F-481E-93B3-7EA4F14AF7F1}" dt="2023-05-18T15:51:09.133" v="117"/>
          <ac:picMkLst>
            <pc:docMk/>
            <pc:sldMk cId="1461120242" sldId="306"/>
            <ac:picMk id="10" creationId="{D73E427A-C544-AC8C-C760-6D85993DF793}"/>
          </ac:picMkLst>
        </pc:picChg>
      </pc:sldChg>
      <pc:sldChg chg="addSp delSp modSp mod modClrScheme chgLayout modNotesTx">
        <pc:chgData name="Twesigye, Gloria" userId="6464a502-8a44-4d67-8fab-8f3aa9495827" providerId="ADAL" clId="{04E85EB4-A74F-481E-93B3-7EA4F14AF7F1}" dt="2023-05-18T17:41:23.435" v="575" actId="478"/>
        <pc:sldMkLst>
          <pc:docMk/>
          <pc:sldMk cId="1653516997" sldId="307"/>
        </pc:sldMkLst>
        <pc:spChg chg="mod ord">
          <ac:chgData name="Twesigye, Gloria" userId="6464a502-8a44-4d67-8fab-8f3aa9495827" providerId="ADAL" clId="{04E85EB4-A74F-481E-93B3-7EA4F14AF7F1}" dt="2023-05-18T15:29:07.397" v="58" actId="700"/>
          <ac:spMkLst>
            <pc:docMk/>
            <pc:sldMk cId="1653516997" sldId="307"/>
            <ac:spMk id="2" creationId="{F6245169-1799-41CD-B28E-D2D20D16AD73}"/>
          </ac:spMkLst>
        </pc:spChg>
        <pc:spChg chg="mod ord">
          <ac:chgData name="Twesigye, Gloria" userId="6464a502-8a44-4d67-8fab-8f3aa9495827" providerId="ADAL" clId="{04E85EB4-A74F-481E-93B3-7EA4F14AF7F1}" dt="2023-05-18T15:29:07.397" v="58" actId="700"/>
          <ac:spMkLst>
            <pc:docMk/>
            <pc:sldMk cId="1653516997" sldId="307"/>
            <ac:spMk id="3" creationId="{E4FD1E92-5DBC-B105-F246-2355E4FF9A74}"/>
          </ac:spMkLst>
        </pc:spChg>
        <pc:spChg chg="mod">
          <ac:chgData name="Twesigye, Gloria" userId="6464a502-8a44-4d67-8fab-8f3aa9495827" providerId="ADAL" clId="{04E85EB4-A74F-481E-93B3-7EA4F14AF7F1}" dt="2023-05-18T16:22:56.413" v="278" actId="1076"/>
          <ac:spMkLst>
            <pc:docMk/>
            <pc:sldMk cId="1653516997" sldId="307"/>
            <ac:spMk id="4" creationId="{3714236B-592F-8F08-2381-D02238309DF1}"/>
          </ac:spMkLst>
        </pc:spChg>
        <pc:spChg chg="add del mod">
          <ac:chgData name="Twesigye, Gloria" userId="6464a502-8a44-4d67-8fab-8f3aa9495827" providerId="ADAL" clId="{04E85EB4-A74F-481E-93B3-7EA4F14AF7F1}" dt="2023-05-18T16:23:11.911" v="281" actId="478"/>
          <ac:spMkLst>
            <pc:docMk/>
            <pc:sldMk cId="1653516997" sldId="307"/>
            <ac:spMk id="5" creationId="{984D763D-335C-E575-4232-7C1865154E90}"/>
          </ac:spMkLst>
        </pc:spChg>
        <pc:spChg chg="add del mod">
          <ac:chgData name="Twesigye, Gloria" userId="6464a502-8a44-4d67-8fab-8f3aa9495827" providerId="ADAL" clId="{04E85EB4-A74F-481E-93B3-7EA4F14AF7F1}" dt="2023-05-18T17:41:23.435" v="575" actId="478"/>
          <ac:spMkLst>
            <pc:docMk/>
            <pc:sldMk cId="1653516997" sldId="307"/>
            <ac:spMk id="8" creationId="{AD5C9340-C924-3A1D-620D-D3C72C15845E}"/>
          </ac:spMkLst>
        </pc:spChg>
        <pc:graphicFrameChg chg="mod">
          <ac:chgData name="Twesigye, Gloria" userId="6464a502-8a44-4d67-8fab-8f3aa9495827" providerId="ADAL" clId="{04E85EB4-A74F-481E-93B3-7EA4F14AF7F1}" dt="2023-05-18T16:23:05.367" v="280" actId="207"/>
          <ac:graphicFrameMkLst>
            <pc:docMk/>
            <pc:sldMk cId="1653516997" sldId="307"/>
            <ac:graphicFrameMk id="6" creationId="{A9A8CC69-E7C7-8BF8-2D2D-ABB1A61EC758}"/>
          </ac:graphicFrameMkLst>
        </pc:graphicFrameChg>
      </pc:sldChg>
      <pc:sldChg chg="addSp delSp modSp mod modClrScheme chgLayout">
        <pc:chgData name="Twesigye, Gloria" userId="6464a502-8a44-4d67-8fab-8f3aa9495827" providerId="ADAL" clId="{04E85EB4-A74F-481E-93B3-7EA4F14AF7F1}" dt="2023-05-18T16:27:04.761" v="314" actId="478"/>
        <pc:sldMkLst>
          <pc:docMk/>
          <pc:sldMk cId="3225908514" sldId="309"/>
        </pc:sldMkLst>
        <pc:spChg chg="add del mod ord">
          <ac:chgData name="Twesigye, Gloria" userId="6464a502-8a44-4d67-8fab-8f3aa9495827" providerId="ADAL" clId="{04E85EB4-A74F-481E-93B3-7EA4F14AF7F1}" dt="2023-05-18T15:28:59.193" v="55" actId="700"/>
          <ac:spMkLst>
            <pc:docMk/>
            <pc:sldMk cId="3225908514" sldId="309"/>
            <ac:spMk id="2" creationId="{638B2C5F-0162-8279-5414-9D4ACA65EAC2}"/>
          </ac:spMkLst>
        </pc:spChg>
        <pc:spChg chg="mod ord">
          <ac:chgData name="Twesigye, Gloria" userId="6464a502-8a44-4d67-8fab-8f3aa9495827" providerId="ADAL" clId="{04E85EB4-A74F-481E-93B3-7EA4F14AF7F1}" dt="2023-05-18T15:37:20.137" v="80" actId="27636"/>
          <ac:spMkLst>
            <pc:docMk/>
            <pc:sldMk cId="3225908514" sldId="309"/>
            <ac:spMk id="3" creationId="{7F10B6DC-6AF4-BFD9-E1D5-B98AA266289F}"/>
          </ac:spMkLst>
        </pc:spChg>
        <pc:spChg chg="add del mod ord">
          <ac:chgData name="Twesigye, Gloria" userId="6464a502-8a44-4d67-8fab-8f3aa9495827" providerId="ADAL" clId="{04E85EB4-A74F-481E-93B3-7EA4F14AF7F1}" dt="2023-05-18T15:29:01.449" v="57" actId="478"/>
          <ac:spMkLst>
            <pc:docMk/>
            <pc:sldMk cId="3225908514" sldId="309"/>
            <ac:spMk id="4" creationId="{9E9FD5DF-B5EA-E27D-E9C8-91A4E81EC12F}"/>
          </ac:spMkLst>
        </pc:spChg>
        <pc:spChg chg="add del mod">
          <ac:chgData name="Twesigye, Gloria" userId="6464a502-8a44-4d67-8fab-8f3aa9495827" providerId="ADAL" clId="{04E85EB4-A74F-481E-93B3-7EA4F14AF7F1}" dt="2023-05-18T15:53:24.774" v="156" actId="478"/>
          <ac:spMkLst>
            <pc:docMk/>
            <pc:sldMk cId="3225908514" sldId="309"/>
            <ac:spMk id="5" creationId="{1B57F6D2-6121-3F01-0329-2D1A92C95DDF}"/>
          </ac:spMkLst>
        </pc:spChg>
        <pc:spChg chg="del">
          <ac:chgData name="Twesigye, Gloria" userId="6464a502-8a44-4d67-8fab-8f3aa9495827" providerId="ADAL" clId="{04E85EB4-A74F-481E-93B3-7EA4F14AF7F1}" dt="2023-05-18T15:52:23.454" v="144" actId="478"/>
          <ac:spMkLst>
            <pc:docMk/>
            <pc:sldMk cId="3225908514" sldId="309"/>
            <ac:spMk id="6" creationId="{5D0F14F3-1A09-3E96-BCB2-D8B940E469DA}"/>
          </ac:spMkLst>
        </pc:spChg>
        <pc:spChg chg="del">
          <ac:chgData name="Twesigye, Gloria" userId="6464a502-8a44-4d67-8fab-8f3aa9495827" providerId="ADAL" clId="{04E85EB4-A74F-481E-93B3-7EA4F14AF7F1}" dt="2023-05-18T15:52:23.454" v="144" actId="478"/>
          <ac:spMkLst>
            <pc:docMk/>
            <pc:sldMk cId="3225908514" sldId="309"/>
            <ac:spMk id="7" creationId="{CE64F085-394F-89FE-55C1-94E5F28AFADD}"/>
          </ac:spMkLst>
        </pc:spChg>
        <pc:spChg chg="del">
          <ac:chgData name="Twesigye, Gloria" userId="6464a502-8a44-4d67-8fab-8f3aa9495827" providerId="ADAL" clId="{04E85EB4-A74F-481E-93B3-7EA4F14AF7F1}" dt="2023-05-18T15:52:23.454" v="144" actId="478"/>
          <ac:spMkLst>
            <pc:docMk/>
            <pc:sldMk cId="3225908514" sldId="309"/>
            <ac:spMk id="8" creationId="{E39DAA33-FEFE-A8BD-BBEA-A8F3D8B80ECE}"/>
          </ac:spMkLst>
        </pc:spChg>
        <pc:spChg chg="add del mod">
          <ac:chgData name="Twesigye, Gloria" userId="6464a502-8a44-4d67-8fab-8f3aa9495827" providerId="ADAL" clId="{04E85EB4-A74F-481E-93B3-7EA4F14AF7F1}" dt="2023-05-18T16:27:04.761" v="314" actId="478"/>
          <ac:spMkLst>
            <pc:docMk/>
            <pc:sldMk cId="3225908514" sldId="309"/>
            <ac:spMk id="10" creationId="{B6D74850-E8B2-7C65-36A3-1AB4792951C0}"/>
          </ac:spMkLst>
        </pc:spChg>
        <pc:picChg chg="add mod">
          <ac:chgData name="Twesigye, Gloria" userId="6464a502-8a44-4d67-8fab-8f3aa9495827" providerId="ADAL" clId="{04E85EB4-A74F-481E-93B3-7EA4F14AF7F1}" dt="2023-05-18T15:52:23.871" v="145"/>
          <ac:picMkLst>
            <pc:docMk/>
            <pc:sldMk cId="3225908514" sldId="309"/>
            <ac:picMk id="11" creationId="{3E851360-AA5A-C453-E53D-034D3ACAFCB0}"/>
          </ac:picMkLst>
        </pc:picChg>
      </pc:sldChg>
      <pc:sldChg chg="addSp delSp modSp mod modClrScheme chgLayout modNotesTx">
        <pc:chgData name="Twesigye, Gloria" userId="6464a502-8a44-4d67-8fab-8f3aa9495827" providerId="ADAL" clId="{04E85EB4-A74F-481E-93B3-7EA4F14AF7F1}" dt="2023-05-18T17:43:16.745" v="582" actId="478"/>
        <pc:sldMkLst>
          <pc:docMk/>
          <pc:sldMk cId="139979941" sldId="310"/>
        </pc:sldMkLst>
        <pc:spChg chg="mod ord">
          <ac:chgData name="Twesigye, Gloria" userId="6464a502-8a44-4d67-8fab-8f3aa9495827" providerId="ADAL" clId="{04E85EB4-A74F-481E-93B3-7EA4F14AF7F1}" dt="2023-05-18T16:23:47.096" v="284" actId="700"/>
          <ac:spMkLst>
            <pc:docMk/>
            <pc:sldMk cId="139979941" sldId="310"/>
            <ac:spMk id="2" creationId="{F6245169-1799-41CD-B28E-D2D20D16AD73}"/>
          </ac:spMkLst>
        </pc:spChg>
        <pc:spChg chg="mod ord">
          <ac:chgData name="Twesigye, Gloria" userId="6464a502-8a44-4d67-8fab-8f3aa9495827" providerId="ADAL" clId="{04E85EB4-A74F-481E-93B3-7EA4F14AF7F1}" dt="2023-05-18T16:23:47.096" v="284" actId="700"/>
          <ac:spMkLst>
            <pc:docMk/>
            <pc:sldMk cId="139979941" sldId="310"/>
            <ac:spMk id="3" creationId="{E4FD1E92-5DBC-B105-F246-2355E4FF9A74}"/>
          </ac:spMkLst>
        </pc:spChg>
        <pc:spChg chg="add del mod">
          <ac:chgData name="Twesigye, Gloria" userId="6464a502-8a44-4d67-8fab-8f3aa9495827" providerId="ADAL" clId="{04E85EB4-A74F-481E-93B3-7EA4F14AF7F1}" dt="2023-05-18T16:24:01.772" v="287" actId="478"/>
          <ac:spMkLst>
            <pc:docMk/>
            <pc:sldMk cId="139979941" sldId="310"/>
            <ac:spMk id="4" creationId="{A1962D00-DD45-067C-323C-B18BD0AC71A1}"/>
          </ac:spMkLst>
        </pc:spChg>
        <pc:spChg chg="add del mod">
          <ac:chgData name="Twesigye, Gloria" userId="6464a502-8a44-4d67-8fab-8f3aa9495827" providerId="ADAL" clId="{04E85EB4-A74F-481E-93B3-7EA4F14AF7F1}" dt="2023-05-18T17:43:16.745" v="582" actId="478"/>
          <ac:spMkLst>
            <pc:docMk/>
            <pc:sldMk cId="139979941" sldId="310"/>
            <ac:spMk id="5" creationId="{5785B078-3F48-FAC6-CF9C-29E68CE23BAE}"/>
          </ac:spMkLst>
        </pc:spChg>
        <pc:graphicFrameChg chg="mod">
          <ac:chgData name="Twesigye, Gloria" userId="6464a502-8a44-4d67-8fab-8f3aa9495827" providerId="ADAL" clId="{04E85EB4-A74F-481E-93B3-7EA4F14AF7F1}" dt="2023-05-18T17:41:39.625" v="578"/>
          <ac:graphicFrameMkLst>
            <pc:docMk/>
            <pc:sldMk cId="139979941" sldId="310"/>
            <ac:graphicFrameMk id="11" creationId="{77C748B8-A357-4913-EC73-5F373BAF98C1}"/>
          </ac:graphicFrameMkLst>
        </pc:graphicFrameChg>
      </pc:sldChg>
      <pc:sldChg chg="addSp delSp modSp mod modClrScheme chgLayout modNotesTx">
        <pc:chgData name="Twesigye, Gloria" userId="6464a502-8a44-4d67-8fab-8f3aa9495827" providerId="ADAL" clId="{04E85EB4-A74F-481E-93B3-7EA4F14AF7F1}" dt="2023-05-18T17:53:03.727" v="688" actId="478"/>
        <pc:sldMkLst>
          <pc:docMk/>
          <pc:sldMk cId="3752204363" sldId="311"/>
        </pc:sldMkLst>
        <pc:spChg chg="mod ord">
          <ac:chgData name="Twesigye, Gloria" userId="6464a502-8a44-4d67-8fab-8f3aa9495827" providerId="ADAL" clId="{04E85EB4-A74F-481E-93B3-7EA4F14AF7F1}" dt="2023-05-18T15:26:40.437" v="35" actId="700"/>
          <ac:spMkLst>
            <pc:docMk/>
            <pc:sldMk cId="3752204363" sldId="311"/>
            <ac:spMk id="2" creationId="{F6245169-1799-41CD-B28E-D2D20D16AD73}"/>
          </ac:spMkLst>
        </pc:spChg>
        <pc:spChg chg="mod ord">
          <ac:chgData name="Twesigye, Gloria" userId="6464a502-8a44-4d67-8fab-8f3aa9495827" providerId="ADAL" clId="{04E85EB4-A74F-481E-93B3-7EA4F14AF7F1}" dt="2023-05-18T15:26:40.437" v="35" actId="700"/>
          <ac:spMkLst>
            <pc:docMk/>
            <pc:sldMk cId="3752204363" sldId="311"/>
            <ac:spMk id="3" creationId="{E4FD1E92-5DBC-B105-F246-2355E4FF9A74}"/>
          </ac:spMkLst>
        </pc:spChg>
        <pc:spChg chg="add del mod">
          <ac:chgData name="Twesigye, Gloria" userId="6464a502-8a44-4d67-8fab-8f3aa9495827" providerId="ADAL" clId="{04E85EB4-A74F-481E-93B3-7EA4F14AF7F1}" dt="2023-05-18T16:24:13.066" v="290" actId="478"/>
          <ac:spMkLst>
            <pc:docMk/>
            <pc:sldMk cId="3752204363" sldId="311"/>
            <ac:spMk id="4" creationId="{B0AF4000-4D0E-F425-0036-9707ED7B423A}"/>
          </ac:spMkLst>
        </pc:spChg>
        <pc:spChg chg="add del mod">
          <ac:chgData name="Twesigye, Gloria" userId="6464a502-8a44-4d67-8fab-8f3aa9495827" providerId="ADAL" clId="{04E85EB4-A74F-481E-93B3-7EA4F14AF7F1}" dt="2023-05-18T17:53:03.727" v="688" actId="478"/>
          <ac:spMkLst>
            <pc:docMk/>
            <pc:sldMk cId="3752204363" sldId="311"/>
            <ac:spMk id="5" creationId="{5B9355AA-AE24-F9DE-D1EB-451D2CE2652C}"/>
          </ac:spMkLst>
        </pc:spChg>
        <pc:spChg chg="add del mod">
          <ac:chgData name="Twesigye, Gloria" userId="6464a502-8a44-4d67-8fab-8f3aa9495827" providerId="ADAL" clId="{04E85EB4-A74F-481E-93B3-7EA4F14AF7F1}" dt="2023-05-18T16:24:12.122" v="289" actId="478"/>
          <ac:spMkLst>
            <pc:docMk/>
            <pc:sldMk cId="3752204363" sldId="311"/>
            <ac:spMk id="6" creationId="{605AC16B-CEBD-DA3A-5D95-4F46C7B2DD26}"/>
          </ac:spMkLst>
        </pc:spChg>
        <pc:spChg chg="add del mod">
          <ac:chgData name="Twesigye, Gloria" userId="6464a502-8a44-4d67-8fab-8f3aa9495827" providerId="ADAL" clId="{04E85EB4-A74F-481E-93B3-7EA4F14AF7F1}" dt="2023-05-18T17:53:00.007" v="687" actId="478"/>
          <ac:spMkLst>
            <pc:docMk/>
            <pc:sldMk cId="3752204363" sldId="311"/>
            <ac:spMk id="7" creationId="{D280F165-A5AD-3BBD-ECE0-E9A554BF21C5}"/>
          </ac:spMkLst>
        </pc:spChg>
      </pc:sldChg>
      <pc:sldChg chg="addSp delSp modSp mod modClrScheme chgLayout modNotesTx">
        <pc:chgData name="Twesigye, Gloria" userId="6464a502-8a44-4d67-8fab-8f3aa9495827" providerId="ADAL" clId="{04E85EB4-A74F-481E-93B3-7EA4F14AF7F1}" dt="2023-05-18T17:53:45.305" v="692" actId="478"/>
        <pc:sldMkLst>
          <pc:docMk/>
          <pc:sldMk cId="1430325079" sldId="312"/>
        </pc:sldMkLst>
        <pc:spChg chg="mod ord">
          <ac:chgData name="Twesigye, Gloria" userId="6464a502-8a44-4d67-8fab-8f3aa9495827" providerId="ADAL" clId="{04E85EB4-A74F-481E-93B3-7EA4F14AF7F1}" dt="2023-05-18T15:26:24.236" v="34" actId="700"/>
          <ac:spMkLst>
            <pc:docMk/>
            <pc:sldMk cId="1430325079" sldId="312"/>
            <ac:spMk id="2" creationId="{F6245169-1799-41CD-B28E-D2D20D16AD73}"/>
          </ac:spMkLst>
        </pc:spChg>
        <pc:spChg chg="mod ord">
          <ac:chgData name="Twesigye, Gloria" userId="6464a502-8a44-4d67-8fab-8f3aa9495827" providerId="ADAL" clId="{04E85EB4-A74F-481E-93B3-7EA4F14AF7F1}" dt="2023-05-18T15:26:24.236" v="34" actId="700"/>
          <ac:spMkLst>
            <pc:docMk/>
            <pc:sldMk cId="1430325079" sldId="312"/>
            <ac:spMk id="3" creationId="{E4FD1E92-5DBC-B105-F246-2355E4FF9A74}"/>
          </ac:spMkLst>
        </pc:spChg>
        <pc:spChg chg="add del mod">
          <ac:chgData name="Twesigye, Gloria" userId="6464a502-8a44-4d67-8fab-8f3aa9495827" providerId="ADAL" clId="{04E85EB4-A74F-481E-93B3-7EA4F14AF7F1}" dt="2023-05-18T16:24:40.472" v="294" actId="478"/>
          <ac:spMkLst>
            <pc:docMk/>
            <pc:sldMk cId="1430325079" sldId="312"/>
            <ac:spMk id="4" creationId="{D85F6093-7B26-A205-821A-267DF56F4DB6}"/>
          </ac:spMkLst>
        </pc:spChg>
        <pc:spChg chg="add del mod">
          <ac:chgData name="Twesigye, Gloria" userId="6464a502-8a44-4d67-8fab-8f3aa9495827" providerId="ADAL" clId="{04E85EB4-A74F-481E-93B3-7EA4F14AF7F1}" dt="2023-05-18T17:53:45.305" v="692" actId="478"/>
          <ac:spMkLst>
            <pc:docMk/>
            <pc:sldMk cId="1430325079" sldId="312"/>
            <ac:spMk id="5" creationId="{37DF787D-13AE-DBB4-C04E-07BA74DE2A72}"/>
          </ac:spMkLst>
        </pc:spChg>
      </pc:sldChg>
      <pc:sldChg chg="addSp delSp modSp mod modClrScheme chgLayout">
        <pc:chgData name="Twesigye, Gloria" userId="6464a502-8a44-4d67-8fab-8f3aa9495827" providerId="ADAL" clId="{04E85EB4-A74F-481E-93B3-7EA4F14AF7F1}" dt="2023-05-18T16:27:08.133" v="315" actId="478"/>
        <pc:sldMkLst>
          <pc:docMk/>
          <pc:sldMk cId="4093944873" sldId="313"/>
        </pc:sldMkLst>
        <pc:spChg chg="add del mod ord">
          <ac:chgData name="Twesigye, Gloria" userId="6464a502-8a44-4d67-8fab-8f3aa9495827" providerId="ADAL" clId="{04E85EB4-A74F-481E-93B3-7EA4F14AF7F1}" dt="2023-05-18T15:27:09.278" v="38" actId="700"/>
          <ac:spMkLst>
            <pc:docMk/>
            <pc:sldMk cId="4093944873" sldId="313"/>
            <ac:spMk id="2" creationId="{9A74C8ED-0AA7-64A9-E0D5-0B70D82F99E9}"/>
          </ac:spMkLst>
        </pc:spChg>
        <pc:spChg chg="mod ord">
          <ac:chgData name="Twesigye, Gloria" userId="6464a502-8a44-4d67-8fab-8f3aa9495827" providerId="ADAL" clId="{04E85EB4-A74F-481E-93B3-7EA4F14AF7F1}" dt="2023-05-18T15:52:52.295" v="152" actId="14100"/>
          <ac:spMkLst>
            <pc:docMk/>
            <pc:sldMk cId="4093944873" sldId="313"/>
            <ac:spMk id="3" creationId="{7F10B6DC-6AF4-BFD9-E1D5-B98AA266289F}"/>
          </ac:spMkLst>
        </pc:spChg>
        <pc:spChg chg="add del mod ord">
          <ac:chgData name="Twesigye, Gloria" userId="6464a502-8a44-4d67-8fab-8f3aa9495827" providerId="ADAL" clId="{04E85EB4-A74F-481E-93B3-7EA4F14AF7F1}" dt="2023-05-18T15:28:39.598" v="50" actId="478"/>
          <ac:spMkLst>
            <pc:docMk/>
            <pc:sldMk cId="4093944873" sldId="313"/>
            <ac:spMk id="4" creationId="{B66E794E-C6EB-CF31-8695-3417DAA6F1D3}"/>
          </ac:spMkLst>
        </pc:spChg>
        <pc:spChg chg="del">
          <ac:chgData name="Twesigye, Gloria" userId="6464a502-8a44-4d67-8fab-8f3aa9495827" providerId="ADAL" clId="{04E85EB4-A74F-481E-93B3-7EA4F14AF7F1}" dt="2023-05-18T15:52:32.466" v="146" actId="478"/>
          <ac:spMkLst>
            <pc:docMk/>
            <pc:sldMk cId="4093944873" sldId="313"/>
            <ac:spMk id="6" creationId="{5D0F14F3-1A09-3E96-BCB2-D8B940E469DA}"/>
          </ac:spMkLst>
        </pc:spChg>
        <pc:spChg chg="del">
          <ac:chgData name="Twesigye, Gloria" userId="6464a502-8a44-4d67-8fab-8f3aa9495827" providerId="ADAL" clId="{04E85EB4-A74F-481E-93B3-7EA4F14AF7F1}" dt="2023-05-18T15:52:32.466" v="146" actId="478"/>
          <ac:spMkLst>
            <pc:docMk/>
            <pc:sldMk cId="4093944873" sldId="313"/>
            <ac:spMk id="7" creationId="{CE64F085-394F-89FE-55C1-94E5F28AFADD}"/>
          </ac:spMkLst>
        </pc:spChg>
        <pc:spChg chg="del">
          <ac:chgData name="Twesigye, Gloria" userId="6464a502-8a44-4d67-8fab-8f3aa9495827" providerId="ADAL" clId="{04E85EB4-A74F-481E-93B3-7EA4F14AF7F1}" dt="2023-05-18T15:52:32.466" v="146" actId="478"/>
          <ac:spMkLst>
            <pc:docMk/>
            <pc:sldMk cId="4093944873" sldId="313"/>
            <ac:spMk id="8" creationId="{E39DAA33-FEFE-A8BD-BBEA-A8F3D8B80ECE}"/>
          </ac:spMkLst>
        </pc:spChg>
        <pc:spChg chg="add del mod">
          <ac:chgData name="Twesigye, Gloria" userId="6464a502-8a44-4d67-8fab-8f3aa9495827" providerId="ADAL" clId="{04E85EB4-A74F-481E-93B3-7EA4F14AF7F1}" dt="2023-05-18T15:28:42.080" v="51" actId="478"/>
          <ac:spMkLst>
            <pc:docMk/>
            <pc:sldMk cId="4093944873" sldId="313"/>
            <ac:spMk id="10" creationId="{7BF7EF29-CBE0-CF67-C56E-59FCF978755D}"/>
          </ac:spMkLst>
        </pc:spChg>
        <pc:spChg chg="add del mod">
          <ac:chgData name="Twesigye, Gloria" userId="6464a502-8a44-4d67-8fab-8f3aa9495827" providerId="ADAL" clId="{04E85EB4-A74F-481E-93B3-7EA4F14AF7F1}" dt="2023-05-18T15:53:06.805" v="153" actId="478"/>
          <ac:spMkLst>
            <pc:docMk/>
            <pc:sldMk cId="4093944873" sldId="313"/>
            <ac:spMk id="11" creationId="{626E54EC-F36D-59D1-B39B-BE2BD74EF893}"/>
          </ac:spMkLst>
        </pc:spChg>
        <pc:spChg chg="add del mod">
          <ac:chgData name="Twesigye, Gloria" userId="6464a502-8a44-4d67-8fab-8f3aa9495827" providerId="ADAL" clId="{04E85EB4-A74F-481E-93B3-7EA4F14AF7F1}" dt="2023-05-18T16:27:08.133" v="315" actId="478"/>
          <ac:spMkLst>
            <pc:docMk/>
            <pc:sldMk cId="4093944873" sldId="313"/>
            <ac:spMk id="12" creationId="{1D5847A1-5AEC-3EA3-5F86-CC11FAC85434}"/>
          </ac:spMkLst>
        </pc:spChg>
        <pc:picChg chg="add mod">
          <ac:chgData name="Twesigye, Gloria" userId="6464a502-8a44-4d67-8fab-8f3aa9495827" providerId="ADAL" clId="{04E85EB4-A74F-481E-93B3-7EA4F14AF7F1}" dt="2023-05-18T15:52:33.426" v="147"/>
          <ac:picMkLst>
            <pc:docMk/>
            <pc:sldMk cId="4093944873" sldId="313"/>
            <ac:picMk id="13" creationId="{8D0B2994-A099-31DD-6E62-B78F43B4760C}"/>
          </ac:picMkLst>
        </pc:picChg>
      </pc:sldChg>
      <pc:sldChg chg="addSp delSp modSp mod modClrScheme chgLayout modNotesTx">
        <pc:chgData name="Twesigye, Gloria" userId="6464a502-8a44-4d67-8fab-8f3aa9495827" providerId="ADAL" clId="{04E85EB4-A74F-481E-93B3-7EA4F14AF7F1}" dt="2023-05-18T20:17:29.311" v="699" actId="478"/>
        <pc:sldMkLst>
          <pc:docMk/>
          <pc:sldMk cId="1316263638" sldId="314"/>
        </pc:sldMkLst>
        <pc:spChg chg="mod ord">
          <ac:chgData name="Twesigye, Gloria" userId="6464a502-8a44-4d67-8fab-8f3aa9495827" providerId="ADAL" clId="{04E85EB4-A74F-481E-93B3-7EA4F14AF7F1}" dt="2023-05-18T15:26:16.881" v="31" actId="700"/>
          <ac:spMkLst>
            <pc:docMk/>
            <pc:sldMk cId="1316263638" sldId="314"/>
            <ac:spMk id="2" creationId="{F6245169-1799-41CD-B28E-D2D20D16AD73}"/>
          </ac:spMkLst>
        </pc:spChg>
        <pc:spChg chg="mod ord">
          <ac:chgData name="Twesigye, Gloria" userId="6464a502-8a44-4d67-8fab-8f3aa9495827" providerId="ADAL" clId="{04E85EB4-A74F-481E-93B3-7EA4F14AF7F1}" dt="2023-05-18T15:26:16.881" v="31" actId="700"/>
          <ac:spMkLst>
            <pc:docMk/>
            <pc:sldMk cId="1316263638" sldId="314"/>
            <ac:spMk id="3" creationId="{E4FD1E92-5DBC-B105-F246-2355E4FF9A74}"/>
          </ac:spMkLst>
        </pc:spChg>
        <pc:spChg chg="add del mod">
          <ac:chgData name="Twesigye, Gloria" userId="6464a502-8a44-4d67-8fab-8f3aa9495827" providerId="ADAL" clId="{04E85EB4-A74F-481E-93B3-7EA4F14AF7F1}" dt="2023-05-18T16:25:25.939" v="302" actId="478"/>
          <ac:spMkLst>
            <pc:docMk/>
            <pc:sldMk cId="1316263638" sldId="314"/>
            <ac:spMk id="4" creationId="{56CB5F04-82A9-2466-1475-4F62A177B4A2}"/>
          </ac:spMkLst>
        </pc:spChg>
        <pc:spChg chg="add del mod">
          <ac:chgData name="Twesigye, Gloria" userId="6464a502-8a44-4d67-8fab-8f3aa9495827" providerId="ADAL" clId="{04E85EB4-A74F-481E-93B3-7EA4F14AF7F1}" dt="2023-05-18T20:17:29.311" v="699" actId="478"/>
          <ac:spMkLst>
            <pc:docMk/>
            <pc:sldMk cId="1316263638" sldId="314"/>
            <ac:spMk id="5" creationId="{3D27A7DF-1D03-9E2F-5B28-7F4FD6619548}"/>
          </ac:spMkLst>
        </pc:spChg>
        <pc:graphicFrameChg chg="mod">
          <ac:chgData name="Twesigye, Gloria" userId="6464a502-8a44-4d67-8fab-8f3aa9495827" providerId="ADAL" clId="{04E85EB4-A74F-481E-93B3-7EA4F14AF7F1}" dt="2023-05-18T17:57:24.606" v="693" actId="207"/>
          <ac:graphicFrameMkLst>
            <pc:docMk/>
            <pc:sldMk cId="1316263638" sldId="314"/>
            <ac:graphicFrameMk id="11" creationId="{77C748B8-A357-4913-EC73-5F373BAF98C1}"/>
          </ac:graphicFrameMkLst>
        </pc:graphicFrameChg>
      </pc:sldChg>
      <pc:sldChg chg="addSp delSp modSp mod modClrScheme chgLayout modNotesTx">
        <pc:chgData name="Twesigye, Gloria" userId="6464a502-8a44-4d67-8fab-8f3aa9495827" providerId="ADAL" clId="{04E85EB4-A74F-481E-93B3-7EA4F14AF7F1}" dt="2023-05-18T20:18:23.864" v="702" actId="478"/>
        <pc:sldMkLst>
          <pc:docMk/>
          <pc:sldMk cId="3589398534" sldId="315"/>
        </pc:sldMkLst>
        <pc:spChg chg="mod ord">
          <ac:chgData name="Twesigye, Gloria" userId="6464a502-8a44-4d67-8fab-8f3aa9495827" providerId="ADAL" clId="{04E85EB4-A74F-481E-93B3-7EA4F14AF7F1}" dt="2023-05-18T15:26:12.960" v="30" actId="700"/>
          <ac:spMkLst>
            <pc:docMk/>
            <pc:sldMk cId="3589398534" sldId="315"/>
            <ac:spMk id="2" creationId="{F6245169-1799-41CD-B28E-D2D20D16AD73}"/>
          </ac:spMkLst>
        </pc:spChg>
        <pc:spChg chg="mod ord">
          <ac:chgData name="Twesigye, Gloria" userId="6464a502-8a44-4d67-8fab-8f3aa9495827" providerId="ADAL" clId="{04E85EB4-A74F-481E-93B3-7EA4F14AF7F1}" dt="2023-05-18T16:26:00.591" v="308" actId="1076"/>
          <ac:spMkLst>
            <pc:docMk/>
            <pc:sldMk cId="3589398534" sldId="315"/>
            <ac:spMk id="3" creationId="{E4FD1E92-5DBC-B105-F246-2355E4FF9A74}"/>
          </ac:spMkLst>
        </pc:spChg>
        <pc:spChg chg="add del mod">
          <ac:chgData name="Twesigye, Gloria" userId="6464a502-8a44-4d67-8fab-8f3aa9495827" providerId="ADAL" clId="{04E85EB4-A74F-481E-93B3-7EA4F14AF7F1}" dt="2023-05-18T16:25:31.757" v="303" actId="478"/>
          <ac:spMkLst>
            <pc:docMk/>
            <pc:sldMk cId="3589398534" sldId="315"/>
            <ac:spMk id="4" creationId="{B26847F1-CC84-DE1E-661B-A5E90F40B0C7}"/>
          </ac:spMkLst>
        </pc:spChg>
        <pc:spChg chg="add del mod">
          <ac:chgData name="Twesigye, Gloria" userId="6464a502-8a44-4d67-8fab-8f3aa9495827" providerId="ADAL" clId="{04E85EB4-A74F-481E-93B3-7EA4F14AF7F1}" dt="2023-05-18T20:18:23.864" v="702" actId="478"/>
          <ac:spMkLst>
            <pc:docMk/>
            <pc:sldMk cId="3589398534" sldId="315"/>
            <ac:spMk id="5" creationId="{2391B7CD-FF77-932E-A6A9-A5A0530C5760}"/>
          </ac:spMkLst>
        </pc:spChg>
      </pc:sldChg>
      <pc:sldChg chg="addSp delSp modSp mod modClrScheme chgLayout modNotesTx">
        <pc:chgData name="Twesigye, Gloria" userId="6464a502-8a44-4d67-8fab-8f3aa9495827" providerId="ADAL" clId="{04E85EB4-A74F-481E-93B3-7EA4F14AF7F1}" dt="2023-05-18T20:35:59.799" v="717" actId="478"/>
        <pc:sldMkLst>
          <pc:docMk/>
          <pc:sldMk cId="2678146311" sldId="316"/>
        </pc:sldMkLst>
        <pc:spChg chg="mod ord">
          <ac:chgData name="Twesigye, Gloria" userId="6464a502-8a44-4d67-8fab-8f3aa9495827" providerId="ADAL" clId="{04E85EB4-A74F-481E-93B3-7EA4F14AF7F1}" dt="2023-05-18T15:26:09.418" v="29" actId="700"/>
          <ac:spMkLst>
            <pc:docMk/>
            <pc:sldMk cId="2678146311" sldId="316"/>
            <ac:spMk id="2" creationId="{F6245169-1799-41CD-B28E-D2D20D16AD73}"/>
          </ac:spMkLst>
        </pc:spChg>
        <pc:spChg chg="mod ord">
          <ac:chgData name="Twesigye, Gloria" userId="6464a502-8a44-4d67-8fab-8f3aa9495827" providerId="ADAL" clId="{04E85EB4-A74F-481E-93B3-7EA4F14AF7F1}" dt="2023-05-18T16:25:56.484" v="307" actId="1076"/>
          <ac:spMkLst>
            <pc:docMk/>
            <pc:sldMk cId="2678146311" sldId="316"/>
            <ac:spMk id="3" creationId="{E4FD1E92-5DBC-B105-F246-2355E4FF9A74}"/>
          </ac:spMkLst>
        </pc:spChg>
        <pc:spChg chg="add del mod">
          <ac:chgData name="Twesigye, Gloria" userId="6464a502-8a44-4d67-8fab-8f3aa9495827" providerId="ADAL" clId="{04E85EB4-A74F-481E-93B3-7EA4F14AF7F1}" dt="2023-05-18T16:25:51.962" v="306" actId="478"/>
          <ac:spMkLst>
            <pc:docMk/>
            <pc:sldMk cId="2678146311" sldId="316"/>
            <ac:spMk id="4" creationId="{76A08887-0EDA-C106-3D21-72E5687B61FF}"/>
          </ac:spMkLst>
        </pc:spChg>
        <pc:spChg chg="add del mod">
          <ac:chgData name="Twesigye, Gloria" userId="6464a502-8a44-4d67-8fab-8f3aa9495827" providerId="ADAL" clId="{04E85EB4-A74F-481E-93B3-7EA4F14AF7F1}" dt="2023-05-18T20:35:59.799" v="717" actId="478"/>
          <ac:spMkLst>
            <pc:docMk/>
            <pc:sldMk cId="2678146311" sldId="316"/>
            <ac:spMk id="5" creationId="{F429C1B3-EB6A-2F8F-629D-78BA81A17CA1}"/>
          </ac:spMkLst>
        </pc:spChg>
        <pc:graphicFrameChg chg="mod">
          <ac:chgData name="Twesigye, Gloria" userId="6464a502-8a44-4d67-8fab-8f3aa9495827" providerId="ADAL" clId="{04E85EB4-A74F-481E-93B3-7EA4F14AF7F1}" dt="2023-05-18T16:25:48.682" v="305" actId="207"/>
          <ac:graphicFrameMkLst>
            <pc:docMk/>
            <pc:sldMk cId="2678146311" sldId="316"/>
            <ac:graphicFrameMk id="11" creationId="{77C748B8-A357-4913-EC73-5F373BAF98C1}"/>
          </ac:graphicFrameMkLst>
        </pc:graphicFrameChg>
      </pc:sldChg>
      <pc:sldChg chg="addSp delSp modSp mod modClrScheme chgLayout modNotesTx">
        <pc:chgData name="Twesigye, Gloria" userId="6464a502-8a44-4d67-8fab-8f3aa9495827" providerId="ADAL" clId="{04E85EB4-A74F-481E-93B3-7EA4F14AF7F1}" dt="2023-05-18T20:36:43.209" v="721" actId="478"/>
        <pc:sldMkLst>
          <pc:docMk/>
          <pc:sldMk cId="3127030477" sldId="317"/>
        </pc:sldMkLst>
        <pc:spChg chg="mod ord">
          <ac:chgData name="Twesigye, Gloria" userId="6464a502-8a44-4d67-8fab-8f3aa9495827" providerId="ADAL" clId="{04E85EB4-A74F-481E-93B3-7EA4F14AF7F1}" dt="2023-05-18T15:26:06.681" v="28" actId="700"/>
          <ac:spMkLst>
            <pc:docMk/>
            <pc:sldMk cId="3127030477" sldId="317"/>
            <ac:spMk id="2" creationId="{F6245169-1799-41CD-B28E-D2D20D16AD73}"/>
          </ac:spMkLst>
        </pc:spChg>
        <pc:spChg chg="mod ord">
          <ac:chgData name="Twesigye, Gloria" userId="6464a502-8a44-4d67-8fab-8f3aa9495827" providerId="ADAL" clId="{04E85EB4-A74F-481E-93B3-7EA4F14AF7F1}" dt="2023-05-18T15:26:06.681" v="28" actId="700"/>
          <ac:spMkLst>
            <pc:docMk/>
            <pc:sldMk cId="3127030477" sldId="317"/>
            <ac:spMk id="3" creationId="{E4FD1E92-5DBC-B105-F246-2355E4FF9A74}"/>
          </ac:spMkLst>
        </pc:spChg>
        <pc:spChg chg="add del mod">
          <ac:chgData name="Twesigye, Gloria" userId="6464a502-8a44-4d67-8fab-8f3aa9495827" providerId="ADAL" clId="{04E85EB4-A74F-481E-93B3-7EA4F14AF7F1}" dt="2023-05-18T16:26:13.187" v="309" actId="478"/>
          <ac:spMkLst>
            <pc:docMk/>
            <pc:sldMk cId="3127030477" sldId="317"/>
            <ac:spMk id="4" creationId="{FB392FDB-4D73-6447-6105-539538A12331}"/>
          </ac:spMkLst>
        </pc:spChg>
        <pc:spChg chg="add del mod">
          <ac:chgData name="Twesigye, Gloria" userId="6464a502-8a44-4d67-8fab-8f3aa9495827" providerId="ADAL" clId="{04E85EB4-A74F-481E-93B3-7EA4F14AF7F1}" dt="2023-05-18T20:36:43.209" v="721" actId="478"/>
          <ac:spMkLst>
            <pc:docMk/>
            <pc:sldMk cId="3127030477" sldId="317"/>
            <ac:spMk id="5" creationId="{C02EC909-E5BB-7E71-435E-B4D9630C0363}"/>
          </ac:spMkLst>
        </pc:spChg>
      </pc:sldChg>
      <pc:sldMasterChg chg="mod">
        <pc:chgData name="Twesigye, Gloria" userId="6464a502-8a44-4d67-8fab-8f3aa9495827" providerId="ADAL" clId="{04E85EB4-A74F-481E-93B3-7EA4F14AF7F1}" dt="2023-05-18T15:17:39.074" v="0" actId="6013"/>
        <pc:sldMasterMkLst>
          <pc:docMk/>
          <pc:sldMasterMk cId="3984714580" sldId="2147483687"/>
        </pc:sldMasterMkLst>
      </pc:sldMasterChg>
      <pc:sldMasterChg chg="mod modSldLayout">
        <pc:chgData name="Twesigye, Gloria" userId="6464a502-8a44-4d67-8fab-8f3aa9495827" providerId="ADAL" clId="{04E85EB4-A74F-481E-93B3-7EA4F14AF7F1}" dt="2023-05-18T15:20:36.340" v="15" actId="6013"/>
        <pc:sldMasterMkLst>
          <pc:docMk/>
          <pc:sldMasterMk cId="3673259254" sldId="2147483709"/>
        </pc:sldMasterMkLst>
        <pc:sldLayoutChg chg="delSp mod">
          <pc:chgData name="Twesigye, Gloria" userId="6464a502-8a44-4d67-8fab-8f3aa9495827" providerId="ADAL" clId="{04E85EB4-A74F-481E-93B3-7EA4F14AF7F1}" dt="2023-05-18T15:18:33.413" v="3" actId="478"/>
          <pc:sldLayoutMkLst>
            <pc:docMk/>
            <pc:sldMasterMk cId="3673259254" sldId="2147483709"/>
            <pc:sldLayoutMk cId="3305343233" sldId="2147483710"/>
          </pc:sldLayoutMkLst>
          <pc:spChg chg="del">
            <ac:chgData name="Twesigye, Gloria" userId="6464a502-8a44-4d67-8fab-8f3aa9495827" providerId="ADAL" clId="{04E85EB4-A74F-481E-93B3-7EA4F14AF7F1}" dt="2023-05-18T15:18:33.413" v="3" actId="478"/>
            <ac:spMkLst>
              <pc:docMk/>
              <pc:sldMasterMk cId="3673259254" sldId="2147483709"/>
              <pc:sldLayoutMk cId="3305343233" sldId="2147483710"/>
              <ac:spMk id="15" creationId="{00000000-0000-0000-0000-000000000000}"/>
            </ac:spMkLst>
          </pc:spChg>
        </pc:sldLayoutChg>
        <pc:sldLayoutChg chg="delSp modSp mod">
          <pc:chgData name="Twesigye, Gloria" userId="6464a502-8a44-4d67-8fab-8f3aa9495827" providerId="ADAL" clId="{04E85EB4-A74F-481E-93B3-7EA4F14AF7F1}" dt="2023-05-18T15:18:40.329" v="5" actId="6549"/>
          <pc:sldLayoutMkLst>
            <pc:docMk/>
            <pc:sldMasterMk cId="3673259254" sldId="2147483709"/>
            <pc:sldLayoutMk cId="3678689622" sldId="2147483717"/>
          </pc:sldLayoutMkLst>
          <pc:spChg chg="del">
            <ac:chgData name="Twesigye, Gloria" userId="6464a502-8a44-4d67-8fab-8f3aa9495827" providerId="ADAL" clId="{04E85EB4-A74F-481E-93B3-7EA4F14AF7F1}" dt="2023-05-18T15:18:38.963" v="4" actId="478"/>
            <ac:spMkLst>
              <pc:docMk/>
              <pc:sldMasterMk cId="3673259254" sldId="2147483709"/>
              <pc:sldLayoutMk cId="3678689622" sldId="2147483717"/>
              <ac:spMk id="2" creationId="{002A1D83-90D9-A967-BAF7-E596839FB289}"/>
            </ac:spMkLst>
          </pc:spChg>
          <pc:spChg chg="mod">
            <ac:chgData name="Twesigye, Gloria" userId="6464a502-8a44-4d67-8fab-8f3aa9495827" providerId="ADAL" clId="{04E85EB4-A74F-481E-93B3-7EA4F14AF7F1}" dt="2023-05-18T15:18:40.329" v="5" actId="6549"/>
            <ac:spMkLst>
              <pc:docMk/>
              <pc:sldMasterMk cId="3673259254" sldId="2147483709"/>
              <pc:sldLayoutMk cId="3678689622" sldId="2147483717"/>
              <ac:spMk id="6" creationId="{EC5FC97C-5584-8FB9-31E8-948C44C94010}"/>
            </ac:spMkLst>
          </pc:spChg>
        </pc:sldLayoutChg>
      </pc:sldMasterChg>
      <pc:sldMasterChg chg="delSp add del mod addSldLayout delSldLayout modSldLayout">
        <pc:chgData name="Twesigye, Gloria" userId="6464a502-8a44-4d67-8fab-8f3aa9495827" providerId="ADAL" clId="{04E85EB4-A74F-481E-93B3-7EA4F14AF7F1}" dt="2023-05-18T15:43:25.784" v="99" actId="478"/>
        <pc:sldMasterMkLst>
          <pc:docMk/>
          <pc:sldMasterMk cId="1079558516" sldId="2147483711"/>
        </pc:sldMasterMkLst>
        <pc:spChg chg="del">
          <ac:chgData name="Twesigye, Gloria" userId="6464a502-8a44-4d67-8fab-8f3aa9495827" providerId="ADAL" clId="{04E85EB4-A74F-481E-93B3-7EA4F14AF7F1}" dt="2023-05-18T15:43:25.784" v="99" actId="478"/>
          <ac:spMkLst>
            <pc:docMk/>
            <pc:sldMasterMk cId="1079558516" sldId="2147483711"/>
            <ac:spMk id="6" creationId="{F3508880-2D04-8F31-445B-D96DA2BF437A}"/>
          </ac:spMkLst>
        </pc:spChg>
        <pc:sldLayoutChg chg="delSp modSp add del mod">
          <pc:chgData name="Twesigye, Gloria" userId="6464a502-8a44-4d67-8fab-8f3aa9495827" providerId="ADAL" clId="{04E85EB4-A74F-481E-93B3-7EA4F14AF7F1}" dt="2023-05-18T15:43:23.370" v="98" actId="478"/>
          <pc:sldLayoutMkLst>
            <pc:docMk/>
            <pc:sldMasterMk cId="1079558516" sldId="2147483711"/>
            <pc:sldLayoutMk cId="1601646710" sldId="2147483712"/>
          </pc:sldLayoutMkLst>
          <pc:spChg chg="del">
            <ac:chgData name="Twesigye, Gloria" userId="6464a502-8a44-4d67-8fab-8f3aa9495827" providerId="ADAL" clId="{04E85EB4-A74F-481E-93B3-7EA4F14AF7F1}" dt="2023-05-18T15:37:15.905" v="77" actId="478"/>
            <ac:spMkLst>
              <pc:docMk/>
              <pc:sldMasterMk cId="1079558516" sldId="2147483711"/>
              <pc:sldLayoutMk cId="1601646710" sldId="2147483712"/>
              <ac:spMk id="2" creationId="{002A1D83-90D9-A967-BAF7-E596839FB289}"/>
            </ac:spMkLst>
          </pc:spChg>
          <pc:spChg chg="mod">
            <ac:chgData name="Twesigye, Gloria" userId="6464a502-8a44-4d67-8fab-8f3aa9495827" providerId="ADAL" clId="{04E85EB4-A74F-481E-93B3-7EA4F14AF7F1}" dt="2023-05-18T15:42:39.991" v="93" actId="14100"/>
            <ac:spMkLst>
              <pc:docMk/>
              <pc:sldMasterMk cId="1079558516" sldId="2147483711"/>
              <pc:sldLayoutMk cId="1601646710" sldId="2147483712"/>
              <ac:spMk id="3" creationId="{576D5B40-EB68-8D4B-357F-B220C4259167}"/>
            </ac:spMkLst>
          </pc:spChg>
          <pc:spChg chg="del">
            <ac:chgData name="Twesigye, Gloria" userId="6464a502-8a44-4d67-8fab-8f3aa9495827" providerId="ADAL" clId="{04E85EB4-A74F-481E-93B3-7EA4F14AF7F1}" dt="2023-05-18T15:43:23.370" v="98" actId="478"/>
            <ac:spMkLst>
              <pc:docMk/>
              <pc:sldMasterMk cId="1079558516" sldId="2147483711"/>
              <pc:sldLayoutMk cId="1601646710" sldId="2147483712"/>
              <ac:spMk id="6" creationId="{EC5FC97C-5584-8FB9-31E8-948C44C94010}"/>
            </ac:spMkLst>
          </pc:spChg>
        </pc:sldLayoutChg>
        <pc:sldLayoutChg chg="delSp add del mod">
          <pc:chgData name="Twesigye, Gloria" userId="6464a502-8a44-4d67-8fab-8f3aa9495827" providerId="ADAL" clId="{04E85EB4-A74F-481E-93B3-7EA4F14AF7F1}" dt="2023-05-18T15:43:20.399" v="97" actId="478"/>
          <pc:sldLayoutMkLst>
            <pc:docMk/>
            <pc:sldMasterMk cId="1079558516" sldId="2147483711"/>
            <pc:sldLayoutMk cId="2581494750" sldId="2147483713"/>
          </pc:sldLayoutMkLst>
          <pc:spChg chg="del">
            <ac:chgData name="Twesigye, Gloria" userId="6464a502-8a44-4d67-8fab-8f3aa9495827" providerId="ADAL" clId="{04E85EB4-A74F-481E-93B3-7EA4F14AF7F1}" dt="2023-05-18T15:43:20.399" v="97" actId="478"/>
            <ac:spMkLst>
              <pc:docMk/>
              <pc:sldMasterMk cId="1079558516" sldId="2147483711"/>
              <pc:sldLayoutMk cId="2581494750" sldId="2147483713"/>
              <ac:spMk id="6" creationId="{C5F83DAB-1288-D2A6-CDF7-6DB873393035}"/>
            </ac:spMkLst>
          </pc:spChg>
        </pc:sldLayoutChg>
      </pc:sldMasterChg>
      <pc:sldMasterChg chg="delSp mod modSldLayout">
        <pc:chgData name="Twesigye, Gloria" userId="6464a502-8a44-4d67-8fab-8f3aa9495827" providerId="ADAL" clId="{04E85EB4-A74F-481E-93B3-7EA4F14AF7F1}" dt="2023-05-18T16:00:26.505" v="177" actId="1076"/>
        <pc:sldMasterMkLst>
          <pc:docMk/>
          <pc:sldMasterMk cId="2265179607" sldId="2147483714"/>
        </pc:sldMasterMkLst>
        <pc:spChg chg="del">
          <ac:chgData name="Twesigye, Gloria" userId="6464a502-8a44-4d67-8fab-8f3aa9495827" providerId="ADAL" clId="{04E85EB4-A74F-481E-93B3-7EA4F14AF7F1}" dt="2023-05-18T15:43:07.049" v="94" actId="478"/>
          <ac:spMkLst>
            <pc:docMk/>
            <pc:sldMasterMk cId="2265179607" sldId="2147483714"/>
            <ac:spMk id="6" creationId="{F3508880-2D04-8F31-445B-D96DA2BF437A}"/>
          </ac:spMkLst>
        </pc:spChg>
        <pc:sldLayoutChg chg="delSp mod">
          <pc:chgData name="Twesigye, Gloria" userId="6464a502-8a44-4d67-8fab-8f3aa9495827" providerId="ADAL" clId="{04E85EB4-A74F-481E-93B3-7EA4F14AF7F1}" dt="2023-05-18T15:43:14.698" v="95" actId="478"/>
          <pc:sldLayoutMkLst>
            <pc:docMk/>
            <pc:sldMasterMk cId="2265179607" sldId="2147483714"/>
            <pc:sldLayoutMk cId="3670549999" sldId="2147483715"/>
          </pc:sldLayoutMkLst>
          <pc:spChg chg="del">
            <ac:chgData name="Twesigye, Gloria" userId="6464a502-8a44-4d67-8fab-8f3aa9495827" providerId="ADAL" clId="{04E85EB4-A74F-481E-93B3-7EA4F14AF7F1}" dt="2023-05-18T15:43:14.698" v="95" actId="478"/>
            <ac:spMkLst>
              <pc:docMk/>
              <pc:sldMasterMk cId="2265179607" sldId="2147483714"/>
              <pc:sldLayoutMk cId="3670549999" sldId="2147483715"/>
              <ac:spMk id="6" creationId="{EC5FC97C-5584-8FB9-31E8-948C44C94010}"/>
            </ac:spMkLst>
          </pc:spChg>
        </pc:sldLayoutChg>
        <pc:sldLayoutChg chg="delSp modSp mod">
          <pc:chgData name="Twesigye, Gloria" userId="6464a502-8a44-4d67-8fab-8f3aa9495827" providerId="ADAL" clId="{04E85EB4-A74F-481E-93B3-7EA4F14AF7F1}" dt="2023-05-18T16:00:26.505" v="177" actId="1076"/>
          <pc:sldLayoutMkLst>
            <pc:docMk/>
            <pc:sldMasterMk cId="2265179607" sldId="2147483714"/>
            <pc:sldLayoutMk cId="2638625082" sldId="2147483716"/>
          </pc:sldLayoutMkLst>
          <pc:spChg chg="mod">
            <ac:chgData name="Twesigye, Gloria" userId="6464a502-8a44-4d67-8fab-8f3aa9495827" providerId="ADAL" clId="{04E85EB4-A74F-481E-93B3-7EA4F14AF7F1}" dt="2023-05-18T16:00:26.505" v="177" actId="1076"/>
            <ac:spMkLst>
              <pc:docMk/>
              <pc:sldMasterMk cId="2265179607" sldId="2147483714"/>
              <pc:sldLayoutMk cId="2638625082" sldId="2147483716"/>
              <ac:spMk id="3" creationId="{D1377EC6-E606-BCCD-FC01-0168607C70E3}"/>
            </ac:spMkLst>
          </pc:spChg>
          <pc:spChg chg="del">
            <ac:chgData name="Twesigye, Gloria" userId="6464a502-8a44-4d67-8fab-8f3aa9495827" providerId="ADAL" clId="{04E85EB4-A74F-481E-93B3-7EA4F14AF7F1}" dt="2023-05-18T15:43:17.413" v="96" actId="478"/>
            <ac:spMkLst>
              <pc:docMk/>
              <pc:sldMasterMk cId="2265179607" sldId="2147483714"/>
              <pc:sldLayoutMk cId="2638625082" sldId="2147483716"/>
              <ac:spMk id="6" creationId="{C5F83DAB-1288-D2A6-CDF7-6DB873393035}"/>
            </ac:spMkLst>
          </pc:spChg>
        </pc:sldLayoutChg>
      </pc:sldMasterChg>
      <pc:sldMasterChg chg="addSldLayout delSldLayout modSldLayout">
        <pc:chgData name="Twesigye, Gloria" userId="6464a502-8a44-4d67-8fab-8f3aa9495827" providerId="ADAL" clId="{04E85EB4-A74F-481E-93B3-7EA4F14AF7F1}" dt="2023-05-18T15:31:33.836" v="74" actId="2696"/>
        <pc:sldMasterMkLst>
          <pc:docMk/>
          <pc:sldMasterMk cId="1024546785" sldId="2147483720"/>
        </pc:sldMasterMkLst>
        <pc:sldLayoutChg chg="delSp mod">
          <pc:chgData name="Twesigye, Gloria" userId="6464a502-8a44-4d67-8fab-8f3aa9495827" providerId="ADAL" clId="{04E85EB4-A74F-481E-93B3-7EA4F14AF7F1}" dt="2023-05-18T15:31:20.526" v="71" actId="478"/>
          <pc:sldLayoutMkLst>
            <pc:docMk/>
            <pc:sldMasterMk cId="1024546785" sldId="2147483720"/>
            <pc:sldLayoutMk cId="3481988487" sldId="2147483721"/>
          </pc:sldLayoutMkLst>
          <pc:spChg chg="del">
            <ac:chgData name="Twesigye, Gloria" userId="6464a502-8a44-4d67-8fab-8f3aa9495827" providerId="ADAL" clId="{04E85EB4-A74F-481E-93B3-7EA4F14AF7F1}" dt="2023-05-18T15:31:20.526" v="71" actId="478"/>
            <ac:spMkLst>
              <pc:docMk/>
              <pc:sldMasterMk cId="1024546785" sldId="2147483720"/>
              <pc:sldLayoutMk cId="3481988487" sldId="2147483721"/>
              <ac:spMk id="15" creationId="{00000000-0000-0000-0000-000000000000}"/>
            </ac:spMkLst>
          </pc:spChg>
        </pc:sldLayoutChg>
        <pc:sldLayoutChg chg="del">
          <pc:chgData name="Twesigye, Gloria" userId="6464a502-8a44-4d67-8fab-8f3aa9495827" providerId="ADAL" clId="{04E85EB4-A74F-481E-93B3-7EA4F14AF7F1}" dt="2023-05-18T15:31:29.815" v="72" actId="2696"/>
          <pc:sldLayoutMkLst>
            <pc:docMk/>
            <pc:sldMasterMk cId="1024546785" sldId="2147483720"/>
            <pc:sldLayoutMk cId="2111379839" sldId="2147483722"/>
          </pc:sldLayoutMkLst>
        </pc:sldLayoutChg>
        <pc:sldLayoutChg chg="del">
          <pc:chgData name="Twesigye, Gloria" userId="6464a502-8a44-4d67-8fab-8f3aa9495827" providerId="ADAL" clId="{04E85EB4-A74F-481E-93B3-7EA4F14AF7F1}" dt="2023-05-18T15:31:32.020" v="73" actId="2696"/>
          <pc:sldLayoutMkLst>
            <pc:docMk/>
            <pc:sldMasterMk cId="1024546785" sldId="2147483720"/>
            <pc:sldLayoutMk cId="2452925399" sldId="2147483723"/>
          </pc:sldLayoutMkLst>
        </pc:sldLayoutChg>
        <pc:sldLayoutChg chg="delSp del mod">
          <pc:chgData name="Twesigye, Gloria" userId="6464a502-8a44-4d67-8fab-8f3aa9495827" providerId="ADAL" clId="{04E85EB4-A74F-481E-93B3-7EA4F14AF7F1}" dt="2023-05-18T15:31:33.836" v="74" actId="2696"/>
          <pc:sldLayoutMkLst>
            <pc:docMk/>
            <pc:sldMasterMk cId="1024546785" sldId="2147483720"/>
            <pc:sldLayoutMk cId="2696558588" sldId="2147483724"/>
          </pc:sldLayoutMkLst>
          <pc:spChg chg="del">
            <ac:chgData name="Twesigye, Gloria" userId="6464a502-8a44-4d67-8fab-8f3aa9495827" providerId="ADAL" clId="{04E85EB4-A74F-481E-93B3-7EA4F14AF7F1}" dt="2023-05-18T15:24:35.467" v="21" actId="478"/>
            <ac:spMkLst>
              <pc:docMk/>
              <pc:sldMasterMk cId="1024546785" sldId="2147483720"/>
              <pc:sldLayoutMk cId="2696558588" sldId="2147483724"/>
              <ac:spMk id="2" creationId="{002A1D83-90D9-A967-BAF7-E596839FB289}"/>
            </ac:spMkLst>
          </pc:spChg>
        </pc:sldLayoutChg>
        <pc:sldLayoutChg chg="new del mod replId">
          <pc:chgData name="Twesigye, Gloria" userId="6464a502-8a44-4d67-8fab-8f3aa9495827" providerId="ADAL" clId="{04E85EB4-A74F-481E-93B3-7EA4F14AF7F1}" dt="2023-05-18T15:22:43.493" v="20" actId="11236"/>
          <pc:sldLayoutMkLst>
            <pc:docMk/>
            <pc:sldMasterMk cId="1024546785" sldId="2147483720"/>
            <pc:sldLayoutMk cId="3270675062" sldId="2147483727"/>
          </pc:sldLayoutMkLst>
        </pc:sldLayoutChg>
      </pc:sldMasterChg>
    </pc:docChg>
  </pc:docChgLst>
  <pc:docChgLst>
    <pc:chgData name="Balian, Sarah (CNTR)" userId="b3b060d9-4d34-479b-ad68-688eaebf93c5" providerId="ADAL" clId="{7920A0F4-9633-432E-8215-817519E96EDD}"/>
    <pc:docChg chg="modSld">
      <pc:chgData name="Balian, Sarah (CNTR)" userId="b3b060d9-4d34-479b-ad68-688eaebf93c5" providerId="ADAL" clId="{7920A0F4-9633-432E-8215-817519E96EDD}" dt="2023-04-30T16:04:56.726" v="7" actId="27918"/>
      <pc:docMkLst>
        <pc:docMk/>
      </pc:docMkLst>
      <pc:sldChg chg="mod">
        <pc:chgData name="Balian, Sarah (CNTR)" userId="b3b060d9-4d34-479b-ad68-688eaebf93c5" providerId="ADAL" clId="{7920A0F4-9633-432E-8215-817519E96EDD}" dt="2023-04-30T16:04:56.726" v="7" actId="27918"/>
        <pc:sldMkLst>
          <pc:docMk/>
          <pc:sldMk cId="1428788921" sldId="262"/>
        </pc:sldMkLst>
      </pc:sldChg>
    </pc:docChg>
  </pc:docChgLst>
  <pc:docChgLst>
    <pc:chgData name="Sarah Balian" userId="b3b060d9-4d34-479b-ad68-688eaebf93c5" providerId="ADAL" clId="{7920A0F4-9633-432E-8215-817519E96EDD}"/>
    <pc:docChg chg="custSel delSld modSld">
      <pc:chgData name="Sarah Balian" userId="b3b060d9-4d34-479b-ad68-688eaebf93c5" providerId="ADAL" clId="{7920A0F4-9633-432E-8215-817519E96EDD}" dt="2023-04-28T22:48:30.680" v="165" actId="20577"/>
      <pc:docMkLst>
        <pc:docMk/>
      </pc:docMkLst>
      <pc:sldChg chg="modSp mod">
        <pc:chgData name="Sarah Balian" userId="b3b060d9-4d34-479b-ad68-688eaebf93c5" providerId="ADAL" clId="{7920A0F4-9633-432E-8215-817519E96EDD}" dt="2023-04-28T22:20:51.009" v="42"/>
        <pc:sldMkLst>
          <pc:docMk/>
          <pc:sldMk cId="1428788921" sldId="262"/>
        </pc:sldMkLst>
        <pc:spChg chg="mod">
          <ac:chgData name="Sarah Balian" userId="b3b060d9-4d34-479b-ad68-688eaebf93c5" providerId="ADAL" clId="{7920A0F4-9633-432E-8215-817519E96EDD}" dt="2023-04-28T22:20:22.092" v="37" actId="1076"/>
          <ac:spMkLst>
            <pc:docMk/>
            <pc:sldMk cId="1428788921" sldId="262"/>
            <ac:spMk id="10" creationId="{580355BB-10B2-2265-F650-EBBA740CC379}"/>
          </ac:spMkLst>
        </pc:spChg>
        <pc:spChg chg="mod">
          <ac:chgData name="Sarah Balian" userId="b3b060d9-4d34-479b-ad68-688eaebf93c5" providerId="ADAL" clId="{7920A0F4-9633-432E-8215-817519E96EDD}" dt="2023-04-28T22:20:17.312" v="36" actId="1076"/>
          <ac:spMkLst>
            <pc:docMk/>
            <pc:sldMk cId="1428788921" sldId="262"/>
            <ac:spMk id="11" creationId="{B854967F-8043-B86D-C735-482989D83C1E}"/>
          </ac:spMkLst>
        </pc:spChg>
        <pc:spChg chg="mod">
          <ac:chgData name="Sarah Balian" userId="b3b060d9-4d34-479b-ad68-688eaebf93c5" providerId="ADAL" clId="{7920A0F4-9633-432E-8215-817519E96EDD}" dt="2023-04-28T22:20:08.891" v="33" actId="1076"/>
          <ac:spMkLst>
            <pc:docMk/>
            <pc:sldMk cId="1428788921" sldId="262"/>
            <ac:spMk id="12" creationId="{3862842A-EAC4-C115-2F36-83D77BEE1E0E}"/>
          </ac:spMkLst>
        </pc:spChg>
        <pc:graphicFrameChg chg="mod">
          <ac:chgData name="Sarah Balian" userId="b3b060d9-4d34-479b-ad68-688eaebf93c5" providerId="ADAL" clId="{7920A0F4-9633-432E-8215-817519E96EDD}" dt="2023-04-28T22:20:51.009" v="42"/>
          <ac:graphicFrameMkLst>
            <pc:docMk/>
            <pc:sldMk cId="1428788921" sldId="262"/>
            <ac:graphicFrameMk id="8" creationId="{A25666F9-CCA3-9D59-B863-99CA3EC76DEB}"/>
          </ac:graphicFrameMkLst>
        </pc:graphicFrameChg>
      </pc:sldChg>
      <pc:sldChg chg="mod delCm">
        <pc:chgData name="Sarah Balian" userId="b3b060d9-4d34-479b-ad68-688eaebf93c5" providerId="ADAL" clId="{7920A0F4-9633-432E-8215-817519E96EDD}" dt="2023-04-28T22:21:41.421" v="52"/>
        <pc:sldMkLst>
          <pc:docMk/>
          <pc:sldMk cId="2479953464" sldId="264"/>
        </pc:sldMkLst>
        <pc:extLst>
          <p:ext xmlns:p="http://schemas.openxmlformats.org/presentationml/2006/main" uri="{D6D511B9-2390-475A-947B-AFAB55BFBCF1}">
            <pc226:cmChg xmlns:pc226="http://schemas.microsoft.com/office/powerpoint/2022/06/main/command" chg="del">
              <pc226:chgData name="Sarah Balian" userId="b3b060d9-4d34-479b-ad68-688eaebf93c5" providerId="ADAL" clId="{7920A0F4-9633-432E-8215-817519E96EDD}" dt="2023-04-28T22:21:41.421" v="52"/>
              <pc2:cmMkLst xmlns:pc2="http://schemas.microsoft.com/office/powerpoint/2019/9/main/command">
                <pc:docMk/>
                <pc:sldMk cId="2479953464" sldId="264"/>
                <pc2:cmMk id="{436EBDD3-B8A3-FD40-8ED5-BE9092F5051E}"/>
              </pc2:cmMkLst>
            </pc226:cmChg>
          </p:ext>
        </pc:extLst>
      </pc:sldChg>
      <pc:sldChg chg="mod delCm">
        <pc:chgData name="Sarah Balian" userId="b3b060d9-4d34-479b-ad68-688eaebf93c5" providerId="ADAL" clId="{7920A0F4-9633-432E-8215-817519E96EDD}" dt="2023-04-28T22:22:15.346" v="62" actId="27918"/>
        <pc:sldMkLst>
          <pc:docMk/>
          <pc:sldMk cId="3502258445" sldId="283"/>
        </pc:sldMkLst>
        <pc:extLst>
          <p:ext xmlns:p="http://schemas.openxmlformats.org/presentationml/2006/main" uri="{D6D511B9-2390-475A-947B-AFAB55BFBCF1}">
            <pc226:cmChg xmlns:pc226="http://schemas.microsoft.com/office/powerpoint/2022/06/main/command" chg="del">
              <pc226:chgData name="Sarah Balian" userId="b3b060d9-4d34-479b-ad68-688eaebf93c5" providerId="ADAL" clId="{7920A0F4-9633-432E-8215-817519E96EDD}" dt="2023-04-28T22:21:56.316" v="57"/>
              <pc2:cmMkLst xmlns:pc2="http://schemas.microsoft.com/office/powerpoint/2019/9/main/command">
                <pc:docMk/>
                <pc:sldMk cId="3502258445" sldId="283"/>
                <pc2:cmMk id="{7F65CEC8-21D9-DE4D-9421-41238ABA7621}"/>
              </pc2:cmMkLst>
            </pc226:cmChg>
          </p:ext>
        </pc:extLst>
      </pc:sldChg>
      <pc:sldChg chg="mod">
        <pc:chgData name="Sarah Balian" userId="b3b060d9-4d34-479b-ad68-688eaebf93c5" providerId="ADAL" clId="{7920A0F4-9633-432E-8215-817519E96EDD}" dt="2023-04-28T22:25:19.711" v="78" actId="27918"/>
        <pc:sldMkLst>
          <pc:docMk/>
          <pc:sldMk cId="2004344858" sldId="288"/>
        </pc:sldMkLst>
      </pc:sldChg>
      <pc:sldChg chg="modSp mod delCm">
        <pc:chgData name="Sarah Balian" userId="b3b060d9-4d34-479b-ad68-688eaebf93c5" providerId="ADAL" clId="{7920A0F4-9633-432E-8215-817519E96EDD}" dt="2023-04-28T22:48:30.680" v="165" actId="20577"/>
        <pc:sldMkLst>
          <pc:docMk/>
          <pc:sldMk cId="3475639167" sldId="289"/>
        </pc:sldMkLst>
        <pc:spChg chg="mod">
          <ac:chgData name="Sarah Balian" userId="b3b060d9-4d34-479b-ad68-688eaebf93c5" providerId="ADAL" clId="{7920A0F4-9633-432E-8215-817519E96EDD}" dt="2023-04-28T22:48:30.680" v="165" actId="20577"/>
          <ac:spMkLst>
            <pc:docMk/>
            <pc:sldMk cId="3475639167" sldId="289"/>
            <ac:spMk id="3" creationId="{F2A31AE5-F919-CA50-BF07-AF012D87D146}"/>
          </ac:spMkLst>
        </pc:spChg>
        <pc:extLst>
          <p:ext xmlns:p="http://schemas.openxmlformats.org/presentationml/2006/main" uri="{D6D511B9-2390-475A-947B-AFAB55BFBCF1}">
            <pc226:cmChg xmlns:pc226="http://schemas.microsoft.com/office/powerpoint/2022/06/main/command" chg="del">
              <pc226:chgData name="Sarah Balian" userId="b3b060d9-4d34-479b-ad68-688eaebf93c5" providerId="ADAL" clId="{7920A0F4-9633-432E-8215-817519E96EDD}" dt="2023-04-28T22:46:22.857" v="124"/>
              <pc2:cmMkLst xmlns:pc2="http://schemas.microsoft.com/office/powerpoint/2019/9/main/command">
                <pc:docMk/>
                <pc:sldMk cId="3475639167" sldId="289"/>
                <pc2:cmMk id="{80D70DA4-1DF0-284E-89F7-DA81621BF9E4}"/>
              </pc2:cmMkLst>
            </pc226:cmChg>
          </p:ext>
        </pc:extLst>
      </pc:sldChg>
      <pc:sldChg chg="mod">
        <pc:chgData name="Sarah Balian" userId="b3b060d9-4d34-479b-ad68-688eaebf93c5" providerId="ADAL" clId="{7920A0F4-9633-432E-8215-817519E96EDD}" dt="2023-04-28T22:29:21.973" v="88" actId="27918"/>
        <pc:sldMkLst>
          <pc:docMk/>
          <pc:sldMk cId="4205298638" sldId="292"/>
        </pc:sldMkLst>
      </pc:sldChg>
      <pc:sldChg chg="mod delCm">
        <pc:chgData name="Sarah Balian" userId="b3b060d9-4d34-479b-ad68-688eaebf93c5" providerId="ADAL" clId="{7920A0F4-9633-432E-8215-817519E96EDD}" dt="2023-04-28T22:23:22.757" v="73" actId="27918"/>
        <pc:sldMkLst>
          <pc:docMk/>
          <pc:sldMk cId="317324267" sldId="299"/>
        </pc:sldMkLst>
        <pc:extLst>
          <p:ext xmlns:p="http://schemas.openxmlformats.org/presentationml/2006/main" uri="{D6D511B9-2390-475A-947B-AFAB55BFBCF1}">
            <pc226:cmChg xmlns:pc226="http://schemas.microsoft.com/office/powerpoint/2022/06/main/command" chg="del">
              <pc226:chgData name="Sarah Balian" userId="b3b060d9-4d34-479b-ad68-688eaebf93c5" providerId="ADAL" clId="{7920A0F4-9633-432E-8215-817519E96EDD}" dt="2023-04-28T22:22:25.923" v="63"/>
              <pc2:cmMkLst xmlns:pc2="http://schemas.microsoft.com/office/powerpoint/2019/9/main/command">
                <pc:docMk/>
                <pc:sldMk cId="317324267" sldId="299"/>
                <pc2:cmMk id="{63BF13B5-BD71-CC47-88E9-2B54954CE619}"/>
              </pc2:cmMkLst>
            </pc226:cmChg>
          </p:ext>
        </pc:extLst>
      </pc:sldChg>
      <pc:sldChg chg="mod">
        <pc:chgData name="Sarah Balian" userId="b3b060d9-4d34-479b-ad68-688eaebf93c5" providerId="ADAL" clId="{7920A0F4-9633-432E-8215-817519E96EDD}" dt="2023-04-28T22:25:58.184" v="81" actId="27918"/>
        <pc:sldMkLst>
          <pc:docMk/>
          <pc:sldMk cId="3076330452" sldId="300"/>
        </pc:sldMkLst>
      </pc:sldChg>
      <pc:sldChg chg="modSp mod">
        <pc:chgData name="Sarah Balian" userId="b3b060d9-4d34-479b-ad68-688eaebf93c5" providerId="ADAL" clId="{7920A0F4-9633-432E-8215-817519E96EDD}" dt="2023-04-28T22:25:40.420" v="79" actId="1076"/>
        <pc:sldMkLst>
          <pc:docMk/>
          <pc:sldMk cId="999049329" sldId="305"/>
        </pc:sldMkLst>
        <pc:picChg chg="mod">
          <ac:chgData name="Sarah Balian" userId="b3b060d9-4d34-479b-ad68-688eaebf93c5" providerId="ADAL" clId="{7920A0F4-9633-432E-8215-817519E96EDD}" dt="2023-04-28T22:25:40.420" v="79" actId="1076"/>
          <ac:picMkLst>
            <pc:docMk/>
            <pc:sldMk cId="999049329" sldId="305"/>
            <ac:picMk id="3" creationId="{D10E4B76-8525-A65B-B361-2C8458F007F6}"/>
          </ac:picMkLst>
        </pc:picChg>
        <pc:picChg chg="mod">
          <ac:chgData name="Sarah Balian" userId="b3b060d9-4d34-479b-ad68-688eaebf93c5" providerId="ADAL" clId="{7920A0F4-9633-432E-8215-817519E96EDD}" dt="2023-04-28T22:25:40.420" v="79" actId="1076"/>
          <ac:picMkLst>
            <pc:docMk/>
            <pc:sldMk cId="999049329" sldId="305"/>
            <ac:picMk id="15" creationId="{94E7711E-3F95-D644-1C34-936BD078DDA4}"/>
          </ac:picMkLst>
        </pc:picChg>
        <pc:picChg chg="mod">
          <ac:chgData name="Sarah Balian" userId="b3b060d9-4d34-479b-ad68-688eaebf93c5" providerId="ADAL" clId="{7920A0F4-9633-432E-8215-817519E96EDD}" dt="2023-04-28T22:25:40.420" v="79" actId="1076"/>
          <ac:picMkLst>
            <pc:docMk/>
            <pc:sldMk cId="999049329" sldId="305"/>
            <ac:picMk id="16" creationId="{A552A065-F9EC-731E-8FB2-6540AC821A8C}"/>
          </ac:picMkLst>
        </pc:picChg>
        <pc:picChg chg="mod">
          <ac:chgData name="Sarah Balian" userId="b3b060d9-4d34-479b-ad68-688eaebf93c5" providerId="ADAL" clId="{7920A0F4-9633-432E-8215-817519E96EDD}" dt="2023-04-28T22:25:40.420" v="79" actId="1076"/>
          <ac:picMkLst>
            <pc:docMk/>
            <pc:sldMk cId="999049329" sldId="305"/>
            <ac:picMk id="26" creationId="{41EBE059-69D3-9069-0ED9-1009A4565B29}"/>
          </ac:picMkLst>
        </pc:picChg>
      </pc:sldChg>
      <pc:sldChg chg="mod">
        <pc:chgData name="Sarah Balian" userId="b3b060d9-4d34-479b-ad68-688eaebf93c5" providerId="ADAL" clId="{7920A0F4-9633-432E-8215-817519E96EDD}" dt="2023-04-28T22:27:12.337" v="83" actId="27918"/>
        <pc:sldMkLst>
          <pc:docMk/>
          <pc:sldMk cId="1653516997" sldId="307"/>
        </pc:sldMkLst>
      </pc:sldChg>
      <pc:sldChg chg="del">
        <pc:chgData name="Sarah Balian" userId="b3b060d9-4d34-479b-ad68-688eaebf93c5" providerId="ADAL" clId="{7920A0F4-9633-432E-8215-817519E96EDD}" dt="2023-04-28T22:27:46.877" v="84" actId="47"/>
        <pc:sldMkLst>
          <pc:docMk/>
          <pc:sldMk cId="2492622487" sldId="308"/>
        </pc:sldMkLst>
      </pc:sldChg>
      <pc:sldChg chg="delCm">
        <pc:chgData name="Sarah Balian" userId="b3b060d9-4d34-479b-ad68-688eaebf93c5" providerId="ADAL" clId="{7920A0F4-9633-432E-8215-817519E96EDD}" dt="2023-04-28T22:28:05.627" v="85"/>
        <pc:sldMkLst>
          <pc:docMk/>
          <pc:sldMk cId="139979941" sldId="310"/>
        </pc:sldMkLst>
        <pc:extLst>
          <p:ext xmlns:p="http://schemas.openxmlformats.org/presentationml/2006/main" uri="{D6D511B9-2390-475A-947B-AFAB55BFBCF1}">
            <pc226:cmChg xmlns:pc226="http://schemas.microsoft.com/office/powerpoint/2022/06/main/command" chg="del">
              <pc226:chgData name="Sarah Balian" userId="b3b060d9-4d34-479b-ad68-688eaebf93c5" providerId="ADAL" clId="{7920A0F4-9633-432E-8215-817519E96EDD}" dt="2023-04-28T22:28:05.627" v="85"/>
              <pc2:cmMkLst xmlns:pc2="http://schemas.microsoft.com/office/powerpoint/2019/9/main/command">
                <pc:docMk/>
                <pc:sldMk cId="139979941" sldId="310"/>
                <pc2:cmMk id="{49E56029-11F9-0946-B34A-9E39276873AE}"/>
              </pc2:cmMkLst>
            </pc226:cmChg>
          </p:ext>
        </pc:extLst>
      </pc:sldChg>
      <pc:sldChg chg="modSp mod">
        <pc:chgData name="Sarah Balian" userId="b3b060d9-4d34-479b-ad68-688eaebf93c5" providerId="ADAL" clId="{7920A0F4-9633-432E-8215-817519E96EDD}" dt="2023-04-28T22:30:24.337" v="97" actId="27636"/>
        <pc:sldMkLst>
          <pc:docMk/>
          <pc:sldMk cId="3752204363" sldId="311"/>
        </pc:sldMkLst>
        <pc:spChg chg="mod">
          <ac:chgData name="Sarah Balian" userId="b3b060d9-4d34-479b-ad68-688eaebf93c5" providerId="ADAL" clId="{7920A0F4-9633-432E-8215-817519E96EDD}" dt="2023-04-28T22:30:24.337" v="97" actId="27636"/>
          <ac:spMkLst>
            <pc:docMk/>
            <pc:sldMk cId="3752204363" sldId="311"/>
            <ac:spMk id="3" creationId="{E4FD1E92-5DBC-B105-F246-2355E4FF9A74}"/>
          </ac:spMkLst>
        </pc:spChg>
      </pc:sldChg>
      <pc:sldChg chg="mod">
        <pc:chgData name="Sarah Balian" userId="b3b060d9-4d34-479b-ad68-688eaebf93c5" providerId="ADAL" clId="{7920A0F4-9633-432E-8215-817519E96EDD}" dt="2023-04-28T22:31:19.096" v="104" actId="27918"/>
        <pc:sldMkLst>
          <pc:docMk/>
          <pc:sldMk cId="1430325079" sldId="312"/>
        </pc:sldMkLst>
      </pc:sldChg>
      <pc:sldChg chg="mod">
        <pc:chgData name="Sarah Balian" userId="b3b060d9-4d34-479b-ad68-688eaebf93c5" providerId="ADAL" clId="{7920A0F4-9633-432E-8215-817519E96EDD}" dt="2023-04-28T22:44:33.755" v="114" actId="27918"/>
        <pc:sldMkLst>
          <pc:docMk/>
          <pc:sldMk cId="3589398534" sldId="315"/>
        </pc:sldMkLst>
      </pc:sldChg>
      <pc:sldChg chg="mod">
        <pc:chgData name="Sarah Balian" userId="b3b060d9-4d34-479b-ad68-688eaebf93c5" providerId="ADAL" clId="{7920A0F4-9633-432E-8215-817519E96EDD}" dt="2023-04-28T22:45:18.397" v="117" actId="27918"/>
        <pc:sldMkLst>
          <pc:docMk/>
          <pc:sldMk cId="2678146311" sldId="316"/>
        </pc:sldMkLst>
      </pc:sldChg>
      <pc:sldChg chg="mod">
        <pc:chgData name="Sarah Balian" userId="b3b060d9-4d34-479b-ad68-688eaebf93c5" providerId="ADAL" clId="{7920A0F4-9633-432E-8215-817519E96EDD}" dt="2023-04-28T22:46:08.115" v="123" actId="27918"/>
        <pc:sldMkLst>
          <pc:docMk/>
          <pc:sldMk cId="3127030477" sldId="317"/>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4.xml"/><Relationship Id="rId1" Type="http://schemas.microsoft.com/office/2011/relationships/chartStyle" Target="style14.xml"/><Relationship Id="rId4" Type="http://schemas.openxmlformats.org/officeDocument/2006/relationships/chartUserShapes" Target="../drawings/drawing1.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15.xml"/><Relationship Id="rId1" Type="http://schemas.microsoft.com/office/2011/relationships/chartStyle" Target="style15.xml"/></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Excel_Worksheet15.xlsx"/><Relationship Id="rId2" Type="http://schemas.microsoft.com/office/2011/relationships/chartColorStyle" Target="colors16.xml"/><Relationship Id="rId1" Type="http://schemas.microsoft.com/office/2011/relationships/chartStyle" Target="style16.xml"/></Relationships>
</file>

<file path=ppt/charts/_rels/chart17.xml.rels><?xml version="1.0" encoding="UTF-8" standalone="yes"?>
<Relationships xmlns="http://schemas.openxmlformats.org/package/2006/relationships"><Relationship Id="rId3" Type="http://schemas.openxmlformats.org/officeDocument/2006/relationships/package" Target="../embeddings/Microsoft_Excel_Worksheet16.xlsx"/><Relationship Id="rId2" Type="http://schemas.microsoft.com/office/2011/relationships/chartColorStyle" Target="colors17.xml"/><Relationship Id="rId1" Type="http://schemas.microsoft.com/office/2011/relationships/chartStyle" Target="style17.xml"/></Relationships>
</file>

<file path=ppt/charts/_rels/chart18.xml.rels><?xml version="1.0" encoding="UTF-8" standalone="yes"?>
<Relationships xmlns="http://schemas.openxmlformats.org/package/2006/relationships"><Relationship Id="rId3" Type="http://schemas.openxmlformats.org/officeDocument/2006/relationships/package" Target="../embeddings/Microsoft_Excel_Worksheet17.xlsx"/><Relationship Id="rId2" Type="http://schemas.microsoft.com/office/2011/relationships/chartColorStyle" Target="colors18.xml"/><Relationship Id="rId1" Type="http://schemas.microsoft.com/office/2011/relationships/chartStyle" Target="style18.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5.6972365819126174E-2"/>
          <c:w val="0.95416666666666672"/>
          <c:h val="0.81703733594635164"/>
        </c:manualLayout>
      </c:layout>
      <c:barChart>
        <c:barDir val="col"/>
        <c:grouping val="clustered"/>
        <c:varyColors val="0"/>
        <c:ser>
          <c:idx val="0"/>
          <c:order val="0"/>
          <c:tx>
            <c:strRef>
              <c:f>Sheet1!$B$1</c:f>
              <c:strCache>
                <c:ptCount val="1"/>
                <c:pt idx="0">
                  <c:v>Women</c:v>
                </c:pt>
              </c:strCache>
            </c:strRef>
          </c:tx>
          <c:spPr>
            <a:solidFill>
              <a:schemeClr val="accent5"/>
            </a:solidFill>
            <a:ln>
              <a:noFill/>
            </a:ln>
            <a:effectLst/>
          </c:spPr>
          <c:invertIfNegative val="0"/>
          <c:dLbls>
            <c:dLbl>
              <c:idx val="7"/>
              <c:tx>
                <c:rich>
                  <a:bodyPr/>
                  <a:lstStyle/>
                  <a:p>
                    <a:r>
                      <a:rPr lang="en-US" dirty="0"/>
                      <a:t>[1]</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0-BB6A-8A4C-824C-5FE5E2E34B9E}"/>
                </c:ext>
              </c:extLst>
            </c:dLbl>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10-14</c:v>
                </c:pt>
                <c:pt idx="1">
                  <c:v>15-19</c:v>
                </c:pt>
                <c:pt idx="2">
                  <c:v>20-24</c:v>
                </c:pt>
                <c:pt idx="3">
                  <c:v>25-29</c:v>
                </c:pt>
                <c:pt idx="4">
                  <c:v>30-34</c:v>
                </c:pt>
                <c:pt idx="5">
                  <c:v>35-39</c:v>
                </c:pt>
                <c:pt idx="6">
                  <c:v>40-44</c:v>
                </c:pt>
                <c:pt idx="7">
                  <c:v>45-49</c:v>
                </c:pt>
              </c:strCache>
            </c:strRef>
          </c:cat>
          <c:val>
            <c:numRef>
              <c:f>Sheet1!$B$2:$B$9</c:f>
              <c:numCache>
                <c:formatCode>0</c:formatCode>
                <c:ptCount val="8"/>
                <c:pt idx="0">
                  <c:v>0</c:v>
                </c:pt>
                <c:pt idx="1">
                  <c:v>71</c:v>
                </c:pt>
                <c:pt idx="2">
                  <c:v>160</c:v>
                </c:pt>
                <c:pt idx="3">
                  <c:v>110</c:v>
                </c:pt>
                <c:pt idx="4">
                  <c:v>57</c:v>
                </c:pt>
                <c:pt idx="5">
                  <c:v>17</c:v>
                </c:pt>
                <c:pt idx="6">
                  <c:v>5</c:v>
                </c:pt>
                <c:pt idx="7">
                  <c:v>0</c:v>
                </c:pt>
              </c:numCache>
            </c:numRef>
          </c:val>
          <c:extLst>
            <c:ext xmlns:c16="http://schemas.microsoft.com/office/drawing/2014/chart" uri="{C3380CC4-5D6E-409C-BE32-E72D297353CC}">
              <c16:uniqueId val="{00000000-E034-446F-A789-5D1784DCAFEA}"/>
            </c:ext>
          </c:extLst>
        </c:ser>
        <c:dLbls>
          <c:dLblPos val="outEnd"/>
          <c:showLegendKey val="0"/>
          <c:showVal val="1"/>
          <c:showCatName val="0"/>
          <c:showSerName val="0"/>
          <c:showPercent val="0"/>
          <c:showBubbleSize val="0"/>
        </c:dLbls>
        <c:gapWidth val="15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200"/>
        </c:scaling>
        <c:delete val="1"/>
        <c:axPos val="l"/>
        <c:numFmt formatCode="0"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7157270562643673E-2"/>
          <c:y val="4.1114970985703249E-2"/>
          <c:w val="0.63877575202717118"/>
          <c:h val="0.95816374755233324"/>
        </c:manualLayout>
      </c:layout>
      <c:pieChart>
        <c:varyColors val="1"/>
        <c:ser>
          <c:idx val="0"/>
          <c:order val="0"/>
          <c:tx>
            <c:strRef>
              <c:f>Sheet1!$B$1</c:f>
              <c:strCache>
                <c:ptCount val="1"/>
                <c:pt idx="0">
                  <c:v>Sales</c:v>
                </c:pt>
              </c:strCache>
            </c:strRef>
          </c:tx>
          <c:dPt>
            <c:idx val="0"/>
            <c:bubble3D val="0"/>
            <c:spPr>
              <a:solidFill>
                <a:schemeClr val="accent5">
                  <a:lumMod val="40000"/>
                  <a:lumOff val="60000"/>
                </a:schemeClr>
              </a:solidFill>
              <a:ln w="19050">
                <a:solidFill>
                  <a:schemeClr val="lt1"/>
                </a:solidFill>
              </a:ln>
              <a:effectLst/>
            </c:spPr>
            <c:extLst>
              <c:ext xmlns:c16="http://schemas.microsoft.com/office/drawing/2014/chart" uri="{C3380CC4-5D6E-409C-BE32-E72D297353CC}">
                <c16:uniqueId val="{00000002-AFA1-4794-A37B-898FEAB5CD79}"/>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1-AFA1-4794-A37B-898FEAB5CD79}"/>
              </c:ext>
            </c:extLst>
          </c:dPt>
          <c:dPt>
            <c:idx val="2"/>
            <c:bubble3D val="0"/>
            <c:spPr>
              <a:solidFill>
                <a:schemeClr val="accent1"/>
              </a:solidFill>
              <a:ln w="19050">
                <a:solidFill>
                  <a:schemeClr val="lt1"/>
                </a:solidFill>
              </a:ln>
              <a:effectLst/>
            </c:spPr>
            <c:extLst>
              <c:ext xmlns:c16="http://schemas.microsoft.com/office/drawing/2014/chart" uri="{C3380CC4-5D6E-409C-BE32-E72D297353CC}">
                <c16:uniqueId val="{00000001-908B-4CA9-A2FA-30018FEB18CC}"/>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0-AFA1-4794-A37B-898FEAB5CD79}"/>
              </c:ext>
            </c:extLst>
          </c:dPt>
          <c:dPt>
            <c:idx val="4"/>
            <c:bubble3D val="0"/>
            <c:spPr>
              <a:solidFill>
                <a:schemeClr val="accent2"/>
              </a:solidFill>
              <a:ln w="19050">
                <a:solidFill>
                  <a:schemeClr val="lt1"/>
                </a:solidFill>
              </a:ln>
              <a:effectLst/>
            </c:spPr>
            <c:extLst>
              <c:ext xmlns:c16="http://schemas.microsoft.com/office/drawing/2014/chart" uri="{C3380CC4-5D6E-409C-BE32-E72D297353CC}">
                <c16:uniqueId val="{00000002-908B-4CA9-A2FA-30018FEB18CC}"/>
              </c:ext>
            </c:extLst>
          </c:dPt>
          <c:dPt>
            <c:idx val="5"/>
            <c:bubble3D val="0"/>
            <c:spPr>
              <a:solidFill>
                <a:schemeClr val="accent3">
                  <a:lumMod val="60000"/>
                  <a:lumOff val="40000"/>
                </a:schemeClr>
              </a:solidFill>
              <a:ln w="19050">
                <a:solidFill>
                  <a:schemeClr val="lt1"/>
                </a:solidFill>
              </a:ln>
              <a:effectLst/>
            </c:spPr>
            <c:extLst>
              <c:ext xmlns:c16="http://schemas.microsoft.com/office/drawing/2014/chart" uri="{C3380CC4-5D6E-409C-BE32-E72D297353CC}">
                <c16:uniqueId val="{00000000-A26E-41E9-A15A-2F90A46010F3}"/>
              </c:ext>
            </c:extLst>
          </c:dPt>
          <c:dLbls>
            <c:dLbl>
              <c:idx val="0"/>
              <c:layout>
                <c:manualLayout>
                  <c:x val="0.16243088409732415"/>
                  <c:y val="-1.4913250677652631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2-AFA1-4794-A37B-898FEAB5CD79}"/>
                </c:ext>
              </c:extLst>
            </c:dLbl>
            <c:dLbl>
              <c:idx val="1"/>
              <c:layout>
                <c:manualLayout>
                  <c:x val="-5.7026466417124021E-2"/>
                  <c:y val="1.1965437269426858E-2"/>
                </c:manualLayout>
              </c:layout>
              <c:dLblPos val="bestFit"/>
              <c:showLegendKey val="0"/>
              <c:showVal val="0"/>
              <c:showCatName val="1"/>
              <c:showSerName val="0"/>
              <c:showPercent val="0"/>
              <c:showBubbleSize val="0"/>
              <c:separator>
</c:separator>
              <c:extLst>
                <c:ext xmlns:c15="http://schemas.microsoft.com/office/drawing/2012/chart" uri="{CE6537A1-D6FC-4f65-9D91-7224C49458BB}">
                  <c15:layout>
                    <c:manualLayout>
                      <c:w val="0.19484042692517334"/>
                      <c:h val="0.13084087639811726"/>
                    </c:manualLayout>
                  </c15:layout>
                </c:ext>
                <c:ext xmlns:c16="http://schemas.microsoft.com/office/drawing/2014/chart" uri="{C3380CC4-5D6E-409C-BE32-E72D297353CC}">
                  <c16:uniqueId val="{00000001-AFA1-4794-A37B-898FEAB5CD79}"/>
                </c:ext>
              </c:extLst>
            </c:dLbl>
            <c:dLbl>
              <c:idx val="2"/>
              <c:layout>
                <c:manualLayout>
                  <c:x val="-0.19150415412612434"/>
                  <c:y val="9.9421769040326444E-2"/>
                </c:manualLayout>
              </c:layout>
              <c:spPr>
                <a:noFill/>
                <a:ln>
                  <a:noFill/>
                </a:ln>
                <a:effectLst/>
              </c:spPr>
              <c:txPr>
                <a:bodyPr rot="0" spcFirstLastPara="1" vertOverflow="ellipsis" vert="horz" wrap="square" anchor="ctr" anchorCtr="1"/>
                <a:lstStyle/>
                <a:p>
                  <a:pPr>
                    <a:defRPr sz="1800" b="0" i="0" u="none" strike="noStrike" kern="1200" baseline="0">
                      <a:solidFill>
                        <a:schemeClr val="bg1"/>
                      </a:solidFill>
                      <a:latin typeface="Source Sans Pro SemiBold" panose="020B0603030403020204" pitchFamily="34" charset="0"/>
                      <a:ea typeface="Source Sans Pro SemiBold" panose="020B0603030403020204" pitchFamily="34" charset="0"/>
                      <a:cs typeface="+mn-cs"/>
                    </a:defRPr>
                  </a:pPr>
                  <a:endParaRPr lang="fr-FR"/>
                </a:p>
              </c:txPr>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8162929553853963"/>
                      <c:h val="0.181755340489867"/>
                    </c:manualLayout>
                  </c15:layout>
                </c:ext>
                <c:ext xmlns:c16="http://schemas.microsoft.com/office/drawing/2014/chart" uri="{C3380CC4-5D6E-409C-BE32-E72D297353CC}">
                  <c16:uniqueId val="{00000001-908B-4CA9-A2FA-30018FEB18CC}"/>
                </c:ext>
              </c:extLst>
            </c:dLbl>
            <c:dLbl>
              <c:idx val="3"/>
              <c:layout>
                <c:manualLayout>
                  <c:x val="-0.17503957053033878"/>
                  <c:y val="-7.9008523255472599E-2"/>
                </c:manualLayout>
              </c:layout>
              <c:spPr>
                <a:noFill/>
                <a:ln>
                  <a:noFill/>
                </a:ln>
                <a:effectLst/>
              </c:spPr>
              <c:txPr>
                <a:bodyPr rot="0" spcFirstLastPara="1" vertOverflow="ellipsis" vert="horz" wrap="square" anchor="ctr" anchorCtr="1"/>
                <a:lstStyle/>
                <a:p>
                  <a:pPr>
                    <a:defRPr sz="1800" b="0" i="0" u="none" strike="noStrike" kern="1200" baseline="0">
                      <a:solidFill>
                        <a:schemeClr val="bg1"/>
                      </a:solidFill>
                      <a:latin typeface="Source Sans Pro SemiBold" panose="020B0603030403020204" pitchFamily="34" charset="0"/>
                      <a:ea typeface="Source Sans Pro SemiBold" panose="020B0603030403020204" pitchFamily="34" charset="0"/>
                      <a:cs typeface="+mn-cs"/>
                    </a:defRPr>
                  </a:pPr>
                  <a:endParaRPr lang="fr-FR"/>
                </a:p>
              </c:txPr>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7979177606509897"/>
                      <c:h val="0.24020471470090321"/>
                    </c:manualLayout>
                  </c15:layout>
                </c:ext>
                <c:ext xmlns:c16="http://schemas.microsoft.com/office/drawing/2014/chart" uri="{C3380CC4-5D6E-409C-BE32-E72D297353CC}">
                  <c16:uniqueId val="{00000000-AFA1-4794-A37B-898FEAB5CD79}"/>
                </c:ext>
              </c:extLst>
            </c:dLbl>
            <c:dLbl>
              <c:idx val="4"/>
              <c:layout>
                <c:manualLayout>
                  <c:x val="0.12640579843913125"/>
                  <c:y val="-0.11683514203794863"/>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2-908B-4CA9-A2FA-30018FEB18CC}"/>
                </c:ext>
              </c:extLst>
            </c:dLbl>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SemiBold" panose="020B0603030403020204" pitchFamily="34" charset="0"/>
                    <a:ea typeface="Source Sans Pro SemiBold" panose="020B0603030403020204" pitchFamily="34" charset="0"/>
                    <a:cs typeface="+mn-cs"/>
                  </a:defRPr>
                </a:pPr>
                <a:endParaRPr lang="fr-FR"/>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Live birth</c:v>
                </c:pt>
                <c:pt idx="1">
                  <c:v>Stillbirth</c:v>
                </c:pt>
                <c:pt idx="2">
                  <c:v>Miscarriage</c:v>
                </c:pt>
                <c:pt idx="3">
                  <c:v>Induced abortion</c:v>
                </c:pt>
              </c:strCache>
            </c:strRef>
          </c:cat>
          <c:val>
            <c:numRef>
              <c:f>Sheet1!$B$2:$B$5</c:f>
              <c:numCache>
                <c:formatCode>General</c:formatCode>
                <c:ptCount val="4"/>
                <c:pt idx="0">
                  <c:v>80</c:v>
                </c:pt>
                <c:pt idx="1">
                  <c:v>1</c:v>
                </c:pt>
                <c:pt idx="2">
                  <c:v>9</c:v>
                </c:pt>
                <c:pt idx="3">
                  <c:v>10</c:v>
                </c:pt>
              </c:numCache>
            </c:numRef>
          </c:val>
          <c:extLst>
            <c:ext xmlns:c16="http://schemas.microsoft.com/office/drawing/2014/chart" uri="{C3380CC4-5D6E-409C-BE32-E72D297353CC}">
              <c16:uniqueId val="{00000000-908B-4CA9-A2FA-30018FEB18CC}"/>
            </c:ext>
          </c:extLst>
        </c:ser>
        <c:dLbls>
          <c:dLblPos val="bestFit"/>
          <c:showLegendKey val="0"/>
          <c:showVal val="1"/>
          <c:showCatName val="0"/>
          <c:showSerName val="0"/>
          <c:showPercent val="0"/>
          <c:showBubbleSize val="0"/>
          <c:showLeaderLines val="1"/>
        </c:dLbls>
        <c:firstSliceAng val="126"/>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percentStacked"/>
        <c:varyColors val="0"/>
        <c:ser>
          <c:idx val="0"/>
          <c:order val="0"/>
          <c:tx>
            <c:strRef>
              <c:f>Sheet1!$B$1</c:f>
              <c:strCache>
                <c:ptCount val="1"/>
                <c:pt idx="0">
                  <c:v>Never married</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Sheet1!$B$2:$B$3</c:f>
              <c:numCache>
                <c:formatCode>General</c:formatCode>
                <c:ptCount val="2"/>
                <c:pt idx="0">
                  <c:v>22</c:v>
                </c:pt>
                <c:pt idx="1">
                  <c:v>36</c:v>
                </c:pt>
              </c:numCache>
            </c:numRef>
          </c:val>
          <c:extLst>
            <c:ext xmlns:c16="http://schemas.microsoft.com/office/drawing/2014/chart" uri="{C3380CC4-5D6E-409C-BE32-E72D297353CC}">
              <c16:uniqueId val="{00000000-1C93-4E1D-B405-BA49DC4B4080}"/>
            </c:ext>
          </c:extLst>
        </c:ser>
        <c:ser>
          <c:idx val="1"/>
          <c:order val="1"/>
          <c:tx>
            <c:strRef>
              <c:f>Sheet1!$C$1</c:f>
              <c:strCache>
                <c:ptCount val="1"/>
                <c:pt idx="0">
                  <c:v>Married/ Living together</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Sheet1!$C$2:$C$3</c:f>
              <c:numCache>
                <c:formatCode>General</c:formatCode>
                <c:ptCount val="2"/>
                <c:pt idx="0">
                  <c:v>75</c:v>
                </c:pt>
                <c:pt idx="1">
                  <c:v>63</c:v>
                </c:pt>
              </c:numCache>
            </c:numRef>
          </c:val>
          <c:extLst>
            <c:ext xmlns:c16="http://schemas.microsoft.com/office/drawing/2014/chart" uri="{C3380CC4-5D6E-409C-BE32-E72D297353CC}">
              <c16:uniqueId val="{00000001-1C93-4E1D-B405-BA49DC4B4080}"/>
            </c:ext>
          </c:extLst>
        </c:ser>
        <c:ser>
          <c:idx val="2"/>
          <c:order val="2"/>
          <c:tx>
            <c:strRef>
              <c:f>Sheet1!$D$1</c:f>
              <c:strCache>
                <c:ptCount val="1"/>
                <c:pt idx="0">
                  <c:v>Divorced/ Separated/ Widowed</c:v>
                </c:pt>
              </c:strCache>
            </c:strRef>
          </c:tx>
          <c:spPr>
            <a:solidFill>
              <a:schemeClr val="accent3"/>
            </a:solidFill>
            <a:ln>
              <a:noFill/>
            </a:ln>
            <a:effectLst/>
          </c:spPr>
          <c:invertIfNegative val="0"/>
          <c:dLbls>
            <c:dLbl>
              <c:idx val="0"/>
              <c:layout>
                <c:manualLayout>
                  <c:x val="9.5008051529790666E-2"/>
                  <c:y val="2.4769994993340369E-3"/>
                </c:manualLayout>
              </c:layout>
              <c:dLblPos val="ctr"/>
              <c:showLegendKey val="0"/>
              <c:showVal val="1"/>
              <c:showCatName val="0"/>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1-220E-42FE-8212-ECB7365DD6D1}"/>
                </c:ext>
              </c:extLst>
            </c:dLbl>
            <c:dLbl>
              <c:idx val="1"/>
              <c:layout>
                <c:manualLayout>
                  <c:x val="0.10144927536231885"/>
                  <c:y val="7.4309984980021147E-3"/>
                </c:manualLayout>
              </c:layout>
              <c:dLblPos val="ctr"/>
              <c:showLegendKey val="0"/>
              <c:showVal val="1"/>
              <c:showCatName val="0"/>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0-220E-42FE-8212-ECB7365DD6D1}"/>
                </c:ext>
              </c:extLst>
            </c:dLbl>
            <c:spPr>
              <a:noFill/>
              <a:ln>
                <a:noFill/>
              </a:ln>
              <a:effectLst/>
            </c:spPr>
            <c:txPr>
              <a:bodyPr rot="0" spcFirstLastPara="1" vertOverflow="ellipsis" vert="horz" wrap="square" anchor="ctr" anchorCtr="1"/>
              <a:lstStyle/>
              <a:p>
                <a:pPr>
                  <a:defRPr sz="20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Sheet1!$D$2:$D$3</c:f>
              <c:numCache>
                <c:formatCode>General</c:formatCode>
                <c:ptCount val="2"/>
                <c:pt idx="0">
                  <c:v>3</c:v>
                </c:pt>
                <c:pt idx="1">
                  <c:v>1</c:v>
                </c:pt>
              </c:numCache>
            </c:numRef>
          </c:val>
          <c:extLst>
            <c:ext xmlns:c16="http://schemas.microsoft.com/office/drawing/2014/chart" uri="{C3380CC4-5D6E-409C-BE32-E72D297353CC}">
              <c16:uniqueId val="{00000002-1C93-4E1D-B405-BA49DC4B4080}"/>
            </c:ext>
          </c:extLst>
        </c:ser>
        <c:dLbls>
          <c:dLblPos val="ctr"/>
          <c:showLegendKey val="0"/>
          <c:showVal val="1"/>
          <c:showCatName val="0"/>
          <c:showSerName val="0"/>
          <c:showPercent val="0"/>
          <c:showBubbleSize val="0"/>
        </c:dLbls>
        <c:gapWidth val="100"/>
        <c:overlap val="100"/>
        <c:axId val="1514768176"/>
        <c:axId val="1514770672"/>
      </c:barChart>
      <c:catAx>
        <c:axId val="151476817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20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1514770672"/>
        <c:crosses val="autoZero"/>
        <c:auto val="1"/>
        <c:lblAlgn val="ctr"/>
        <c:lblOffset val="100"/>
        <c:noMultiLvlLbl val="0"/>
      </c:catAx>
      <c:valAx>
        <c:axId val="1514770672"/>
        <c:scaling>
          <c:orientation val="minMax"/>
        </c:scaling>
        <c:delete val="1"/>
        <c:axPos val="l"/>
        <c:numFmt formatCode="0%" sourceLinked="1"/>
        <c:majorTickMark val="none"/>
        <c:minorTickMark val="none"/>
        <c:tickLblPos val="nextTo"/>
        <c:crossAx val="1514768176"/>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20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20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1211116257526633"/>
          <c:w val="0.95416666666666672"/>
          <c:h val="0.76189870037871565"/>
        </c:manualLayout>
      </c:layout>
      <c:barChart>
        <c:barDir val="col"/>
        <c:grouping val="clustered"/>
        <c:varyColors val="0"/>
        <c:ser>
          <c:idx val="0"/>
          <c:order val="0"/>
          <c:tx>
            <c:strRef>
              <c:f>Sheet1!$A$2</c:f>
              <c:strCache>
                <c:ptCount val="1"/>
                <c:pt idx="0">
                  <c:v>Women</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By age 15</c:v>
                </c:pt>
                <c:pt idx="1">
                  <c:v>By age 18</c:v>
                </c:pt>
              </c:strCache>
            </c:strRef>
          </c:cat>
          <c:val>
            <c:numRef>
              <c:f>Sheet1!$B$2:$C$2</c:f>
              <c:numCache>
                <c:formatCode>General</c:formatCode>
                <c:ptCount val="2"/>
                <c:pt idx="0">
                  <c:v>6</c:v>
                </c:pt>
                <c:pt idx="1">
                  <c:v>35</c:v>
                </c:pt>
              </c:numCache>
            </c:numRef>
          </c:val>
          <c:extLst>
            <c:ext xmlns:c16="http://schemas.microsoft.com/office/drawing/2014/chart" uri="{C3380CC4-5D6E-409C-BE32-E72D297353CC}">
              <c16:uniqueId val="{00000000-F103-4BD6-A737-F89A69E717A2}"/>
            </c:ext>
          </c:extLst>
        </c:ser>
        <c:ser>
          <c:idx val="1"/>
          <c:order val="1"/>
          <c:tx>
            <c:strRef>
              <c:f>Sheet1!$A$3</c:f>
              <c:strCache>
                <c:ptCount val="1"/>
                <c:pt idx="0">
                  <c:v>Men</c:v>
                </c:pt>
              </c:strCache>
            </c:strRef>
          </c:tx>
          <c:spPr>
            <a:solidFill>
              <a:schemeClr val="accent2"/>
            </a:solidFill>
            <a:ln>
              <a:noFill/>
            </a:ln>
            <a:effectLst/>
          </c:spPr>
          <c:invertIfNegative val="0"/>
          <c:dLbls>
            <c:dLbl>
              <c:idx val="0"/>
              <c:delete val="1"/>
              <c:extLst>
                <c:ext xmlns:c15="http://schemas.microsoft.com/office/drawing/2012/chart" uri="{CE6537A1-D6FC-4f65-9D91-7224C49458BB}"/>
                <c:ext xmlns:c16="http://schemas.microsoft.com/office/drawing/2014/chart" uri="{C3380CC4-5D6E-409C-BE32-E72D297353CC}">
                  <c16:uniqueId val="{00000000-383F-42E5-942E-EE0D9F2BCC0D}"/>
                </c:ext>
              </c:extLst>
            </c:dLbl>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By age 15</c:v>
                </c:pt>
                <c:pt idx="1">
                  <c:v>By age 18</c:v>
                </c:pt>
              </c:strCache>
            </c:strRef>
          </c:cat>
          <c:val>
            <c:numRef>
              <c:f>Sheet1!$B$3:$C$3</c:f>
              <c:numCache>
                <c:formatCode>General</c:formatCode>
                <c:ptCount val="2"/>
                <c:pt idx="0">
                  <c:v>0.1</c:v>
                </c:pt>
                <c:pt idx="1">
                  <c:v>7</c:v>
                </c:pt>
              </c:numCache>
            </c:numRef>
          </c:val>
          <c:extLst>
            <c:ext xmlns:c16="http://schemas.microsoft.com/office/drawing/2014/chart" uri="{C3380CC4-5D6E-409C-BE32-E72D297353CC}">
              <c16:uniqueId val="{00000001-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1211116257526633"/>
          <c:w val="0.95416666666666672"/>
          <c:h val="0.76189870037871565"/>
        </c:manualLayout>
      </c:layout>
      <c:barChart>
        <c:barDir val="col"/>
        <c:grouping val="clustered"/>
        <c:varyColors val="0"/>
        <c:ser>
          <c:idx val="0"/>
          <c:order val="0"/>
          <c:tx>
            <c:strRef>
              <c:f>Sheet1!$A$2</c:f>
              <c:strCache>
                <c:ptCount val="1"/>
                <c:pt idx="0">
                  <c:v>Women</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By age 15</c:v>
                </c:pt>
                <c:pt idx="1">
                  <c:v>By age 18</c:v>
                </c:pt>
              </c:strCache>
            </c:strRef>
          </c:cat>
          <c:val>
            <c:numRef>
              <c:f>Sheet1!$B$2:$C$2</c:f>
              <c:numCache>
                <c:formatCode>General</c:formatCode>
                <c:ptCount val="2"/>
                <c:pt idx="0">
                  <c:v>5</c:v>
                </c:pt>
                <c:pt idx="1">
                  <c:v>34</c:v>
                </c:pt>
              </c:numCache>
            </c:numRef>
          </c:val>
          <c:extLst>
            <c:ext xmlns:c16="http://schemas.microsoft.com/office/drawing/2014/chart" uri="{C3380CC4-5D6E-409C-BE32-E72D297353CC}">
              <c16:uniqueId val="{00000000-F103-4BD6-A737-F89A69E717A2}"/>
            </c:ext>
          </c:extLst>
        </c:ser>
        <c:ser>
          <c:idx val="1"/>
          <c:order val="1"/>
          <c:tx>
            <c:strRef>
              <c:f>Sheet1!$A$3</c:f>
              <c:strCache>
                <c:ptCount val="1"/>
                <c:pt idx="0">
                  <c:v>Men</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By age 15</c:v>
                </c:pt>
                <c:pt idx="1">
                  <c:v>By age 18</c:v>
                </c:pt>
              </c:strCache>
            </c:strRef>
          </c:cat>
          <c:val>
            <c:numRef>
              <c:f>Sheet1!$B$3:$C$3</c:f>
              <c:numCache>
                <c:formatCode>General</c:formatCode>
                <c:ptCount val="2"/>
                <c:pt idx="0">
                  <c:v>2</c:v>
                </c:pt>
                <c:pt idx="1">
                  <c:v>17</c:v>
                </c:pt>
              </c:numCache>
            </c:numRef>
          </c:val>
          <c:extLst>
            <c:ext xmlns:c16="http://schemas.microsoft.com/office/drawing/2014/chart" uri="{C3380CC4-5D6E-409C-BE32-E72D297353CC}">
              <c16:uniqueId val="{00000001-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Women</c:v>
                </c:pt>
              </c:strCache>
            </c:strRef>
          </c:tx>
          <c:spPr>
            <a:ln w="38100" cap="rnd">
              <a:solidFill>
                <a:schemeClr val="accent1"/>
              </a:solidFill>
              <a:round/>
            </a:ln>
            <a:effectLst/>
          </c:spPr>
          <c:marker>
            <c:symbol val="circle"/>
            <c:size val="5"/>
            <c:spPr>
              <a:solidFill>
                <a:schemeClr val="accent1"/>
              </a:solidFill>
              <a:ln w="38100">
                <a:solidFill>
                  <a:schemeClr val="accent1"/>
                </a:solidFill>
              </a:ln>
              <a:effectLst/>
            </c:spPr>
          </c:marker>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1996 NFHS</c:v>
                </c:pt>
                <c:pt idx="1">
                  <c:v>2001 NDHS</c:v>
                </c:pt>
                <c:pt idx="2">
                  <c:v>2006 NDHS</c:v>
                </c:pt>
                <c:pt idx="3">
                  <c:v>2011 NDHS</c:v>
                </c:pt>
                <c:pt idx="4">
                  <c:v>2016 NDHS</c:v>
                </c:pt>
                <c:pt idx="5">
                  <c:v>2022 NDHS</c:v>
                </c:pt>
              </c:strCache>
            </c:strRef>
          </c:cat>
          <c:val>
            <c:numRef>
              <c:f>Sheet1!$B$2:$B$7</c:f>
              <c:numCache>
                <c:formatCode>0</c:formatCode>
                <c:ptCount val="6"/>
                <c:pt idx="0" formatCode="General">
                  <c:v>65</c:v>
                </c:pt>
                <c:pt idx="1">
                  <c:v>63</c:v>
                </c:pt>
                <c:pt idx="2" formatCode="General">
                  <c:v>62</c:v>
                </c:pt>
                <c:pt idx="3" formatCode="General">
                  <c:v>54</c:v>
                </c:pt>
                <c:pt idx="4" formatCode="General">
                  <c:v>51</c:v>
                </c:pt>
                <c:pt idx="5" formatCode="General">
                  <c:v>47</c:v>
                </c:pt>
              </c:numCache>
            </c:numRef>
          </c:val>
          <c:smooth val="0"/>
          <c:extLst>
            <c:ext xmlns:c16="http://schemas.microsoft.com/office/drawing/2014/chart" uri="{C3380CC4-5D6E-409C-BE32-E72D297353CC}">
              <c16:uniqueId val="{00000000-1089-47AE-A0CB-AAADC8A2FF6B}"/>
            </c:ext>
          </c:extLst>
        </c:ser>
        <c:ser>
          <c:idx val="1"/>
          <c:order val="1"/>
          <c:tx>
            <c:strRef>
              <c:f>Sheet1!$C$1</c:f>
              <c:strCache>
                <c:ptCount val="1"/>
                <c:pt idx="0">
                  <c:v>Men</c:v>
                </c:pt>
              </c:strCache>
            </c:strRef>
          </c:tx>
          <c:spPr>
            <a:ln w="38100" cap="rnd">
              <a:solidFill>
                <a:schemeClr val="accent2"/>
              </a:solidFill>
              <a:round/>
            </a:ln>
            <a:effectLst/>
          </c:spPr>
          <c:marker>
            <c:symbol val="circle"/>
            <c:size val="5"/>
            <c:spPr>
              <a:solidFill>
                <a:schemeClr val="accent2"/>
              </a:solidFill>
              <a:ln w="38100">
                <a:solidFill>
                  <a:schemeClr val="accent2"/>
                </a:solidFill>
              </a:ln>
              <a:effectLst/>
            </c:spPr>
          </c:marker>
          <c:dLbls>
            <c:dLbl>
              <c:idx val="0"/>
              <c:delete val="1"/>
              <c:extLst>
                <c:ext xmlns:c15="http://schemas.microsoft.com/office/drawing/2012/chart" uri="{CE6537A1-D6FC-4f65-9D91-7224C49458BB}"/>
                <c:ext xmlns:c16="http://schemas.microsoft.com/office/drawing/2014/chart" uri="{C3380CC4-5D6E-409C-BE32-E72D297353CC}">
                  <c16:uniqueId val="{00000000-03DC-854F-89C8-347CF7E46D35}"/>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1996 NFHS</c:v>
                </c:pt>
                <c:pt idx="1">
                  <c:v>2001 NDHS</c:v>
                </c:pt>
                <c:pt idx="2">
                  <c:v>2006 NDHS</c:v>
                </c:pt>
                <c:pt idx="3">
                  <c:v>2011 NDHS</c:v>
                </c:pt>
                <c:pt idx="4">
                  <c:v>2016 NDHS</c:v>
                </c:pt>
                <c:pt idx="5">
                  <c:v>2022 NDHS</c:v>
                </c:pt>
              </c:strCache>
            </c:strRef>
          </c:cat>
          <c:val>
            <c:numRef>
              <c:f>Sheet1!$C$2:$C$7</c:f>
              <c:numCache>
                <c:formatCode>General</c:formatCode>
                <c:ptCount val="6"/>
                <c:pt idx="1">
                  <c:v>33</c:v>
                </c:pt>
                <c:pt idx="2">
                  <c:v>31</c:v>
                </c:pt>
                <c:pt idx="3">
                  <c:v>25</c:v>
                </c:pt>
                <c:pt idx="4">
                  <c:v>24</c:v>
                </c:pt>
                <c:pt idx="5">
                  <c:v>21</c:v>
                </c:pt>
              </c:numCache>
            </c:numRef>
          </c:val>
          <c:smooth val="0"/>
          <c:extLst>
            <c:ext xmlns:c16="http://schemas.microsoft.com/office/drawing/2014/chart" uri="{C3380CC4-5D6E-409C-BE32-E72D297353CC}">
              <c16:uniqueId val="{00000004-1089-47AE-A0CB-AAADC8A2FF6B}"/>
            </c:ext>
          </c:extLst>
        </c:ser>
        <c:dLbls>
          <c:dLblPos val="t"/>
          <c:showLegendKey val="0"/>
          <c:showVal val="1"/>
          <c:showCatName val="0"/>
          <c:showSerName val="0"/>
          <c:showPercent val="0"/>
          <c:showBubbleSize val="0"/>
        </c:dLbls>
        <c:marker val="1"/>
        <c:smooth val="0"/>
        <c:axId val="211592223"/>
        <c:axId val="211586815"/>
      </c:lineChart>
      <c:catAx>
        <c:axId val="211592223"/>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211586815"/>
        <c:crosses val="autoZero"/>
        <c:auto val="1"/>
        <c:lblAlgn val="ctr"/>
        <c:lblOffset val="100"/>
        <c:noMultiLvlLbl val="0"/>
      </c:catAx>
      <c:valAx>
        <c:axId val="211586815"/>
        <c:scaling>
          <c:orientation val="minMax"/>
          <c:max val="100"/>
        </c:scaling>
        <c:delete val="1"/>
        <c:axPos val="l"/>
        <c:numFmt formatCode="General" sourceLinked="1"/>
        <c:majorTickMark val="out"/>
        <c:minorTickMark val="none"/>
        <c:tickLblPos val="nextTo"/>
        <c:crossAx val="21159222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userShapes r:id="rId4"/>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percentStacked"/>
        <c:varyColors val="0"/>
        <c:ser>
          <c:idx val="0"/>
          <c:order val="0"/>
          <c:tx>
            <c:strRef>
              <c:f>Sheet1!$B$1</c:f>
              <c:strCache>
                <c:ptCount val="1"/>
                <c:pt idx="0">
                  <c:v>Have another soon</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Sheet1!$B$2:$B$3</c:f>
              <c:numCache>
                <c:formatCode>General</c:formatCode>
                <c:ptCount val="2"/>
                <c:pt idx="0">
                  <c:v>10</c:v>
                </c:pt>
                <c:pt idx="1">
                  <c:v>12</c:v>
                </c:pt>
              </c:numCache>
            </c:numRef>
          </c:val>
          <c:extLst>
            <c:ext xmlns:c16="http://schemas.microsoft.com/office/drawing/2014/chart" uri="{C3380CC4-5D6E-409C-BE32-E72D297353CC}">
              <c16:uniqueId val="{00000000-1C93-4E1D-B405-BA49DC4B4080}"/>
            </c:ext>
          </c:extLst>
        </c:ser>
        <c:ser>
          <c:idx val="1"/>
          <c:order val="1"/>
          <c:tx>
            <c:strRef>
              <c:f>Sheet1!$C$1</c:f>
              <c:strCache>
                <c:ptCount val="1"/>
                <c:pt idx="0">
                  <c:v>Have another later</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Sheet1!$C$2:$C$3</c:f>
              <c:numCache>
                <c:formatCode>General</c:formatCode>
                <c:ptCount val="2"/>
                <c:pt idx="0">
                  <c:v>13</c:v>
                </c:pt>
                <c:pt idx="1">
                  <c:v>16</c:v>
                </c:pt>
              </c:numCache>
            </c:numRef>
          </c:val>
          <c:extLst>
            <c:ext xmlns:c16="http://schemas.microsoft.com/office/drawing/2014/chart" uri="{C3380CC4-5D6E-409C-BE32-E72D297353CC}">
              <c16:uniqueId val="{00000001-1C93-4E1D-B405-BA49DC4B4080}"/>
            </c:ext>
          </c:extLst>
        </c:ser>
        <c:ser>
          <c:idx val="2"/>
          <c:order val="2"/>
          <c:tx>
            <c:strRef>
              <c:f>Sheet1!$D$1</c:f>
              <c:strCache>
                <c:ptCount val="1"/>
                <c:pt idx="0">
                  <c:v>Have another undecided when/ undecided</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Sheet1!$D$2:$D$3</c:f>
              <c:numCache>
                <c:formatCode>General</c:formatCode>
                <c:ptCount val="2"/>
                <c:pt idx="0">
                  <c:v>4</c:v>
                </c:pt>
                <c:pt idx="1">
                  <c:v>4</c:v>
                </c:pt>
              </c:numCache>
            </c:numRef>
          </c:val>
          <c:extLst>
            <c:ext xmlns:c16="http://schemas.microsoft.com/office/drawing/2014/chart" uri="{C3380CC4-5D6E-409C-BE32-E72D297353CC}">
              <c16:uniqueId val="{00000002-1C93-4E1D-B405-BA49DC4B4080}"/>
            </c:ext>
          </c:extLst>
        </c:ser>
        <c:ser>
          <c:idx val="3"/>
          <c:order val="3"/>
          <c:tx>
            <c:strRef>
              <c:f>Sheet1!$E$1</c:f>
              <c:strCache>
                <c:ptCount val="1"/>
                <c:pt idx="0">
                  <c:v>Want no more or sterilized</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Sheet1!$E$2:$E$3</c:f>
              <c:numCache>
                <c:formatCode>General</c:formatCode>
                <c:ptCount val="2"/>
                <c:pt idx="0">
                  <c:v>70</c:v>
                </c:pt>
                <c:pt idx="1">
                  <c:v>67</c:v>
                </c:pt>
              </c:numCache>
            </c:numRef>
          </c:val>
          <c:extLst>
            <c:ext xmlns:c16="http://schemas.microsoft.com/office/drawing/2014/chart" uri="{C3380CC4-5D6E-409C-BE32-E72D297353CC}">
              <c16:uniqueId val="{00000000-B9A3-4E2B-82ED-F781356BFC1E}"/>
            </c:ext>
          </c:extLst>
        </c:ser>
        <c:ser>
          <c:idx val="4"/>
          <c:order val="4"/>
          <c:tx>
            <c:strRef>
              <c:f>Sheet1!$F$1</c:f>
              <c:strCache>
                <c:ptCount val="1"/>
                <c:pt idx="0">
                  <c:v>Declared infecund</c:v>
                </c:pt>
              </c:strCache>
            </c:strRef>
          </c:tx>
          <c:spPr>
            <a:solidFill>
              <a:schemeClr val="accent5"/>
            </a:solidFill>
            <a:ln>
              <a:noFill/>
            </a:ln>
            <a:effectLst/>
          </c:spPr>
          <c:invertIfNegative val="0"/>
          <c:dLbls>
            <c:dLbl>
              <c:idx val="0"/>
              <c:layout>
                <c:manualLayout>
                  <c:x val="0.11111111111111105"/>
                  <c:y val="1.2384997496670191E-2"/>
                </c:manualLayout>
              </c:layout>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8455-4404-8562-1EF253B32518}"/>
                </c:ext>
              </c:extLst>
            </c:dLbl>
            <c:dLbl>
              <c:idx val="1"/>
              <c:layout>
                <c:manualLayout>
                  <c:x val="0.10466988727858294"/>
                  <c:y val="7.4309984980021147E-3"/>
                </c:manualLayout>
              </c:layout>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8455-4404-8562-1EF253B32518}"/>
                </c:ext>
              </c:extLst>
            </c:dLbl>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Sheet1!$F$2:$F$3</c:f>
              <c:numCache>
                <c:formatCode>General</c:formatCode>
                <c:ptCount val="2"/>
                <c:pt idx="0">
                  <c:v>3</c:v>
                </c:pt>
                <c:pt idx="1">
                  <c:v>1</c:v>
                </c:pt>
              </c:numCache>
            </c:numRef>
          </c:val>
          <c:extLst>
            <c:ext xmlns:c16="http://schemas.microsoft.com/office/drawing/2014/chart" uri="{C3380CC4-5D6E-409C-BE32-E72D297353CC}">
              <c16:uniqueId val="{00000001-B9A3-4E2B-82ED-F781356BFC1E}"/>
            </c:ext>
          </c:extLst>
        </c:ser>
        <c:dLbls>
          <c:dLblPos val="ctr"/>
          <c:showLegendKey val="0"/>
          <c:showVal val="1"/>
          <c:showCatName val="0"/>
          <c:showSerName val="0"/>
          <c:showPercent val="0"/>
          <c:showBubbleSize val="0"/>
        </c:dLbls>
        <c:gapWidth val="100"/>
        <c:overlap val="100"/>
        <c:axId val="1514768176"/>
        <c:axId val="1514770672"/>
      </c:barChart>
      <c:catAx>
        <c:axId val="151476817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20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1514770672"/>
        <c:crosses val="autoZero"/>
        <c:auto val="1"/>
        <c:lblAlgn val="ctr"/>
        <c:lblOffset val="100"/>
        <c:noMultiLvlLbl val="0"/>
      </c:catAx>
      <c:valAx>
        <c:axId val="1514770672"/>
        <c:scaling>
          <c:orientation val="minMax"/>
        </c:scaling>
        <c:delete val="1"/>
        <c:axPos val="l"/>
        <c:numFmt formatCode="0%" sourceLinked="1"/>
        <c:majorTickMark val="none"/>
        <c:minorTickMark val="none"/>
        <c:tickLblPos val="nextTo"/>
        <c:crossAx val="1514768176"/>
        <c:crosses val="autoZero"/>
        <c:crossBetween val="between"/>
      </c:valAx>
      <c:spPr>
        <a:noFill/>
        <a:ln>
          <a:noFill/>
        </a:ln>
        <a:effectLst/>
      </c:spPr>
    </c:plotArea>
    <c:legend>
      <c:legendPos val="r"/>
      <c:layout>
        <c:manualLayout>
          <c:xMode val="edge"/>
          <c:yMode val="edge"/>
          <c:x val="0.69023190941711998"/>
          <c:y val="4.7264466115914609E-2"/>
          <c:w val="0.30010625483408776"/>
          <c:h val="0.87574707377616234"/>
        </c:manualLayout>
      </c:layout>
      <c:overlay val="0"/>
      <c:spPr>
        <a:noFill/>
        <a:ln>
          <a:noFill/>
        </a:ln>
        <a:effectLst/>
      </c:spPr>
      <c:txPr>
        <a:bodyPr rot="0" spcFirstLastPara="1" vertOverflow="ellipsis" vert="horz" wrap="square" anchor="t" anchorCtr="0"/>
        <a:lstStyle/>
        <a:p>
          <a:pPr>
            <a:defRPr lang="en-US" sz="20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nchor="b" anchorCtr="1"/>
    <a:lstStyle/>
    <a:p>
      <a:pPr>
        <a:defRPr sz="20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1211116257526633"/>
          <c:w val="0.95416666666666672"/>
          <c:h val="0.76189870037871565"/>
        </c:manualLayout>
      </c:layout>
      <c:barChart>
        <c:barDir val="col"/>
        <c:grouping val="clustered"/>
        <c:varyColors val="0"/>
        <c:ser>
          <c:idx val="0"/>
          <c:order val="0"/>
          <c:tx>
            <c:strRef>
              <c:f>Sheet1!$A$2</c:f>
              <c:strCache>
                <c:ptCount val="1"/>
                <c:pt idx="0">
                  <c:v>Women</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All</c:v>
                </c:pt>
                <c:pt idx="1">
                  <c:v>Married</c:v>
                </c:pt>
              </c:strCache>
            </c:strRef>
          </c:cat>
          <c:val>
            <c:numRef>
              <c:f>Sheet1!$B$2:$C$2</c:f>
              <c:numCache>
                <c:formatCode>0.0</c:formatCode>
                <c:ptCount val="2"/>
                <c:pt idx="0">
                  <c:v>2</c:v>
                </c:pt>
                <c:pt idx="1">
                  <c:v>2.1</c:v>
                </c:pt>
              </c:numCache>
            </c:numRef>
          </c:val>
          <c:extLst>
            <c:ext xmlns:c16="http://schemas.microsoft.com/office/drawing/2014/chart" uri="{C3380CC4-5D6E-409C-BE32-E72D297353CC}">
              <c16:uniqueId val="{00000000-F103-4BD6-A737-F89A69E717A2}"/>
            </c:ext>
          </c:extLst>
        </c:ser>
        <c:ser>
          <c:idx val="1"/>
          <c:order val="1"/>
          <c:tx>
            <c:strRef>
              <c:f>Sheet1!$A$3</c:f>
              <c:strCache>
                <c:ptCount val="1"/>
                <c:pt idx="0">
                  <c:v>Men</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All</c:v>
                </c:pt>
                <c:pt idx="1">
                  <c:v>Married</c:v>
                </c:pt>
              </c:strCache>
            </c:strRef>
          </c:cat>
          <c:val>
            <c:numRef>
              <c:f>Sheet1!$B$3:$C$3</c:f>
              <c:numCache>
                <c:formatCode>General</c:formatCode>
                <c:ptCount val="2"/>
                <c:pt idx="0">
                  <c:v>2.2000000000000002</c:v>
                </c:pt>
                <c:pt idx="1">
                  <c:v>2.2999999999999998</c:v>
                </c:pt>
              </c:numCache>
            </c:numRef>
          </c:val>
          <c:extLst>
            <c:ext xmlns:c16="http://schemas.microsoft.com/office/drawing/2014/chart" uri="{C3380CC4-5D6E-409C-BE32-E72D297353CC}">
              <c16:uniqueId val="{00000001-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6"/>
        </c:scaling>
        <c:delete val="1"/>
        <c:axPos val="l"/>
        <c:numFmt formatCode="0.0" sourceLinked="1"/>
        <c:majorTickMark val="out"/>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percentStacked"/>
        <c:varyColors val="0"/>
        <c:ser>
          <c:idx val="0"/>
          <c:order val="0"/>
          <c:tx>
            <c:strRef>
              <c:f>Sheet1!$B$1</c:f>
              <c:strCache>
                <c:ptCount val="1"/>
                <c:pt idx="0">
                  <c:v>Wanted then</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Current pregnancies</c:v>
                </c:pt>
                <c:pt idx="1">
                  <c:v>Live births</c:v>
                </c:pt>
                <c:pt idx="2">
                  <c:v>Miscarriages</c:v>
                </c:pt>
                <c:pt idx="3">
                  <c:v>Abortions</c:v>
                </c:pt>
              </c:strCache>
            </c:strRef>
          </c:cat>
          <c:val>
            <c:numRef>
              <c:f>Sheet1!$B$2:$B$5</c:f>
              <c:numCache>
                <c:formatCode>General</c:formatCode>
                <c:ptCount val="4"/>
                <c:pt idx="0">
                  <c:v>78</c:v>
                </c:pt>
                <c:pt idx="1">
                  <c:v>80</c:v>
                </c:pt>
                <c:pt idx="2">
                  <c:v>69</c:v>
                </c:pt>
                <c:pt idx="3">
                  <c:v>13</c:v>
                </c:pt>
              </c:numCache>
            </c:numRef>
          </c:val>
          <c:extLst>
            <c:ext xmlns:c16="http://schemas.microsoft.com/office/drawing/2014/chart" uri="{C3380CC4-5D6E-409C-BE32-E72D297353CC}">
              <c16:uniqueId val="{00000000-1C93-4E1D-B405-BA49DC4B4080}"/>
            </c:ext>
          </c:extLst>
        </c:ser>
        <c:ser>
          <c:idx val="1"/>
          <c:order val="1"/>
          <c:tx>
            <c:strRef>
              <c:f>Sheet1!$C$1</c:f>
              <c:strCache>
                <c:ptCount val="1"/>
                <c:pt idx="0">
                  <c:v>Mistimed</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Current pregnancies</c:v>
                </c:pt>
                <c:pt idx="1">
                  <c:v>Live births</c:v>
                </c:pt>
                <c:pt idx="2">
                  <c:v>Miscarriages</c:v>
                </c:pt>
                <c:pt idx="3">
                  <c:v>Abortions</c:v>
                </c:pt>
              </c:strCache>
            </c:strRef>
          </c:cat>
          <c:val>
            <c:numRef>
              <c:f>Sheet1!$C$2:$C$5</c:f>
              <c:numCache>
                <c:formatCode>General</c:formatCode>
                <c:ptCount val="4"/>
                <c:pt idx="0">
                  <c:v>16</c:v>
                </c:pt>
                <c:pt idx="1">
                  <c:v>15</c:v>
                </c:pt>
                <c:pt idx="2">
                  <c:v>15</c:v>
                </c:pt>
                <c:pt idx="3">
                  <c:v>25</c:v>
                </c:pt>
              </c:numCache>
            </c:numRef>
          </c:val>
          <c:extLst>
            <c:ext xmlns:c16="http://schemas.microsoft.com/office/drawing/2014/chart" uri="{C3380CC4-5D6E-409C-BE32-E72D297353CC}">
              <c16:uniqueId val="{00000001-1C93-4E1D-B405-BA49DC4B4080}"/>
            </c:ext>
          </c:extLst>
        </c:ser>
        <c:ser>
          <c:idx val="2"/>
          <c:order val="2"/>
          <c:tx>
            <c:strRef>
              <c:f>Sheet1!$D$1</c:f>
              <c:strCache>
                <c:ptCount val="1"/>
                <c:pt idx="0">
                  <c:v>Unwanted</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Current pregnancies</c:v>
                </c:pt>
                <c:pt idx="1">
                  <c:v>Live births</c:v>
                </c:pt>
                <c:pt idx="2">
                  <c:v>Miscarriages</c:v>
                </c:pt>
                <c:pt idx="3">
                  <c:v>Abortions</c:v>
                </c:pt>
              </c:strCache>
            </c:strRef>
          </c:cat>
          <c:val>
            <c:numRef>
              <c:f>Sheet1!$D$2:$D$5</c:f>
              <c:numCache>
                <c:formatCode>General</c:formatCode>
                <c:ptCount val="4"/>
                <c:pt idx="0">
                  <c:v>6</c:v>
                </c:pt>
                <c:pt idx="1">
                  <c:v>6</c:v>
                </c:pt>
                <c:pt idx="2">
                  <c:v>16</c:v>
                </c:pt>
                <c:pt idx="3">
                  <c:v>62</c:v>
                </c:pt>
              </c:numCache>
            </c:numRef>
          </c:val>
          <c:extLst>
            <c:ext xmlns:c16="http://schemas.microsoft.com/office/drawing/2014/chart" uri="{C3380CC4-5D6E-409C-BE32-E72D297353CC}">
              <c16:uniqueId val="{00000002-1C93-4E1D-B405-BA49DC4B4080}"/>
            </c:ext>
          </c:extLst>
        </c:ser>
        <c:dLbls>
          <c:dLblPos val="ctr"/>
          <c:showLegendKey val="0"/>
          <c:showVal val="1"/>
          <c:showCatName val="0"/>
          <c:showSerName val="0"/>
          <c:showPercent val="0"/>
          <c:showBubbleSize val="0"/>
        </c:dLbls>
        <c:gapWidth val="100"/>
        <c:overlap val="100"/>
        <c:axId val="1514768176"/>
        <c:axId val="1514770672"/>
      </c:barChart>
      <c:catAx>
        <c:axId val="151476817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20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1514770672"/>
        <c:crosses val="autoZero"/>
        <c:auto val="1"/>
        <c:lblAlgn val="ctr"/>
        <c:lblOffset val="100"/>
        <c:noMultiLvlLbl val="0"/>
      </c:catAx>
      <c:valAx>
        <c:axId val="1514770672"/>
        <c:scaling>
          <c:orientation val="minMax"/>
        </c:scaling>
        <c:delete val="1"/>
        <c:axPos val="l"/>
        <c:numFmt formatCode="0%" sourceLinked="1"/>
        <c:majorTickMark val="none"/>
        <c:minorTickMark val="none"/>
        <c:tickLblPos val="nextTo"/>
        <c:crossAx val="1514768176"/>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20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20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553799849510911E-2"/>
          <c:y val="2.863594510097809E-2"/>
          <c:w val="0.69272699264736382"/>
          <c:h val="0.80241197880325121"/>
        </c:manualLayout>
      </c:layout>
      <c:barChart>
        <c:barDir val="col"/>
        <c:grouping val="stacked"/>
        <c:varyColors val="0"/>
        <c:ser>
          <c:idx val="0"/>
          <c:order val="0"/>
          <c:tx>
            <c:strRef>
              <c:f>Sheet1!$B$1</c:f>
              <c:strCache>
                <c:ptCount val="1"/>
                <c:pt idx="0">
                  <c:v>Wanted fertility</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Nepal</c:v>
                </c:pt>
                <c:pt idx="1">
                  <c:v>Urban</c:v>
                </c:pt>
                <c:pt idx="2">
                  <c:v>Rural</c:v>
                </c:pt>
              </c:strCache>
            </c:strRef>
          </c:cat>
          <c:val>
            <c:numRef>
              <c:f>Sheet1!$B$2:$B$4</c:f>
              <c:numCache>
                <c:formatCode>General</c:formatCode>
                <c:ptCount val="3"/>
                <c:pt idx="0">
                  <c:v>1.7</c:v>
                </c:pt>
                <c:pt idx="1">
                  <c:v>1.6</c:v>
                </c:pt>
                <c:pt idx="2">
                  <c:v>1.8</c:v>
                </c:pt>
              </c:numCache>
            </c:numRef>
          </c:val>
          <c:extLst>
            <c:ext xmlns:c16="http://schemas.microsoft.com/office/drawing/2014/chart" uri="{C3380CC4-5D6E-409C-BE32-E72D297353CC}">
              <c16:uniqueId val="{00000000-1C93-4E1D-B405-BA49DC4B4080}"/>
            </c:ext>
          </c:extLst>
        </c:ser>
        <c:ser>
          <c:idx val="1"/>
          <c:order val="1"/>
          <c:tx>
            <c:strRef>
              <c:f>Sheet1!$C$1</c:f>
              <c:strCache>
                <c:ptCount val="1"/>
                <c:pt idx="0">
                  <c:v>Difference between wanted and actual fertility</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Nepal</c:v>
                </c:pt>
                <c:pt idx="1">
                  <c:v>Urban</c:v>
                </c:pt>
                <c:pt idx="2">
                  <c:v>Rural</c:v>
                </c:pt>
              </c:strCache>
            </c:strRef>
          </c:cat>
          <c:val>
            <c:numRef>
              <c:f>Sheet1!$C$2:$C$4</c:f>
              <c:numCache>
                <c:formatCode>General</c:formatCode>
                <c:ptCount val="3"/>
                <c:pt idx="0">
                  <c:v>0.40000000000000013</c:v>
                </c:pt>
                <c:pt idx="1">
                  <c:v>0.39999999999999991</c:v>
                </c:pt>
                <c:pt idx="2" formatCode="0.0">
                  <c:v>0.59999999999999987</c:v>
                </c:pt>
              </c:numCache>
            </c:numRef>
          </c:val>
          <c:extLst>
            <c:ext xmlns:c16="http://schemas.microsoft.com/office/drawing/2014/chart" uri="{C3380CC4-5D6E-409C-BE32-E72D297353CC}">
              <c16:uniqueId val="{00000001-1C93-4E1D-B405-BA49DC4B4080}"/>
            </c:ext>
          </c:extLst>
        </c:ser>
        <c:ser>
          <c:idx val="2"/>
          <c:order val="2"/>
          <c:tx>
            <c:strRef>
              <c:f>Sheet1!$D$1</c:f>
              <c:strCache>
                <c:ptCount val="1"/>
                <c:pt idx="0">
                  <c:v>Total Fertility Rate</c:v>
                </c:pt>
              </c:strCache>
            </c:strRef>
          </c:tx>
          <c:spPr>
            <a:no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Nepal</c:v>
                </c:pt>
                <c:pt idx="1">
                  <c:v>Urban</c:v>
                </c:pt>
                <c:pt idx="2">
                  <c:v>Rural</c:v>
                </c:pt>
              </c:strCache>
            </c:strRef>
          </c:cat>
          <c:val>
            <c:numRef>
              <c:f>Sheet1!$D$2:$D$4</c:f>
              <c:numCache>
                <c:formatCode>0.0</c:formatCode>
                <c:ptCount val="3"/>
                <c:pt idx="0" formatCode="General">
                  <c:v>2.1</c:v>
                </c:pt>
                <c:pt idx="1">
                  <c:v>2</c:v>
                </c:pt>
                <c:pt idx="2">
                  <c:v>2.4</c:v>
                </c:pt>
              </c:numCache>
            </c:numRef>
          </c:val>
          <c:extLst>
            <c:ext xmlns:c16="http://schemas.microsoft.com/office/drawing/2014/chart" uri="{C3380CC4-5D6E-409C-BE32-E72D297353CC}">
              <c16:uniqueId val="{00000000-36C4-461F-BA23-93EB0A0D9427}"/>
            </c:ext>
          </c:extLst>
        </c:ser>
        <c:dLbls>
          <c:dLblPos val="ctr"/>
          <c:showLegendKey val="0"/>
          <c:showVal val="1"/>
          <c:showCatName val="0"/>
          <c:showSerName val="0"/>
          <c:showPercent val="0"/>
          <c:showBubbleSize val="0"/>
        </c:dLbls>
        <c:gapWidth val="100"/>
        <c:overlap val="100"/>
        <c:axId val="1514768176"/>
        <c:axId val="1514770672"/>
      </c:barChart>
      <c:catAx>
        <c:axId val="151476817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20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1514770672"/>
        <c:crosses val="autoZero"/>
        <c:auto val="1"/>
        <c:lblAlgn val="ctr"/>
        <c:lblOffset val="100"/>
        <c:noMultiLvlLbl val="0"/>
      </c:catAx>
      <c:valAx>
        <c:axId val="1514770672"/>
        <c:scaling>
          <c:orientation val="minMax"/>
          <c:max val="6"/>
        </c:scaling>
        <c:delete val="1"/>
        <c:axPos val="l"/>
        <c:numFmt formatCode="General" sourceLinked="1"/>
        <c:majorTickMark val="out"/>
        <c:minorTickMark val="none"/>
        <c:tickLblPos val="nextTo"/>
        <c:crossAx val="1514768176"/>
        <c:crosses val="autoZero"/>
        <c:crossBetween val="between"/>
      </c:valAx>
      <c:spPr>
        <a:noFill/>
        <a:ln>
          <a:noFill/>
        </a:ln>
        <a:effectLst/>
      </c:spPr>
    </c:plotArea>
    <c:legend>
      <c:legendPos val="r"/>
      <c:layout>
        <c:manualLayout>
          <c:xMode val="edge"/>
          <c:yMode val="edge"/>
          <c:x val="0.72034970266397857"/>
          <c:y val="0.33610725549197945"/>
          <c:w val="0.27803999137788937"/>
          <c:h val="0.47916506539162018"/>
        </c:manualLayout>
      </c:layout>
      <c:overlay val="0"/>
      <c:spPr>
        <a:noFill/>
        <a:ln>
          <a:noFill/>
        </a:ln>
        <a:effectLst/>
      </c:spPr>
      <c:txPr>
        <a:bodyPr rot="0" spcFirstLastPara="1" vertOverflow="ellipsis" vert="horz" wrap="square" anchor="t" anchorCtr="0"/>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20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764227642276424E-2"/>
          <c:y val="2.6236883107868297E-2"/>
          <c:w val="0.96422764227642277"/>
          <c:h val="0.86374752763859375"/>
        </c:manualLayout>
      </c:layout>
      <c:lineChart>
        <c:grouping val="standard"/>
        <c:varyColors val="0"/>
        <c:ser>
          <c:idx val="0"/>
          <c:order val="0"/>
          <c:tx>
            <c:strRef>
              <c:f>Sheet1!$B$1</c:f>
              <c:strCache>
                <c:ptCount val="1"/>
                <c:pt idx="0">
                  <c:v>Nepal</c:v>
                </c:pt>
              </c:strCache>
            </c:strRef>
          </c:tx>
          <c:spPr>
            <a:ln w="38100" cap="rnd">
              <a:solidFill>
                <a:schemeClr val="accent5"/>
              </a:solidFill>
              <a:round/>
            </a:ln>
            <a:effectLst/>
          </c:spPr>
          <c:marker>
            <c:symbol val="circle"/>
            <c:size val="5"/>
            <c:spPr>
              <a:solidFill>
                <a:schemeClr val="accent5"/>
              </a:solidFill>
              <a:ln w="38100">
                <a:solidFill>
                  <a:schemeClr val="accent5"/>
                </a:solidFill>
              </a:ln>
              <a:effectLst/>
            </c:spPr>
          </c:marker>
          <c:dLbls>
            <c:dLbl>
              <c:idx val="4"/>
              <c:layout>
                <c:manualLayout>
                  <c:x val="-2.8788681902567056E-2"/>
                  <c:y val="-4.378274703884762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5A77-4DA7-A452-7659B0234D00}"/>
                </c:ext>
              </c:extLst>
            </c:dLbl>
            <c:dLbl>
              <c:idx val="5"/>
              <c:layout>
                <c:manualLayout>
                  <c:x val="4.7961078035977208E-4"/>
                  <c:y val="-1.754586393097932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5A77-4DA7-A452-7659B0234D00}"/>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1996 NFHS</c:v>
                </c:pt>
                <c:pt idx="1">
                  <c:v>2001 NDHS</c:v>
                </c:pt>
                <c:pt idx="2">
                  <c:v>2006 NDHS</c:v>
                </c:pt>
                <c:pt idx="3">
                  <c:v>2011 NDHS</c:v>
                </c:pt>
                <c:pt idx="4">
                  <c:v>2016 NDHS</c:v>
                </c:pt>
                <c:pt idx="5">
                  <c:v>2022 NDHS</c:v>
                </c:pt>
              </c:strCache>
            </c:strRef>
          </c:cat>
          <c:val>
            <c:numRef>
              <c:f>Sheet1!$B$2:$B$7</c:f>
              <c:numCache>
                <c:formatCode>General</c:formatCode>
                <c:ptCount val="6"/>
                <c:pt idx="0">
                  <c:v>4.5999999999999996</c:v>
                </c:pt>
                <c:pt idx="1">
                  <c:v>4.0999999999999996</c:v>
                </c:pt>
                <c:pt idx="2" formatCode="0.0">
                  <c:v>3.1</c:v>
                </c:pt>
                <c:pt idx="3">
                  <c:v>2.6</c:v>
                </c:pt>
                <c:pt idx="4">
                  <c:v>2.2999999999999998</c:v>
                </c:pt>
                <c:pt idx="5">
                  <c:v>2.1</c:v>
                </c:pt>
              </c:numCache>
            </c:numRef>
          </c:val>
          <c:smooth val="0"/>
          <c:extLst>
            <c:ext xmlns:c16="http://schemas.microsoft.com/office/drawing/2014/chart" uri="{C3380CC4-5D6E-409C-BE32-E72D297353CC}">
              <c16:uniqueId val="{00000000-1089-47AE-A0CB-AAADC8A2FF6B}"/>
            </c:ext>
          </c:extLst>
        </c:ser>
        <c:ser>
          <c:idx val="1"/>
          <c:order val="1"/>
          <c:tx>
            <c:strRef>
              <c:f>Sheet1!$C$1</c:f>
              <c:strCache>
                <c:ptCount val="1"/>
                <c:pt idx="0">
                  <c:v>Urban</c:v>
                </c:pt>
              </c:strCache>
            </c:strRef>
          </c:tx>
          <c:spPr>
            <a:ln w="38100" cap="rnd">
              <a:solidFill>
                <a:schemeClr val="accent4"/>
              </a:solidFill>
              <a:round/>
            </a:ln>
            <a:effectLst/>
          </c:spPr>
          <c:marker>
            <c:symbol val="circle"/>
            <c:size val="5"/>
            <c:spPr>
              <a:solidFill>
                <a:schemeClr val="accent4"/>
              </a:solidFill>
              <a:ln w="38100">
                <a:solidFill>
                  <a:schemeClr val="accent4"/>
                </a:solidFill>
              </a:ln>
              <a:effectLst/>
            </c:spPr>
          </c:marker>
          <c:dLbls>
            <c:dLbl>
              <c:idx val="5"/>
              <c:layout>
                <c:manualLayout>
                  <c:x val="-4.5048844504193074E-2"/>
                  <c:y val="5.067003214947824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5A77-4DA7-A452-7659B0234D00}"/>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1996 NFHS</c:v>
                </c:pt>
                <c:pt idx="1">
                  <c:v>2001 NDHS</c:v>
                </c:pt>
                <c:pt idx="2">
                  <c:v>2006 NDHS</c:v>
                </c:pt>
                <c:pt idx="3">
                  <c:v>2011 NDHS</c:v>
                </c:pt>
                <c:pt idx="4">
                  <c:v>2016 NDHS</c:v>
                </c:pt>
                <c:pt idx="5">
                  <c:v>2022 NDHS</c:v>
                </c:pt>
              </c:strCache>
            </c:strRef>
          </c:cat>
          <c:val>
            <c:numRef>
              <c:f>Sheet1!$C$2:$C$7</c:f>
              <c:numCache>
                <c:formatCode>General</c:formatCode>
                <c:ptCount val="6"/>
                <c:pt idx="0">
                  <c:v>2.9</c:v>
                </c:pt>
                <c:pt idx="1">
                  <c:v>2.1</c:v>
                </c:pt>
                <c:pt idx="2">
                  <c:v>2.1</c:v>
                </c:pt>
                <c:pt idx="3">
                  <c:v>1.6</c:v>
                </c:pt>
                <c:pt idx="4" formatCode="0.0">
                  <c:v>2</c:v>
                </c:pt>
                <c:pt idx="5" formatCode="0.0">
                  <c:v>2</c:v>
                </c:pt>
              </c:numCache>
            </c:numRef>
          </c:val>
          <c:smooth val="0"/>
          <c:extLst>
            <c:ext xmlns:c16="http://schemas.microsoft.com/office/drawing/2014/chart" uri="{C3380CC4-5D6E-409C-BE32-E72D297353CC}">
              <c16:uniqueId val="{00000004-1089-47AE-A0CB-AAADC8A2FF6B}"/>
            </c:ext>
          </c:extLst>
        </c:ser>
        <c:ser>
          <c:idx val="2"/>
          <c:order val="2"/>
          <c:tx>
            <c:strRef>
              <c:f>Sheet1!$D$1</c:f>
              <c:strCache>
                <c:ptCount val="1"/>
                <c:pt idx="0">
                  <c:v>Rural</c:v>
                </c:pt>
              </c:strCache>
            </c:strRef>
          </c:tx>
          <c:spPr>
            <a:ln w="38100" cap="rnd">
              <a:solidFill>
                <a:schemeClr val="accent3"/>
              </a:solidFill>
              <a:round/>
            </a:ln>
            <a:effectLst/>
          </c:spPr>
          <c:marker>
            <c:symbol val="circle"/>
            <c:size val="5"/>
            <c:spPr>
              <a:solidFill>
                <a:schemeClr val="accent3"/>
              </a:solidFill>
              <a:ln w="38100">
                <a:solidFill>
                  <a:schemeClr val="accent3"/>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1996 NFHS</c:v>
                </c:pt>
                <c:pt idx="1">
                  <c:v>2001 NDHS</c:v>
                </c:pt>
                <c:pt idx="2">
                  <c:v>2006 NDHS</c:v>
                </c:pt>
                <c:pt idx="3">
                  <c:v>2011 NDHS</c:v>
                </c:pt>
                <c:pt idx="4">
                  <c:v>2016 NDHS</c:v>
                </c:pt>
                <c:pt idx="5">
                  <c:v>2022 NDHS</c:v>
                </c:pt>
              </c:strCache>
            </c:strRef>
          </c:cat>
          <c:val>
            <c:numRef>
              <c:f>Sheet1!$D$2:$D$7</c:f>
              <c:numCache>
                <c:formatCode>General</c:formatCode>
                <c:ptCount val="6"/>
                <c:pt idx="0" formatCode="0.0">
                  <c:v>4.8</c:v>
                </c:pt>
                <c:pt idx="1">
                  <c:v>4.4000000000000004</c:v>
                </c:pt>
                <c:pt idx="2">
                  <c:v>3.3</c:v>
                </c:pt>
                <c:pt idx="3">
                  <c:v>2.8</c:v>
                </c:pt>
                <c:pt idx="4" formatCode="0.0">
                  <c:v>2.9</c:v>
                </c:pt>
                <c:pt idx="5">
                  <c:v>2.4</c:v>
                </c:pt>
              </c:numCache>
            </c:numRef>
          </c:val>
          <c:smooth val="0"/>
          <c:extLst>
            <c:ext xmlns:c16="http://schemas.microsoft.com/office/drawing/2014/chart" uri="{C3380CC4-5D6E-409C-BE32-E72D297353CC}">
              <c16:uniqueId val="{00000005-1089-47AE-A0CB-AAADC8A2FF6B}"/>
            </c:ext>
          </c:extLst>
        </c:ser>
        <c:dLbls>
          <c:showLegendKey val="0"/>
          <c:showVal val="0"/>
          <c:showCatName val="0"/>
          <c:showSerName val="0"/>
          <c:showPercent val="0"/>
          <c:showBubbleSize val="0"/>
        </c:dLbls>
        <c:marker val="1"/>
        <c:smooth val="0"/>
        <c:axId val="211592223"/>
        <c:axId val="211586815"/>
      </c:lineChart>
      <c:catAx>
        <c:axId val="211592223"/>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211586815"/>
        <c:crosses val="autoZero"/>
        <c:auto val="1"/>
        <c:lblAlgn val="ctr"/>
        <c:lblOffset val="100"/>
        <c:noMultiLvlLbl val="0"/>
      </c:catAx>
      <c:valAx>
        <c:axId val="211586815"/>
        <c:scaling>
          <c:orientation val="minMax"/>
          <c:max val="6"/>
        </c:scaling>
        <c:delete val="1"/>
        <c:axPos val="l"/>
        <c:numFmt formatCode="General" sourceLinked="1"/>
        <c:majorTickMark val="out"/>
        <c:minorTickMark val="none"/>
        <c:tickLblPos val="nextTo"/>
        <c:crossAx val="21159222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4.567517641609678E-2"/>
          <c:w val="0.95416666666666672"/>
          <c:h val="0.79223017192055145"/>
        </c:manualLayout>
      </c:layout>
      <c:barChart>
        <c:barDir val="col"/>
        <c:grouping val="clustered"/>
        <c:varyColors val="0"/>
        <c:ser>
          <c:idx val="0"/>
          <c:order val="0"/>
          <c:tx>
            <c:strRef>
              <c:f>Sheet1!$B$1</c:f>
              <c:strCache>
                <c:ptCount val="1"/>
                <c:pt idx="0">
                  <c:v>Column1</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No education</c:v>
                </c:pt>
                <c:pt idx="1">
                  <c:v>Basic</c:v>
                </c:pt>
                <c:pt idx="2">
                  <c:v>Secondary</c:v>
                </c:pt>
                <c:pt idx="3">
                  <c:v>More than secondary</c:v>
                </c:pt>
              </c:strCache>
            </c:strRef>
          </c:cat>
          <c:val>
            <c:numRef>
              <c:f>Sheet1!$B$2:$B$5</c:f>
              <c:numCache>
                <c:formatCode>General</c:formatCode>
                <c:ptCount val="4"/>
                <c:pt idx="0">
                  <c:v>3.3</c:v>
                </c:pt>
                <c:pt idx="1">
                  <c:v>2.2999999999999998</c:v>
                </c:pt>
                <c:pt idx="2">
                  <c:v>1.8</c:v>
                </c:pt>
                <c:pt idx="3">
                  <c:v>1.6</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6"/>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4.0014915853551998E-2"/>
          <c:w val="0.95416666666666672"/>
          <c:h val="0.83399484175680083"/>
        </c:manualLayout>
      </c:layout>
      <c:barChart>
        <c:barDir val="col"/>
        <c:grouping val="clustered"/>
        <c:varyColors val="0"/>
        <c:ser>
          <c:idx val="0"/>
          <c:order val="0"/>
          <c:tx>
            <c:strRef>
              <c:f>Sheet1!$A$2</c:f>
              <c:strCache>
                <c:ptCount val="1"/>
                <c:pt idx="0">
                  <c:v>Lowest</c:v>
                </c:pt>
              </c:strCache>
            </c:strRef>
          </c:tx>
          <c:spPr>
            <a:solidFill>
              <a:schemeClr val="accent6"/>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Lowest</c:v>
                </c:pt>
                <c:pt idx="1">
                  <c:v>Second</c:v>
                </c:pt>
                <c:pt idx="2">
                  <c:v>Middle</c:v>
                </c:pt>
                <c:pt idx="3">
                  <c:v>Fourth</c:v>
                </c:pt>
                <c:pt idx="4">
                  <c:v>Highest</c:v>
                </c:pt>
              </c:strCache>
            </c:strRef>
          </c:cat>
          <c:val>
            <c:numRef>
              <c:f>Sheet1!$B$2:$B$6</c:f>
              <c:numCache>
                <c:formatCode>0.0</c:formatCode>
                <c:ptCount val="5"/>
                <c:pt idx="0" formatCode="General">
                  <c:v>2.8</c:v>
                </c:pt>
                <c:pt idx="1">
                  <c:v>2.4</c:v>
                </c:pt>
                <c:pt idx="2" formatCode="General">
                  <c:v>2.1</c:v>
                </c:pt>
                <c:pt idx="3" formatCode="General">
                  <c:v>1.7</c:v>
                </c:pt>
                <c:pt idx="4" formatCode="General">
                  <c:v>1.6</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6"/>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0612729432229923"/>
          <c:y val="0"/>
          <c:w val="0.79286974866100657"/>
          <c:h val="0.9772854729489161"/>
        </c:manualLayout>
      </c:layout>
      <c:barChart>
        <c:barDir val="bar"/>
        <c:grouping val="clustered"/>
        <c:varyColors val="0"/>
        <c:ser>
          <c:idx val="0"/>
          <c:order val="0"/>
          <c:tx>
            <c:strRef>
              <c:f>Sheet1!$A$3</c:f>
              <c:strCache>
                <c:ptCount val="1"/>
                <c:pt idx="0">
                  <c:v>Gandaki Province</c:v>
                </c:pt>
              </c:strCache>
            </c:strRef>
          </c:tx>
          <c:spPr>
            <a:solidFill>
              <a:schemeClr val="accent3"/>
            </a:solidFill>
            <a:ln>
              <a:noFill/>
            </a:ln>
            <a:effectLst/>
          </c:spPr>
          <c:invertIfNegative val="0"/>
          <c:dPt>
            <c:idx val="0"/>
            <c:invertIfNegative val="0"/>
            <c:bubble3D val="0"/>
            <c:spPr>
              <a:solidFill>
                <a:schemeClr val="accent6"/>
              </a:solidFill>
              <a:ln>
                <a:noFill/>
              </a:ln>
              <a:effectLst/>
            </c:spPr>
            <c:extLst>
              <c:ext xmlns:c16="http://schemas.microsoft.com/office/drawing/2014/chart" uri="{C3380CC4-5D6E-409C-BE32-E72D297353CC}">
                <c16:uniqueId val="{00000001-5A8E-544D-9BF0-4E9999A7366E}"/>
              </c:ext>
            </c:extLst>
          </c:dPt>
          <c:dPt>
            <c:idx val="4"/>
            <c:invertIfNegative val="0"/>
            <c:bubble3D val="0"/>
            <c:spPr>
              <a:solidFill>
                <a:schemeClr val="accent3"/>
              </a:solidFill>
              <a:ln>
                <a:noFill/>
              </a:ln>
              <a:effectLst/>
            </c:spPr>
            <c:extLst>
              <c:ext xmlns:c16="http://schemas.microsoft.com/office/drawing/2014/chart" uri="{C3380CC4-5D6E-409C-BE32-E72D297353CC}">
                <c16:uniqueId val="{00000003-1C73-4D8A-9E91-14C599682F24}"/>
              </c:ext>
            </c:extLst>
          </c:dPt>
          <c:dPt>
            <c:idx val="7"/>
            <c:invertIfNegative val="0"/>
            <c:bubble3D val="0"/>
            <c:spPr>
              <a:solidFill>
                <a:schemeClr val="accent3"/>
              </a:solidFill>
              <a:ln>
                <a:noFill/>
              </a:ln>
              <a:effectLst/>
            </c:spPr>
            <c:extLst>
              <c:ext xmlns:c16="http://schemas.microsoft.com/office/drawing/2014/chart" uri="{C3380CC4-5D6E-409C-BE32-E72D297353CC}">
                <c16:uniqueId val="{00000005-1C73-4D8A-9E91-14C599682F24}"/>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Nepal</c:v>
                </c:pt>
                <c:pt idx="1">
                  <c:v>Gandaki Province</c:v>
                </c:pt>
                <c:pt idx="2">
                  <c:v>Bagmati Province</c:v>
                </c:pt>
                <c:pt idx="3">
                  <c:v>Lumbini Province</c:v>
                </c:pt>
                <c:pt idx="4">
                  <c:v>Koshi Province</c:v>
                </c:pt>
                <c:pt idx="5">
                  <c:v>Sudurpashchim Province</c:v>
                </c:pt>
                <c:pt idx="6">
                  <c:v>Karnali Province</c:v>
                </c:pt>
                <c:pt idx="7">
                  <c:v>Madhesh Province</c:v>
                </c:pt>
              </c:strCache>
            </c:strRef>
          </c:cat>
          <c:val>
            <c:numRef>
              <c:f>Sheet1!$B$2:$B$9</c:f>
              <c:numCache>
                <c:formatCode>General</c:formatCode>
                <c:ptCount val="8"/>
                <c:pt idx="0">
                  <c:v>2.1</c:v>
                </c:pt>
                <c:pt idx="1">
                  <c:v>1.4</c:v>
                </c:pt>
                <c:pt idx="2">
                  <c:v>1.6</c:v>
                </c:pt>
                <c:pt idx="3">
                  <c:v>1.9</c:v>
                </c:pt>
                <c:pt idx="4">
                  <c:v>2.2000000000000002</c:v>
                </c:pt>
                <c:pt idx="5">
                  <c:v>2.2999999999999998</c:v>
                </c:pt>
                <c:pt idx="6">
                  <c:v>2.6</c:v>
                </c:pt>
                <c:pt idx="7">
                  <c:v>2.7</c:v>
                </c:pt>
              </c:numCache>
            </c:numRef>
          </c:val>
          <c:extLst>
            <c:ext xmlns:c16="http://schemas.microsoft.com/office/drawing/2014/chart" uri="{C3380CC4-5D6E-409C-BE32-E72D297353CC}">
              <c16:uniqueId val="{00000006-5A8E-544D-9BF0-4E9999A7366E}"/>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6"/>
        </c:scaling>
        <c:delete val="1"/>
        <c:axPos val="b"/>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7157270562643673E-2"/>
          <c:y val="4.1114970985703249E-2"/>
          <c:w val="0.63877575202717118"/>
          <c:h val="0.95816374755233324"/>
        </c:manualLayout>
      </c:layout>
      <c:pieChart>
        <c:varyColors val="1"/>
        <c:ser>
          <c:idx val="0"/>
          <c:order val="0"/>
          <c:tx>
            <c:strRef>
              <c:f>Sheet1!$B$1</c:f>
              <c:strCache>
                <c:ptCount val="1"/>
                <c:pt idx="0">
                  <c:v>Sales</c:v>
                </c:pt>
              </c:strCache>
            </c:strRef>
          </c:tx>
          <c:dPt>
            <c:idx val="0"/>
            <c:bubble3D val="0"/>
            <c:spPr>
              <a:solidFill>
                <a:schemeClr val="accent5">
                  <a:lumMod val="40000"/>
                  <a:lumOff val="60000"/>
                </a:schemeClr>
              </a:solidFill>
              <a:ln w="19050">
                <a:solidFill>
                  <a:schemeClr val="lt1"/>
                </a:solidFill>
              </a:ln>
              <a:effectLst/>
            </c:spPr>
            <c:extLst>
              <c:ext xmlns:c16="http://schemas.microsoft.com/office/drawing/2014/chart" uri="{C3380CC4-5D6E-409C-BE32-E72D297353CC}">
                <c16:uniqueId val="{00000002-AFA1-4794-A37B-898FEAB5CD79}"/>
              </c:ext>
            </c:extLst>
          </c:dPt>
          <c:dPt>
            <c:idx val="1"/>
            <c:bubble3D val="0"/>
            <c:spPr>
              <a:solidFill>
                <a:schemeClr val="accent5">
                  <a:lumMod val="20000"/>
                  <a:lumOff val="80000"/>
                </a:schemeClr>
              </a:solidFill>
              <a:ln w="19050">
                <a:solidFill>
                  <a:schemeClr val="lt1"/>
                </a:solidFill>
              </a:ln>
              <a:effectLst/>
            </c:spPr>
            <c:extLst>
              <c:ext xmlns:c16="http://schemas.microsoft.com/office/drawing/2014/chart" uri="{C3380CC4-5D6E-409C-BE32-E72D297353CC}">
                <c16:uniqueId val="{00000001-AFA1-4794-A37B-898FEAB5CD79}"/>
              </c:ext>
            </c:extLst>
          </c:dPt>
          <c:dPt>
            <c:idx val="2"/>
            <c:bubble3D val="0"/>
            <c:spPr>
              <a:solidFill>
                <a:schemeClr val="accent1"/>
              </a:solidFill>
              <a:ln w="19050">
                <a:solidFill>
                  <a:schemeClr val="lt1"/>
                </a:solidFill>
              </a:ln>
              <a:effectLst/>
            </c:spPr>
            <c:extLst>
              <c:ext xmlns:c16="http://schemas.microsoft.com/office/drawing/2014/chart" uri="{C3380CC4-5D6E-409C-BE32-E72D297353CC}">
                <c16:uniqueId val="{00000001-908B-4CA9-A2FA-30018FEB18CC}"/>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0-AFA1-4794-A37B-898FEAB5CD79}"/>
              </c:ext>
            </c:extLst>
          </c:dPt>
          <c:dPt>
            <c:idx val="4"/>
            <c:bubble3D val="0"/>
            <c:spPr>
              <a:solidFill>
                <a:schemeClr val="accent2"/>
              </a:solidFill>
              <a:ln w="19050">
                <a:solidFill>
                  <a:schemeClr val="lt1"/>
                </a:solidFill>
              </a:ln>
              <a:effectLst/>
            </c:spPr>
            <c:extLst>
              <c:ext xmlns:c16="http://schemas.microsoft.com/office/drawing/2014/chart" uri="{C3380CC4-5D6E-409C-BE32-E72D297353CC}">
                <c16:uniqueId val="{00000002-908B-4CA9-A2FA-30018FEB18CC}"/>
              </c:ext>
            </c:extLst>
          </c:dPt>
          <c:dPt>
            <c:idx val="5"/>
            <c:bubble3D val="0"/>
            <c:spPr>
              <a:solidFill>
                <a:schemeClr val="accent3">
                  <a:lumMod val="60000"/>
                  <a:lumOff val="40000"/>
                </a:schemeClr>
              </a:solidFill>
              <a:ln w="19050">
                <a:solidFill>
                  <a:schemeClr val="lt1"/>
                </a:solidFill>
              </a:ln>
              <a:effectLst/>
            </c:spPr>
            <c:extLst>
              <c:ext xmlns:c16="http://schemas.microsoft.com/office/drawing/2014/chart" uri="{C3380CC4-5D6E-409C-BE32-E72D297353CC}">
                <c16:uniqueId val="{00000000-A26E-41E9-A15A-2F90A46010F3}"/>
              </c:ext>
            </c:extLst>
          </c:dPt>
          <c:dLbls>
            <c:dLbl>
              <c:idx val="0"/>
              <c:layout>
                <c:manualLayout>
                  <c:x val="8.5589591547310636E-4"/>
                  <c:y val="4.1182100184947751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2-AFA1-4794-A37B-898FEAB5CD79}"/>
                </c:ext>
              </c:extLst>
            </c:dLbl>
            <c:dLbl>
              <c:idx val="1"/>
              <c:layout>
                <c:manualLayout>
                  <c:x val="-0.20751297501786756"/>
                  <c:y val="-0.10485502637218551"/>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9484042692517334"/>
                      <c:h val="0.13084087639811726"/>
                    </c:manualLayout>
                  </c15:layout>
                </c:ext>
                <c:ext xmlns:c16="http://schemas.microsoft.com/office/drawing/2014/chart" uri="{C3380CC4-5D6E-409C-BE32-E72D297353CC}">
                  <c16:uniqueId val="{00000001-AFA1-4794-A37B-898FEAB5CD79}"/>
                </c:ext>
              </c:extLst>
            </c:dLbl>
            <c:dLbl>
              <c:idx val="2"/>
              <c:layout>
                <c:manualLayout>
                  <c:x val="-1.2504412316818692E-2"/>
                  <c:y val="-7.2080809464629955E-2"/>
                </c:manualLayout>
              </c:layout>
              <c:spPr>
                <a:noFill/>
                <a:ln>
                  <a:noFill/>
                </a:ln>
                <a:effectLst/>
              </c:spPr>
              <c:txPr>
                <a:bodyPr rot="0" spcFirstLastPara="1" vertOverflow="ellipsis" vert="horz" wrap="square" anchor="ctr" anchorCtr="1"/>
                <a:lstStyle/>
                <a:p>
                  <a:pPr>
                    <a:defRPr sz="1800" b="0" i="0" u="none" strike="noStrike" kern="1200" baseline="0">
                      <a:solidFill>
                        <a:schemeClr val="bg1"/>
                      </a:solidFill>
                      <a:latin typeface="Source Sans Pro SemiBold" panose="020B0603030403020204" pitchFamily="34" charset="0"/>
                      <a:ea typeface="Source Sans Pro SemiBold" panose="020B0603030403020204" pitchFamily="34" charset="0"/>
                      <a:cs typeface="+mn-cs"/>
                    </a:defRPr>
                  </a:pPr>
                  <a:endParaRPr lang="fr-FR"/>
                </a:p>
              </c:txPr>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8162929553853963"/>
                      <c:h val="0.181755340489867"/>
                    </c:manualLayout>
                  </c15:layout>
                </c:ext>
                <c:ext xmlns:c16="http://schemas.microsoft.com/office/drawing/2014/chart" uri="{C3380CC4-5D6E-409C-BE32-E72D297353CC}">
                  <c16:uniqueId val="{00000001-908B-4CA9-A2FA-30018FEB18CC}"/>
                </c:ext>
              </c:extLst>
            </c:dLbl>
            <c:dLbl>
              <c:idx val="3"/>
              <c:layout>
                <c:manualLayout>
                  <c:x val="0.10534055602052055"/>
                  <c:y val="-8.5751289252478199E-2"/>
                </c:manualLayout>
              </c:layout>
              <c:spPr>
                <a:noFill/>
                <a:ln>
                  <a:noFill/>
                </a:ln>
                <a:effectLst/>
              </c:spPr>
              <c:txPr>
                <a:bodyPr rot="0" spcFirstLastPara="1" vertOverflow="ellipsis" vert="horz" wrap="square" anchor="ctr" anchorCtr="1"/>
                <a:lstStyle/>
                <a:p>
                  <a:pPr>
                    <a:defRPr sz="1800" b="0" i="0" u="none" strike="noStrike" kern="1200" baseline="0">
                      <a:solidFill>
                        <a:schemeClr val="bg1"/>
                      </a:solidFill>
                      <a:latin typeface="Source Sans Pro SemiBold" panose="020B0603030403020204" pitchFamily="34" charset="0"/>
                      <a:ea typeface="Source Sans Pro SemiBold" panose="020B0603030403020204" pitchFamily="34" charset="0"/>
                      <a:cs typeface="+mn-cs"/>
                    </a:defRPr>
                  </a:pPr>
                  <a:endParaRPr lang="fr-FR"/>
                </a:p>
              </c:txPr>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7979177606509897"/>
                      <c:h val="0.15072521063498739"/>
                    </c:manualLayout>
                  </c15:layout>
                </c:ext>
                <c:ext xmlns:c16="http://schemas.microsoft.com/office/drawing/2014/chart" uri="{C3380CC4-5D6E-409C-BE32-E72D297353CC}">
                  <c16:uniqueId val="{00000000-AFA1-4794-A37B-898FEAB5CD79}"/>
                </c:ext>
              </c:extLst>
            </c:dLbl>
            <c:dLbl>
              <c:idx val="4"/>
              <c:layout>
                <c:manualLayout>
                  <c:x val="0.11531731885802381"/>
                  <c:y val="0.1516033701597988"/>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2-908B-4CA9-A2FA-30018FEB18CC}"/>
                </c:ext>
              </c:extLst>
            </c:dLbl>
            <c:dLbl>
              <c:idx val="5"/>
              <c:layout>
                <c:manualLayout>
                  <c:x val="-0.1128910747094108"/>
                  <c:y val="0.20629996770752806"/>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0-A26E-41E9-A15A-2F90A46010F3}"/>
                </c:ext>
              </c:extLst>
            </c:dLbl>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SemiBold" panose="020B0603030403020204" pitchFamily="34" charset="0"/>
                    <a:ea typeface="Source Sans Pro SemiBold" panose="020B0603030403020204" pitchFamily="34" charset="0"/>
                    <a:cs typeface="+mn-cs"/>
                  </a:defRPr>
                </a:pPr>
                <a:endParaRPr lang="fr-FR"/>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Sheet1!$A$2:$A$7</c:f>
              <c:strCache>
                <c:ptCount val="6"/>
                <c:pt idx="0">
                  <c:v>7-17 months</c:v>
                </c:pt>
                <c:pt idx="1">
                  <c:v>18-23 months</c:v>
                </c:pt>
                <c:pt idx="2">
                  <c:v>24-35 months</c:v>
                </c:pt>
                <c:pt idx="3">
                  <c:v>36-47 months</c:v>
                </c:pt>
                <c:pt idx="4">
                  <c:v>48-59 months</c:v>
                </c:pt>
                <c:pt idx="5">
                  <c:v>60+ months</c:v>
                </c:pt>
              </c:strCache>
            </c:strRef>
          </c:cat>
          <c:val>
            <c:numRef>
              <c:f>Sheet1!$B$2:$B$7</c:f>
              <c:numCache>
                <c:formatCode>General</c:formatCode>
                <c:ptCount val="6"/>
                <c:pt idx="0">
                  <c:v>7</c:v>
                </c:pt>
                <c:pt idx="1">
                  <c:v>13</c:v>
                </c:pt>
                <c:pt idx="2">
                  <c:v>23</c:v>
                </c:pt>
                <c:pt idx="3">
                  <c:v>16</c:v>
                </c:pt>
                <c:pt idx="4">
                  <c:v>13</c:v>
                </c:pt>
                <c:pt idx="5">
                  <c:v>28</c:v>
                </c:pt>
              </c:numCache>
            </c:numRef>
          </c:val>
          <c:extLst>
            <c:ext xmlns:c16="http://schemas.microsoft.com/office/drawing/2014/chart" uri="{C3380CC4-5D6E-409C-BE32-E72D297353CC}">
              <c16:uniqueId val="{00000000-908B-4CA9-A2FA-30018FEB18CC}"/>
            </c:ext>
          </c:extLst>
        </c:ser>
        <c:dLbls>
          <c:dLblPos val="bestFit"/>
          <c:showLegendKey val="0"/>
          <c:showVal val="1"/>
          <c:showCatName val="0"/>
          <c:showSerName val="0"/>
          <c:showPercent val="0"/>
          <c:showBubbleSize val="0"/>
          <c:showLeaderLines val="1"/>
        </c:dLbls>
        <c:firstSliceAng val="66"/>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8.1661335585646935E-2"/>
          <c:w val="0.95416666666666672"/>
          <c:h val="0.79234852736833494"/>
        </c:manualLayout>
      </c:layout>
      <c:barChart>
        <c:barDir val="col"/>
        <c:grouping val="clustered"/>
        <c:varyColors val="0"/>
        <c:ser>
          <c:idx val="0"/>
          <c:order val="0"/>
          <c:tx>
            <c:strRef>
              <c:f>Sheet1!$A$2</c:f>
              <c:strCache>
                <c:ptCount val="1"/>
                <c:pt idx="0">
                  <c:v>Nepal</c:v>
                </c:pt>
              </c:strCache>
            </c:strRef>
          </c:tx>
          <c:spPr>
            <a:solidFill>
              <a:schemeClr val="accent5"/>
            </a:solidFill>
            <a:ln>
              <a:noFill/>
            </a:ln>
            <a:effectLst/>
          </c:spPr>
          <c:invertIfNegative val="0"/>
          <c:dPt>
            <c:idx val="1"/>
            <c:invertIfNegative val="0"/>
            <c:bubble3D val="0"/>
            <c:spPr>
              <a:solidFill>
                <a:schemeClr val="accent4"/>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1-281C-4A05-A9CC-7B661E5EE537}"/>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Nepal</c:v>
                </c:pt>
                <c:pt idx="1">
                  <c:v>Urban</c:v>
                </c:pt>
                <c:pt idx="2">
                  <c:v>Rural</c:v>
                </c:pt>
              </c:strCache>
            </c:strRef>
          </c:cat>
          <c:val>
            <c:numRef>
              <c:f>Sheet1!$B$2:$B$4</c:f>
              <c:numCache>
                <c:formatCode>General</c:formatCode>
                <c:ptCount val="3"/>
                <c:pt idx="0">
                  <c:v>20.6</c:v>
                </c:pt>
                <c:pt idx="1">
                  <c:v>20.8</c:v>
                </c:pt>
                <c:pt idx="2">
                  <c:v>20.2</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25"/>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0612729432229923"/>
          <c:y val="0"/>
          <c:w val="0.79286974866100657"/>
          <c:h val="0.9772854729489161"/>
        </c:manualLayout>
      </c:layout>
      <c:barChart>
        <c:barDir val="bar"/>
        <c:grouping val="clustered"/>
        <c:varyColors val="0"/>
        <c:ser>
          <c:idx val="0"/>
          <c:order val="0"/>
          <c:spPr>
            <a:solidFill>
              <a:schemeClr val="accent3"/>
            </a:solidFill>
            <a:ln>
              <a:noFill/>
            </a:ln>
            <a:effectLst/>
          </c:spPr>
          <c:invertIfNegative val="0"/>
          <c:dPt>
            <c:idx val="0"/>
            <c:invertIfNegative val="0"/>
            <c:bubble3D val="0"/>
            <c:spPr>
              <a:solidFill>
                <a:schemeClr val="accent6"/>
              </a:solidFill>
              <a:ln>
                <a:noFill/>
              </a:ln>
              <a:effectLst/>
            </c:spPr>
            <c:extLst>
              <c:ext xmlns:c16="http://schemas.microsoft.com/office/drawing/2014/chart" uri="{C3380CC4-5D6E-409C-BE32-E72D297353CC}">
                <c16:uniqueId val="{00000001-9EFA-2D42-B1FB-08297168B4B9}"/>
              </c:ext>
            </c:extLst>
          </c:dPt>
          <c:dPt>
            <c:idx val="3"/>
            <c:invertIfNegative val="0"/>
            <c:bubble3D val="0"/>
            <c:spPr>
              <a:solidFill>
                <a:schemeClr val="accent3"/>
              </a:solidFill>
              <a:ln>
                <a:noFill/>
              </a:ln>
              <a:effectLst/>
            </c:spPr>
            <c:extLst>
              <c:ext xmlns:c16="http://schemas.microsoft.com/office/drawing/2014/chart" uri="{C3380CC4-5D6E-409C-BE32-E72D297353CC}">
                <c16:uniqueId val="{00000003-0324-4C44-9513-7C9EC7723942}"/>
              </c:ext>
            </c:extLst>
          </c:dPt>
          <c:dPt>
            <c:idx val="6"/>
            <c:invertIfNegative val="0"/>
            <c:bubble3D val="0"/>
            <c:spPr>
              <a:solidFill>
                <a:schemeClr val="accent3"/>
              </a:solidFill>
              <a:ln>
                <a:noFill/>
              </a:ln>
              <a:effectLst/>
            </c:spPr>
            <c:extLst>
              <c:ext xmlns:c16="http://schemas.microsoft.com/office/drawing/2014/chart" uri="{C3380CC4-5D6E-409C-BE32-E72D297353CC}">
                <c16:uniqueId val="{00000005-0324-4C44-9513-7C9EC7723942}"/>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Nepal</c:v>
                </c:pt>
                <c:pt idx="1">
                  <c:v>Bagmati Province</c:v>
                </c:pt>
                <c:pt idx="2">
                  <c:v>Lumbini Province</c:v>
                </c:pt>
                <c:pt idx="3">
                  <c:v>Koshi Province</c:v>
                </c:pt>
                <c:pt idx="4">
                  <c:v>Gandaki Province</c:v>
                </c:pt>
                <c:pt idx="5">
                  <c:v>Sudurpashchim Province</c:v>
                </c:pt>
                <c:pt idx="6">
                  <c:v>Madhesh Province</c:v>
                </c:pt>
                <c:pt idx="7">
                  <c:v>Karnali Province</c:v>
                </c:pt>
              </c:strCache>
            </c:strRef>
          </c:cat>
          <c:val>
            <c:numRef>
              <c:f>Sheet1!$B$2:$B$9</c:f>
              <c:numCache>
                <c:formatCode>General</c:formatCode>
                <c:ptCount val="8"/>
                <c:pt idx="0">
                  <c:v>14</c:v>
                </c:pt>
                <c:pt idx="1">
                  <c:v>8</c:v>
                </c:pt>
                <c:pt idx="2">
                  <c:v>10</c:v>
                </c:pt>
                <c:pt idx="3">
                  <c:v>13</c:v>
                </c:pt>
                <c:pt idx="4">
                  <c:v>13</c:v>
                </c:pt>
                <c:pt idx="5">
                  <c:v>13</c:v>
                </c:pt>
                <c:pt idx="6">
                  <c:v>20</c:v>
                </c:pt>
                <c:pt idx="7">
                  <c:v>21</c:v>
                </c:pt>
              </c:numCache>
            </c:numRef>
          </c:val>
          <c:extLst>
            <c:ext xmlns:c15="http://schemas.microsoft.com/office/drawing/2012/chart" uri="{02D57815-91ED-43cb-92C2-25804820EDAC}">
              <c15:filteredSeriesTitle>
                <c15:tx>
                  <c:strRef>
                    <c:extLst>
                      <c:ext uri="{02D57815-91ED-43cb-92C2-25804820EDAC}">
                        <c15:formulaRef>
                          <c15:sqref>Sheet1!#REF!</c15:sqref>
                        </c15:formulaRef>
                      </c:ext>
                    </c:extLst>
                    <c:strCache>
                      <c:ptCount val="1"/>
                      <c:pt idx="0">
                        <c:v>#REF!</c:v>
                      </c:pt>
                    </c:strCache>
                  </c:strRef>
                </c15:tx>
              </c15:filteredSeriesTitle>
            </c:ext>
            <c:ext xmlns:c16="http://schemas.microsoft.com/office/drawing/2014/chart" uri="{C3380CC4-5D6E-409C-BE32-E72D297353CC}">
              <c16:uniqueId val="{00000006-9EFA-2D42-B1FB-08297168B4B9}"/>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b"/>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8.7197667765577747E-2"/>
          <c:w val="0.95416666666666672"/>
          <c:h val="0.72418232842002017"/>
        </c:manualLayout>
      </c:layout>
      <c:barChart>
        <c:barDir val="col"/>
        <c:grouping val="clustered"/>
        <c:varyColors val="0"/>
        <c:ser>
          <c:idx val="0"/>
          <c:order val="0"/>
          <c:tx>
            <c:strRef>
              <c:f>Sheet1!$A$2</c:f>
              <c:strCache>
                <c:ptCount val="1"/>
                <c:pt idx="0">
                  <c:v>Women</c:v>
                </c:pt>
              </c:strCache>
            </c:strRef>
          </c:tx>
          <c:spPr>
            <a:solidFill>
              <a:schemeClr val="accent1"/>
            </a:solidFill>
            <a:ln>
              <a:noFill/>
            </a:ln>
            <a:effectLst/>
          </c:spPr>
          <c:invertIfNegative val="0"/>
          <c:dLbls>
            <c:dLbl>
              <c:idx val="2"/>
              <c:delete val="1"/>
              <c:extLst>
                <c:ext xmlns:c15="http://schemas.microsoft.com/office/drawing/2012/chart" uri="{CE6537A1-D6FC-4f65-9D91-7224C49458BB}"/>
                <c:ext xmlns:c16="http://schemas.microsoft.com/office/drawing/2014/chart" uri="{C3380CC4-5D6E-409C-BE32-E72D297353CC}">
                  <c16:uniqueId val="{00000000-86AE-42D8-B48E-2F370E147361}"/>
                </c:ext>
              </c:extLst>
            </c:dLbl>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Had sexual intercourse before age 15</c:v>
                </c:pt>
                <c:pt idx="1">
                  <c:v>Married before age 15</c:v>
                </c:pt>
                <c:pt idx="2">
                  <c:v>Gave birth/fathered a child before age 15</c:v>
                </c:pt>
              </c:strCache>
            </c:strRef>
          </c:cat>
          <c:val>
            <c:numRef>
              <c:f>Sheet1!$B$2:$D$2</c:f>
              <c:numCache>
                <c:formatCode>General</c:formatCode>
                <c:ptCount val="3"/>
                <c:pt idx="0">
                  <c:v>2</c:v>
                </c:pt>
                <c:pt idx="1">
                  <c:v>3</c:v>
                </c:pt>
                <c:pt idx="2">
                  <c:v>0.4</c:v>
                </c:pt>
              </c:numCache>
            </c:numRef>
          </c:val>
          <c:extLst>
            <c:ext xmlns:c16="http://schemas.microsoft.com/office/drawing/2014/chart" uri="{C3380CC4-5D6E-409C-BE32-E72D297353CC}">
              <c16:uniqueId val="{00000000-F103-4BD6-A737-F89A69E717A2}"/>
            </c:ext>
          </c:extLst>
        </c:ser>
        <c:ser>
          <c:idx val="1"/>
          <c:order val="1"/>
          <c:tx>
            <c:strRef>
              <c:f>Sheet1!$A$3</c:f>
              <c:strCache>
                <c:ptCount val="1"/>
                <c:pt idx="0">
                  <c:v>Men</c:v>
                </c:pt>
              </c:strCache>
            </c:strRef>
          </c:tx>
          <c:spPr>
            <a:solidFill>
              <a:schemeClr val="accent2"/>
            </a:solidFill>
            <a:ln>
              <a:noFill/>
            </a:ln>
            <a:effectLst/>
          </c:spPr>
          <c:invertIfNegative val="0"/>
          <c:dLbls>
            <c:delete val="1"/>
          </c:dLbls>
          <c:cat>
            <c:strRef>
              <c:f>Sheet1!$B$1:$D$1</c:f>
              <c:strCache>
                <c:ptCount val="3"/>
                <c:pt idx="0">
                  <c:v>Had sexual intercourse before age 15</c:v>
                </c:pt>
                <c:pt idx="1">
                  <c:v>Married before age 15</c:v>
                </c:pt>
                <c:pt idx="2">
                  <c:v>Gave birth/fathered a child before age 15</c:v>
                </c:pt>
              </c:strCache>
            </c:strRef>
          </c:cat>
          <c:val>
            <c:numRef>
              <c:f>Sheet1!$B$3:$D$3</c:f>
              <c:numCache>
                <c:formatCode>General</c:formatCode>
                <c:ptCount val="3"/>
                <c:pt idx="0">
                  <c:v>2</c:v>
                </c:pt>
                <c:pt idx="1">
                  <c:v>1</c:v>
                </c:pt>
                <c:pt idx="2">
                  <c:v>1</c:v>
                </c:pt>
              </c:numCache>
            </c:numRef>
          </c:val>
          <c:extLst>
            <c:ext xmlns:c16="http://schemas.microsoft.com/office/drawing/2014/chart" uri="{C3380CC4-5D6E-409C-BE32-E72D297353CC}">
              <c16:uniqueId val="{00000001-F103-4BD6-A737-F89A69E717A2}"/>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0.07902</cdr:x>
      <cdr:y>0.65794</cdr:y>
    </cdr:from>
    <cdr:to>
      <cdr:x>0.13009</cdr:x>
      <cdr:y>0.70779</cdr:y>
    </cdr:to>
    <cdr:sp macro="" textlink="">
      <cdr:nvSpPr>
        <cdr:cNvPr id="2" name="TextBox 1">
          <a:extLst xmlns:a="http://schemas.openxmlformats.org/drawingml/2006/main">
            <a:ext uri="{FF2B5EF4-FFF2-40B4-BE49-F238E27FC236}">
              <a16:creationId xmlns:a16="http://schemas.microsoft.com/office/drawing/2014/main" id="{5C87D17F-951F-657C-47F0-1B2C3BC8FF17}"/>
            </a:ext>
          </a:extLst>
        </cdr:cNvPr>
        <cdr:cNvSpPr txBox="1"/>
      </cdr:nvSpPr>
      <cdr:spPr>
        <a:xfrm xmlns:a="http://schemas.openxmlformats.org/drawingml/2006/main">
          <a:off x="623207" y="3184767"/>
          <a:ext cx="402772" cy="241296"/>
        </a:xfrm>
        <a:prstGeom xmlns:a="http://schemas.openxmlformats.org/drawingml/2006/main" prst="rect">
          <a:avLst/>
        </a:prstGeom>
      </cdr:spPr>
      <cdr:txBody>
        <a:bodyPr xmlns:a="http://schemas.openxmlformats.org/drawingml/2006/main" vertOverflow="clip" vert="horz" wrap="square" lIns="91440" tIns="45720" rIns="91440" bIns="45720" rtlCol="0" anchor="ctr">
          <a:normAutofit/>
        </a:bodyPr>
        <a:lstStyle xmlns:a="http://schemas.openxmlformats.org/drawingml/2006/main"/>
        <a:p xmlns:a="http://schemas.openxmlformats.org/drawingml/2006/main">
          <a:pPr algn="l"/>
          <a:endParaRPr lang="en-US" sz="1800" i="1" dirty="0"/>
        </a:p>
      </cdr:txBody>
    </cdr:sp>
  </cdr:relSizeAnchor>
  <cdr:relSizeAnchor xmlns:cdr="http://schemas.openxmlformats.org/drawingml/2006/chartDrawing">
    <cdr:from>
      <cdr:x>0.06108</cdr:x>
      <cdr:y>0.63095</cdr:y>
    </cdr:from>
    <cdr:to>
      <cdr:x>0.13561</cdr:x>
      <cdr:y>0.70779</cdr:y>
    </cdr:to>
    <cdr:sp macro="" textlink="">
      <cdr:nvSpPr>
        <cdr:cNvPr id="3" name="TextBox 2">
          <a:extLst xmlns:a="http://schemas.openxmlformats.org/drawingml/2006/main">
            <a:ext uri="{FF2B5EF4-FFF2-40B4-BE49-F238E27FC236}">
              <a16:creationId xmlns:a16="http://schemas.microsoft.com/office/drawing/2014/main" id="{3CAC2530-F979-1EC5-BBF1-A916C461518F}"/>
            </a:ext>
          </a:extLst>
        </cdr:cNvPr>
        <cdr:cNvSpPr txBox="1"/>
      </cdr:nvSpPr>
      <cdr:spPr>
        <a:xfrm xmlns:a="http://schemas.openxmlformats.org/drawingml/2006/main">
          <a:off x="481693" y="3054139"/>
          <a:ext cx="587828" cy="371924"/>
        </a:xfrm>
        <a:prstGeom xmlns:a="http://schemas.openxmlformats.org/drawingml/2006/main" prst="rect">
          <a:avLst/>
        </a:prstGeom>
      </cdr:spPr>
      <cdr:txBody>
        <a:bodyPr xmlns:a="http://schemas.openxmlformats.org/drawingml/2006/main" vertOverflow="clip" vert="horz" wrap="square" lIns="91440" tIns="45720" rIns="91440" bIns="45720" rtlCol="0" anchor="ctr">
          <a:normAutofit/>
        </a:bodyPr>
        <a:lstStyle xmlns:a="http://schemas.openxmlformats.org/drawingml/2006/main"/>
        <a:p xmlns:a="http://schemas.openxmlformats.org/drawingml/2006/main">
          <a:pPr algn="l"/>
          <a:r>
            <a:rPr lang="en-US" sz="1800" dirty="0" err="1">
              <a:latin typeface="Source Sans Pro" panose="020B0503030403020204" pitchFamily="34" charset="0"/>
              <a:ea typeface="Source Sans Pro" panose="020B0503030403020204" pitchFamily="34" charset="0"/>
            </a:rPr>
            <a:t>n.a.</a:t>
          </a:r>
          <a:endParaRPr lang="en-US" sz="1800" dirty="0">
            <a:latin typeface="Source Sans Pro" panose="020B0503030403020204" pitchFamily="34" charset="0"/>
            <a:ea typeface="Source Sans Pro" panose="020B0503030403020204" pitchFamily="34" charset="0"/>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FA9A8D1-CB88-2E47-75DE-249757548BE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8254724-21D6-2D25-C3EA-2CB71FC5F1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43C0CA6-7390-4E1A-9CDC-CE08AB4AB843}" type="datetimeFigureOut">
              <a:rPr lang="en-US" smtClean="0"/>
              <a:t>5/19/2023</a:t>
            </a:fld>
            <a:endParaRPr lang="en-US"/>
          </a:p>
        </p:txBody>
      </p:sp>
      <p:sp>
        <p:nvSpPr>
          <p:cNvPr id="4" name="Footer Placeholder 3">
            <a:extLst>
              <a:ext uri="{FF2B5EF4-FFF2-40B4-BE49-F238E27FC236}">
                <a16:creationId xmlns:a16="http://schemas.microsoft.com/office/drawing/2014/main" id="{404AB87B-2A3E-C83A-9875-0B43B269A10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5EF49B2-2475-749B-F6CD-EC83E638FEF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D4E7C19-9FF4-4119-BA31-FA81478D3477}" type="slidenum">
              <a:rPr lang="en-US" smtClean="0"/>
              <a:t>‹#›</a:t>
            </a:fld>
            <a:endParaRPr lang="en-US"/>
          </a:p>
        </p:txBody>
      </p:sp>
    </p:spTree>
    <p:extLst>
      <p:ext uri="{BB962C8B-B14F-4D97-AF65-F5344CB8AC3E}">
        <p14:creationId xmlns:p14="http://schemas.microsoft.com/office/powerpoint/2010/main" val="682065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93C8DC-E3FD-46E5-93B6-967D49185CA7}" type="datetimeFigureOut">
              <a:rPr lang="en-US" smtClean="0"/>
              <a:t>5/19/2023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CCC7E2D-1E93-40BD-92A0-CB279250DD05}" type="slidenum">
              <a:rPr lang="en-US" smtClean="0"/>
              <a:t>‹#›</a:t>
            </a:fld>
            <a:endParaRPr lang="en-US"/>
          </a:p>
        </p:txBody>
      </p:sp>
    </p:spTree>
    <p:extLst>
      <p:ext uri="{BB962C8B-B14F-4D97-AF65-F5344CB8AC3E}">
        <p14:creationId xmlns:p14="http://schemas.microsoft.com/office/powerpoint/2010/main" val="29022682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rial" panose="020B0604020202020204" pitchFamily="34" charset="0"/>
                <a:ea typeface="Times New Roman" panose="02020603050405020304" pitchFamily="18" charset="0"/>
                <a:cs typeface="Times New Roman" panose="02020603050405020304" pitchFamily="18" charset="0"/>
              </a:rPr>
              <a:t>Results from the 2022 NDHS and the previous NDHS surveys show that the fertility rate peaks at age 20–24 and declines steadily thereafter.</a:t>
            </a:r>
          </a:p>
          <a:p>
            <a:endParaRPr lang="en-US" dirty="0"/>
          </a:p>
          <a:p>
            <a:r>
              <a:rPr lang="en-US" dirty="0"/>
              <a:t>Fertility rates for the 10-14 age group are based on retrospective data from women age 15-17.</a:t>
            </a:r>
          </a:p>
        </p:txBody>
      </p:sp>
      <p:sp>
        <p:nvSpPr>
          <p:cNvPr id="4" name="Slide Number Placeholder 3"/>
          <p:cNvSpPr>
            <a:spLocks noGrp="1"/>
          </p:cNvSpPr>
          <p:nvPr>
            <p:ph type="sldNum" sz="quarter" idx="5"/>
          </p:nvPr>
        </p:nvSpPr>
        <p:spPr/>
        <p:txBody>
          <a:bodyPr/>
          <a:lstStyle/>
          <a:p>
            <a:fld id="{0CCC7E2D-1E93-40BD-92A0-CB279250DD05}" type="slidenum">
              <a:rPr lang="en-US" smtClean="0"/>
              <a:t>3</a:t>
            </a:fld>
            <a:endParaRPr lang="en-US"/>
          </a:p>
        </p:txBody>
      </p:sp>
    </p:spTree>
    <p:extLst>
      <p:ext uri="{BB962C8B-B14F-4D97-AF65-F5344CB8AC3E}">
        <p14:creationId xmlns:p14="http://schemas.microsoft.com/office/powerpoint/2010/main" val="33173761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rial" panose="020B0604020202020204" pitchFamily="34" charset="0"/>
                <a:ea typeface="Times New Roman" panose="02020603050405020304" pitchFamily="18" charset="0"/>
                <a:cs typeface="Times New Roman" panose="02020603050405020304" pitchFamily="18" charset="0"/>
              </a:rPr>
              <a:t>Two percent each of women and men age 15–19 had sexual intercourse before age 15. Three percent of women age 15–19 were married by age 15, compared to less than 1% of men. Fewer than 1% had been pregnant by age 15 or have fathered a child. </a:t>
            </a:r>
            <a:endParaRPr lang="en-US" dirty="0"/>
          </a:p>
        </p:txBody>
      </p:sp>
      <p:sp>
        <p:nvSpPr>
          <p:cNvPr id="4" name="Slide Number Placeholder 3"/>
          <p:cNvSpPr>
            <a:spLocks noGrp="1"/>
          </p:cNvSpPr>
          <p:nvPr>
            <p:ph type="sldNum" sz="quarter" idx="5"/>
          </p:nvPr>
        </p:nvSpPr>
        <p:spPr/>
        <p:txBody>
          <a:bodyPr/>
          <a:lstStyle/>
          <a:p>
            <a:fld id="{0CCC7E2D-1E93-40BD-92A0-CB279250DD05}" type="slidenum">
              <a:rPr lang="en-US" smtClean="0"/>
              <a:t>13</a:t>
            </a:fld>
            <a:endParaRPr lang="en-US"/>
          </a:p>
        </p:txBody>
      </p:sp>
    </p:spTree>
    <p:extLst>
      <p:ext uri="{BB962C8B-B14F-4D97-AF65-F5344CB8AC3E}">
        <p14:creationId xmlns:p14="http://schemas.microsoft.com/office/powerpoint/2010/main" val="27959119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rial" panose="020B0604020202020204" pitchFamily="34" charset="0"/>
                <a:ea typeface="Times New Roman" panose="02020603050405020304" pitchFamily="18" charset="0"/>
                <a:cs typeface="Times New Roman" panose="02020603050405020304" pitchFamily="18" charset="0"/>
              </a:rPr>
              <a:t>Four out of five pregnancies (80%) in the 3 years preceding the survey ended in a live birth, 9% resulted in a miscarriage, 10% led to an induced abortion, and 1% ended in a stillbirth.</a:t>
            </a:r>
            <a:endParaRPr lang="en-US" dirty="0"/>
          </a:p>
        </p:txBody>
      </p:sp>
      <p:sp>
        <p:nvSpPr>
          <p:cNvPr id="4" name="Slide Number Placeholder 3"/>
          <p:cNvSpPr>
            <a:spLocks noGrp="1"/>
          </p:cNvSpPr>
          <p:nvPr>
            <p:ph type="sldNum" sz="quarter" idx="5"/>
          </p:nvPr>
        </p:nvSpPr>
        <p:spPr/>
        <p:txBody>
          <a:bodyPr/>
          <a:lstStyle/>
          <a:p>
            <a:fld id="{0CCC7E2D-1E93-40BD-92A0-CB279250DD05}" type="slidenum">
              <a:rPr lang="en-US" smtClean="0"/>
              <a:t>15</a:t>
            </a:fld>
            <a:endParaRPr lang="en-US"/>
          </a:p>
        </p:txBody>
      </p:sp>
    </p:spTree>
    <p:extLst>
      <p:ext uri="{BB962C8B-B14F-4D97-AF65-F5344CB8AC3E}">
        <p14:creationId xmlns:p14="http://schemas.microsoft.com/office/powerpoint/2010/main" val="6528889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rial" panose="020B0604020202020204" pitchFamily="34" charset="0"/>
                <a:ea typeface="Times New Roman" panose="02020603050405020304" pitchFamily="18" charset="0"/>
                <a:cs typeface="Times New Roman" panose="02020603050405020304" pitchFamily="18" charset="0"/>
              </a:rPr>
              <a:t>In Nepal, 75% of women and 63% of men age 15–49 are currently married or in union. Twenty-two percent of women and 36% of men have never been married.</a:t>
            </a:r>
            <a:endParaRPr lang="en-US" dirty="0"/>
          </a:p>
        </p:txBody>
      </p:sp>
      <p:sp>
        <p:nvSpPr>
          <p:cNvPr id="4" name="Slide Number Placeholder 3"/>
          <p:cNvSpPr>
            <a:spLocks noGrp="1"/>
          </p:cNvSpPr>
          <p:nvPr>
            <p:ph type="sldNum" sz="quarter" idx="5"/>
          </p:nvPr>
        </p:nvSpPr>
        <p:spPr/>
        <p:txBody>
          <a:bodyPr/>
          <a:lstStyle/>
          <a:p>
            <a:fld id="{0CCC7E2D-1E93-40BD-92A0-CB279250DD05}" type="slidenum">
              <a:rPr lang="en-US" smtClean="0"/>
              <a:t>17</a:t>
            </a:fld>
            <a:endParaRPr lang="en-US"/>
          </a:p>
        </p:txBody>
      </p:sp>
    </p:spTree>
    <p:extLst>
      <p:ext uri="{BB962C8B-B14F-4D97-AF65-F5344CB8AC3E}">
        <p14:creationId xmlns:p14="http://schemas.microsoft.com/office/powerpoint/2010/main" val="3755546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rial" panose="020B0604020202020204" pitchFamily="34" charset="0"/>
                <a:ea typeface="Times New Roman" panose="02020603050405020304" pitchFamily="18" charset="0"/>
                <a:cs typeface="Times New Roman" panose="02020603050405020304" pitchFamily="18" charset="0"/>
              </a:rPr>
              <a:t>In Nepal, women marry earlier than men. Six percent of women age 20-24 were first married by age 15, as compared with 1% of men. Thirty-five percent of women age 20-24 were first married by age 18, while the corresponding figure among men is only 7%. </a:t>
            </a:r>
            <a:endParaRPr lang="en-US" dirty="0"/>
          </a:p>
          <a:p>
            <a:endParaRPr lang="en-US" dirty="0"/>
          </a:p>
          <a:p>
            <a:r>
              <a:rPr lang="en-US" dirty="0"/>
              <a:t>Note: the age at first marriage is defined as the age at which the respondent began living with her/his first spouse/partner.</a:t>
            </a:r>
          </a:p>
        </p:txBody>
      </p:sp>
      <p:sp>
        <p:nvSpPr>
          <p:cNvPr id="4" name="Slide Number Placeholder 3"/>
          <p:cNvSpPr>
            <a:spLocks noGrp="1"/>
          </p:cNvSpPr>
          <p:nvPr>
            <p:ph type="sldNum" sz="quarter" idx="5"/>
          </p:nvPr>
        </p:nvSpPr>
        <p:spPr/>
        <p:txBody>
          <a:bodyPr/>
          <a:lstStyle/>
          <a:p>
            <a:fld id="{0CCC7E2D-1E93-40BD-92A0-CB279250DD05}" type="slidenum">
              <a:rPr lang="en-US" smtClean="0"/>
              <a:t>18</a:t>
            </a:fld>
            <a:endParaRPr lang="en-US"/>
          </a:p>
        </p:txBody>
      </p:sp>
    </p:spTree>
    <p:extLst>
      <p:ext uri="{BB962C8B-B14F-4D97-AF65-F5344CB8AC3E}">
        <p14:creationId xmlns:p14="http://schemas.microsoft.com/office/powerpoint/2010/main" val="35241564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rial" panose="020B0604020202020204" pitchFamily="34" charset="0"/>
                <a:ea typeface="Times New Roman" panose="02020603050405020304" pitchFamily="18" charset="0"/>
                <a:cs typeface="Times New Roman" panose="02020603050405020304" pitchFamily="18" charset="0"/>
              </a:rPr>
              <a:t>Five percent of women age 20-24 had their first sexual intercourse by age 15, as compared with 2% of men. The percentage among of women who had first sexual intercourse by age 18 increases to 34%, while the corresponding figure among men is only 17%.. </a:t>
            </a:r>
            <a:endParaRPr lang="en-US" dirty="0"/>
          </a:p>
        </p:txBody>
      </p:sp>
      <p:sp>
        <p:nvSpPr>
          <p:cNvPr id="4" name="Slide Number Placeholder 3"/>
          <p:cNvSpPr>
            <a:spLocks noGrp="1"/>
          </p:cNvSpPr>
          <p:nvPr>
            <p:ph type="sldNum" sz="quarter" idx="5"/>
          </p:nvPr>
        </p:nvSpPr>
        <p:spPr/>
        <p:txBody>
          <a:bodyPr/>
          <a:lstStyle/>
          <a:p>
            <a:fld id="{0CCC7E2D-1E93-40BD-92A0-CB279250DD05}" type="slidenum">
              <a:rPr lang="en-US" smtClean="0"/>
              <a:t>19</a:t>
            </a:fld>
            <a:endParaRPr lang="en-US"/>
          </a:p>
        </p:txBody>
      </p:sp>
    </p:spTree>
    <p:extLst>
      <p:ext uri="{BB962C8B-B14F-4D97-AF65-F5344CB8AC3E}">
        <p14:creationId xmlns:p14="http://schemas.microsoft.com/office/powerpoint/2010/main" val="695529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rial" panose="020B0604020202020204" pitchFamily="34" charset="0"/>
                <a:ea typeface="Times New Roman" panose="02020603050405020304" pitchFamily="18" charset="0"/>
                <a:cs typeface="Times New Roman" panose="02020603050405020304" pitchFamily="18" charset="0"/>
              </a:rPr>
              <a:t>The percentage of women age 25–49 who had their first sexual intercourse by age 18 decreased from 65% in 1996 to 51% in 2016 and 47% in 2022. The percentage among men also decreased, from 33% in 2001 to 21% in 2022.</a:t>
            </a:r>
            <a:endParaRPr lang="en-US" dirty="0"/>
          </a:p>
        </p:txBody>
      </p:sp>
      <p:sp>
        <p:nvSpPr>
          <p:cNvPr id="4" name="Slide Number Placeholder 3"/>
          <p:cNvSpPr>
            <a:spLocks noGrp="1"/>
          </p:cNvSpPr>
          <p:nvPr>
            <p:ph type="sldNum" sz="quarter" idx="5"/>
          </p:nvPr>
        </p:nvSpPr>
        <p:spPr/>
        <p:txBody>
          <a:bodyPr/>
          <a:lstStyle/>
          <a:p>
            <a:fld id="{0CCC7E2D-1E93-40BD-92A0-CB279250DD05}" type="slidenum">
              <a:rPr lang="en-US" smtClean="0"/>
              <a:t>20</a:t>
            </a:fld>
            <a:endParaRPr lang="en-US"/>
          </a:p>
        </p:txBody>
      </p:sp>
    </p:spTree>
    <p:extLst>
      <p:ext uri="{BB962C8B-B14F-4D97-AF65-F5344CB8AC3E}">
        <p14:creationId xmlns:p14="http://schemas.microsoft.com/office/powerpoint/2010/main" val="4335089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rial" panose="020B0604020202020204" pitchFamily="34" charset="0"/>
                <a:ea typeface="Times New Roman" panose="02020603050405020304" pitchFamily="18" charset="0"/>
                <a:cs typeface="Times New Roman" panose="02020603050405020304" pitchFamily="18" charset="0"/>
              </a:rPr>
              <a:t>Ten percent of currently married women age 15–49 want to have another child soon (within 2 years), while 13% want to wait for 2 or more years. Seventy percent of women want no more children or are sterilized. Among men age 15–49, 12% want to have another child soon and 16% want to wait for 2 or more years. Sixty-seven percent of men want no more children or are sterilized.</a:t>
            </a:r>
            <a:endParaRPr lang="en-US" dirty="0"/>
          </a:p>
          <a:p>
            <a:endParaRPr lang="en-US" dirty="0"/>
          </a:p>
          <a:p>
            <a:r>
              <a:rPr lang="en-US" dirty="0"/>
              <a:t>Notes: Sterilized includes both female and male sterilization. Have another later means wants to delay next birth for 2 or more years. Have another soon means wants next birth within 2 years.</a:t>
            </a:r>
          </a:p>
        </p:txBody>
      </p:sp>
      <p:sp>
        <p:nvSpPr>
          <p:cNvPr id="4" name="Slide Number Placeholder 3"/>
          <p:cNvSpPr>
            <a:spLocks noGrp="1"/>
          </p:cNvSpPr>
          <p:nvPr>
            <p:ph type="sldNum" sz="quarter" idx="5"/>
          </p:nvPr>
        </p:nvSpPr>
        <p:spPr/>
        <p:txBody>
          <a:bodyPr/>
          <a:lstStyle/>
          <a:p>
            <a:fld id="{0CCC7E2D-1E93-40BD-92A0-CB279250DD05}" type="slidenum">
              <a:rPr lang="en-US" smtClean="0"/>
              <a:t>22</a:t>
            </a:fld>
            <a:endParaRPr lang="en-US"/>
          </a:p>
        </p:txBody>
      </p:sp>
    </p:spTree>
    <p:extLst>
      <p:ext uri="{BB962C8B-B14F-4D97-AF65-F5344CB8AC3E}">
        <p14:creationId xmlns:p14="http://schemas.microsoft.com/office/powerpoint/2010/main" val="35906139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rial" panose="020B0604020202020204" pitchFamily="34" charset="0"/>
                <a:ea typeface="Times New Roman" panose="02020603050405020304" pitchFamily="18" charset="0"/>
                <a:cs typeface="Times New Roman" panose="02020603050405020304" pitchFamily="18" charset="0"/>
              </a:rPr>
              <a:t>The mean ideal number of children is 2.0 among women overall and 2.1 among currently married women, while the ideal number is 2.2 among all men and 2.3 among currently married men.</a:t>
            </a:r>
            <a:endParaRPr lang="en-US" dirty="0"/>
          </a:p>
        </p:txBody>
      </p:sp>
      <p:sp>
        <p:nvSpPr>
          <p:cNvPr id="4" name="Slide Number Placeholder 3"/>
          <p:cNvSpPr>
            <a:spLocks noGrp="1"/>
          </p:cNvSpPr>
          <p:nvPr>
            <p:ph type="sldNum" sz="quarter" idx="5"/>
          </p:nvPr>
        </p:nvSpPr>
        <p:spPr/>
        <p:txBody>
          <a:bodyPr/>
          <a:lstStyle/>
          <a:p>
            <a:fld id="{0CCC7E2D-1E93-40BD-92A0-CB279250DD05}" type="slidenum">
              <a:rPr lang="en-US" smtClean="0"/>
              <a:t>23</a:t>
            </a:fld>
            <a:endParaRPr lang="en-US"/>
          </a:p>
        </p:txBody>
      </p:sp>
    </p:spTree>
    <p:extLst>
      <p:ext uri="{BB962C8B-B14F-4D97-AF65-F5344CB8AC3E}">
        <p14:creationId xmlns:p14="http://schemas.microsoft.com/office/powerpoint/2010/main" val="27503796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rial" panose="020B0604020202020204" pitchFamily="34" charset="0"/>
                <a:ea typeface="Times New Roman" panose="02020603050405020304" pitchFamily="18" charset="0"/>
                <a:cs typeface="Times New Roman" panose="02020603050405020304" pitchFamily="18" charset="0"/>
              </a:rPr>
              <a:t>Among all pregnancy outcomes, women reported that most of pregnancies in the 3 years before the survey were wanted at the time of conception. Sixty-two percent of pregnancies that ended in an abortion in the 3 years preceding the survey were unwanted, 25% were mistimed, and 13% were wanted. </a:t>
            </a:r>
            <a:endParaRPr lang="en-US" dirty="0"/>
          </a:p>
          <a:p>
            <a:endParaRPr lang="en-US" dirty="0"/>
          </a:p>
          <a:p>
            <a:r>
              <a:rPr lang="en-US" dirty="0"/>
              <a:t>Notes: A pregnancy outcome refers to a miscarriage, abortion, live birth, or stillbirth. Some pregnancies produce multiple outcomes, for example in the case of twins. Here, each pregnancy outcome is counted individually. Therefore, a pregnancy will be counted more than once if it produces multiple births (live births or stillbirths). Current pregnancies, miscarriages, and abortions are always counted as one pregnancy outcome.</a:t>
            </a:r>
          </a:p>
        </p:txBody>
      </p:sp>
      <p:sp>
        <p:nvSpPr>
          <p:cNvPr id="4" name="Slide Number Placeholder 3"/>
          <p:cNvSpPr>
            <a:spLocks noGrp="1"/>
          </p:cNvSpPr>
          <p:nvPr>
            <p:ph type="sldNum" sz="quarter" idx="5"/>
          </p:nvPr>
        </p:nvSpPr>
        <p:spPr/>
        <p:txBody>
          <a:bodyPr/>
          <a:lstStyle/>
          <a:p>
            <a:fld id="{0CCC7E2D-1E93-40BD-92A0-CB279250DD05}" type="slidenum">
              <a:rPr lang="en-US" smtClean="0"/>
              <a:t>24</a:t>
            </a:fld>
            <a:endParaRPr lang="en-US"/>
          </a:p>
        </p:txBody>
      </p:sp>
    </p:spTree>
    <p:extLst>
      <p:ext uri="{BB962C8B-B14F-4D97-AF65-F5344CB8AC3E}">
        <p14:creationId xmlns:p14="http://schemas.microsoft.com/office/powerpoint/2010/main" val="42810161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rial" panose="020B0604020202020204" pitchFamily="34" charset="0"/>
                <a:ea typeface="Times New Roman" panose="02020603050405020304" pitchFamily="18" charset="0"/>
                <a:cs typeface="Times New Roman" panose="02020603050405020304" pitchFamily="18" charset="0"/>
              </a:rPr>
              <a:t>The total wanted fertility rate and the actual total fertility rate in Nepal are 1.7 and 2.1, respectively. This means that women in Nepal want an average of 0.4 children less than the current total fertility rate.</a:t>
            </a:r>
            <a:endParaRPr lang="en-US" dirty="0"/>
          </a:p>
        </p:txBody>
      </p:sp>
      <p:sp>
        <p:nvSpPr>
          <p:cNvPr id="4" name="Slide Number Placeholder 3"/>
          <p:cNvSpPr>
            <a:spLocks noGrp="1"/>
          </p:cNvSpPr>
          <p:nvPr>
            <p:ph type="sldNum" sz="quarter" idx="5"/>
          </p:nvPr>
        </p:nvSpPr>
        <p:spPr/>
        <p:txBody>
          <a:bodyPr/>
          <a:lstStyle/>
          <a:p>
            <a:fld id="{0CCC7E2D-1E93-40BD-92A0-CB279250DD05}" type="slidenum">
              <a:rPr lang="en-US" smtClean="0"/>
              <a:t>25</a:t>
            </a:fld>
            <a:endParaRPr lang="en-US"/>
          </a:p>
        </p:txBody>
      </p:sp>
    </p:spTree>
    <p:extLst>
      <p:ext uri="{BB962C8B-B14F-4D97-AF65-F5344CB8AC3E}">
        <p14:creationId xmlns:p14="http://schemas.microsoft.com/office/powerpoint/2010/main" val="14007436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rial" panose="020B0604020202020204" pitchFamily="34" charset="0"/>
                <a:ea typeface="Times New Roman" panose="02020603050405020304" pitchFamily="18" charset="0"/>
                <a:cs typeface="Times New Roman" panose="02020603050405020304" pitchFamily="18" charset="0"/>
              </a:rPr>
              <a:t>The TFR has declined markedly in Nepal over time. Between 1996 and 2022, the TFR decreased by 2.5 children (4.6 versus 2.1). The greatest drop was seen from 2001 to 2006. The TFR in rural areas has consistently been higher than urban areas. </a:t>
            </a:r>
            <a:endParaRPr lang="en-US" dirty="0"/>
          </a:p>
        </p:txBody>
      </p:sp>
      <p:sp>
        <p:nvSpPr>
          <p:cNvPr id="4" name="Slide Number Placeholder 3"/>
          <p:cNvSpPr>
            <a:spLocks noGrp="1"/>
          </p:cNvSpPr>
          <p:nvPr>
            <p:ph type="sldNum" sz="quarter" idx="5"/>
          </p:nvPr>
        </p:nvSpPr>
        <p:spPr/>
        <p:txBody>
          <a:bodyPr/>
          <a:lstStyle/>
          <a:p>
            <a:fld id="{0CCC7E2D-1E93-40BD-92A0-CB279250DD05}" type="slidenum">
              <a:rPr lang="en-US" smtClean="0"/>
              <a:t>4</a:t>
            </a:fld>
            <a:endParaRPr lang="en-US"/>
          </a:p>
        </p:txBody>
      </p:sp>
    </p:spTree>
    <p:extLst>
      <p:ext uri="{BB962C8B-B14F-4D97-AF65-F5344CB8AC3E}">
        <p14:creationId xmlns:p14="http://schemas.microsoft.com/office/powerpoint/2010/main" val="18993073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Times New Roman" panose="02020603050405020304" pitchFamily="18" charset="0"/>
              </a:rPr>
              <a:t>The TFR declines with increasing education. On average, women with no education have twice as many children as women with more than a secondary education (3.3 versus 1.6 children).</a:t>
            </a:r>
            <a:endParaRPr lang="fr-FR" sz="1800" dirty="0">
              <a:effectLst/>
              <a:latin typeface="Times New Roman" panose="02020603050405020304" pitchFamily="18" charset="0"/>
              <a:ea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0CCC7E2D-1E93-40BD-92A0-CB279250DD05}" type="slidenum">
              <a:rPr lang="en-US" smtClean="0"/>
              <a:t>5</a:t>
            </a:fld>
            <a:endParaRPr lang="en-US"/>
          </a:p>
        </p:txBody>
      </p:sp>
    </p:spTree>
    <p:extLst>
      <p:ext uri="{BB962C8B-B14F-4D97-AF65-F5344CB8AC3E}">
        <p14:creationId xmlns:p14="http://schemas.microsoft.com/office/powerpoint/2010/main" val="10408222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rial" panose="020B0604020202020204" pitchFamily="34" charset="0"/>
                <a:ea typeface="Times New Roman" panose="02020603050405020304" pitchFamily="18" charset="0"/>
                <a:cs typeface="Times New Roman" panose="02020603050405020304" pitchFamily="18" charset="0"/>
              </a:rPr>
              <a:t>The TFR also decreases with increasing household wealth. Women in the lowest wealth quintile, on average, have 2.8 children, while women in the highest wealth quintile have 1.6 children.</a:t>
            </a:r>
            <a:endParaRPr lang="en-US" dirty="0"/>
          </a:p>
        </p:txBody>
      </p:sp>
      <p:sp>
        <p:nvSpPr>
          <p:cNvPr id="4" name="Slide Number Placeholder 3"/>
          <p:cNvSpPr>
            <a:spLocks noGrp="1"/>
          </p:cNvSpPr>
          <p:nvPr>
            <p:ph type="sldNum" sz="quarter" idx="5"/>
          </p:nvPr>
        </p:nvSpPr>
        <p:spPr/>
        <p:txBody>
          <a:bodyPr/>
          <a:lstStyle/>
          <a:p>
            <a:fld id="{0CCC7E2D-1E93-40BD-92A0-CB279250DD05}" type="slidenum">
              <a:rPr lang="en-US" smtClean="0"/>
              <a:t>6</a:t>
            </a:fld>
            <a:endParaRPr lang="en-US"/>
          </a:p>
        </p:txBody>
      </p:sp>
    </p:spTree>
    <p:extLst>
      <p:ext uri="{BB962C8B-B14F-4D97-AF65-F5344CB8AC3E}">
        <p14:creationId xmlns:p14="http://schemas.microsoft.com/office/powerpoint/2010/main" val="22677425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rial" panose="020B0604020202020204" pitchFamily="34" charset="0"/>
                <a:ea typeface="Times New Roman" panose="02020603050405020304" pitchFamily="18" charset="0"/>
                <a:cs typeface="Times New Roman" panose="02020603050405020304" pitchFamily="18" charset="0"/>
              </a:rPr>
              <a:t>The TFR ranges from 1.4 children per woman in Gandaki Province to 2.7 in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Madhesh</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Province, a difference of 1.3 children per woman.</a:t>
            </a:r>
            <a:endParaRPr lang="en-US" dirty="0"/>
          </a:p>
        </p:txBody>
      </p:sp>
      <p:sp>
        <p:nvSpPr>
          <p:cNvPr id="4" name="Slide Number Placeholder 3"/>
          <p:cNvSpPr>
            <a:spLocks noGrp="1"/>
          </p:cNvSpPr>
          <p:nvPr>
            <p:ph type="sldNum" sz="quarter" idx="5"/>
          </p:nvPr>
        </p:nvSpPr>
        <p:spPr/>
        <p:txBody>
          <a:bodyPr/>
          <a:lstStyle/>
          <a:p>
            <a:fld id="{0CCC7E2D-1E93-40BD-92A0-CB279250DD05}" type="slidenum">
              <a:rPr lang="en-US" smtClean="0"/>
              <a:t>7</a:t>
            </a:fld>
            <a:endParaRPr lang="en-US"/>
          </a:p>
        </p:txBody>
      </p:sp>
    </p:spTree>
    <p:extLst>
      <p:ext uri="{BB962C8B-B14F-4D97-AF65-F5344CB8AC3E}">
        <p14:creationId xmlns:p14="http://schemas.microsoft.com/office/powerpoint/2010/main" val="18533763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rial" panose="020B0604020202020204" pitchFamily="34" charset="0"/>
                <a:ea typeface="Times New Roman" panose="02020603050405020304" pitchFamily="18" charset="0"/>
                <a:cs typeface="Times New Roman" panose="02020603050405020304" pitchFamily="18" charset="0"/>
              </a:rPr>
              <a:t>One in five women (20%) give birth less than 24 months after the preceding birth, 13% between 18 and 23 months, and 7% between 7 and 17 months. Twenty-eight percent of women give birth more than 59 months after the preceding birth.</a:t>
            </a:r>
            <a:endParaRPr lang="en-US" dirty="0"/>
          </a:p>
          <a:p>
            <a:endParaRPr lang="en-US" dirty="0"/>
          </a:p>
          <a:p>
            <a:r>
              <a:rPr lang="en-US" dirty="0"/>
              <a:t>Note: first-order births are excluded. The interval for multiple births is the number of months since the preceding pregnancy that ended in a live birth.</a:t>
            </a:r>
          </a:p>
        </p:txBody>
      </p:sp>
      <p:sp>
        <p:nvSpPr>
          <p:cNvPr id="4" name="Slide Number Placeholder 3"/>
          <p:cNvSpPr>
            <a:spLocks noGrp="1"/>
          </p:cNvSpPr>
          <p:nvPr>
            <p:ph type="sldNum" sz="quarter" idx="5"/>
          </p:nvPr>
        </p:nvSpPr>
        <p:spPr/>
        <p:txBody>
          <a:bodyPr/>
          <a:lstStyle/>
          <a:p>
            <a:fld id="{0CCC7E2D-1E93-40BD-92A0-CB279250DD05}" type="slidenum">
              <a:rPr lang="en-US" smtClean="0"/>
              <a:t>9</a:t>
            </a:fld>
            <a:endParaRPr lang="en-US"/>
          </a:p>
        </p:txBody>
      </p:sp>
    </p:spTree>
    <p:extLst>
      <p:ext uri="{BB962C8B-B14F-4D97-AF65-F5344CB8AC3E}">
        <p14:creationId xmlns:p14="http://schemas.microsoft.com/office/powerpoint/2010/main" val="24612640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rial" panose="020B0604020202020204" pitchFamily="34" charset="0"/>
                <a:ea typeface="Times New Roman" panose="02020603050405020304" pitchFamily="18" charset="0"/>
                <a:cs typeface="Times New Roman" panose="02020603050405020304" pitchFamily="18" charset="0"/>
              </a:rPr>
              <a:t>The median age at first birth among women age 25–49 in Nepal is 20.6 years. More than one in three women (36%) age 20–24 have had a live birth by age 20. </a:t>
            </a:r>
            <a:endParaRPr lang="en-US" dirty="0"/>
          </a:p>
        </p:txBody>
      </p:sp>
      <p:sp>
        <p:nvSpPr>
          <p:cNvPr id="4" name="Slide Number Placeholder 3"/>
          <p:cNvSpPr>
            <a:spLocks noGrp="1"/>
          </p:cNvSpPr>
          <p:nvPr>
            <p:ph type="sldNum" sz="quarter" idx="5"/>
          </p:nvPr>
        </p:nvSpPr>
        <p:spPr/>
        <p:txBody>
          <a:bodyPr/>
          <a:lstStyle/>
          <a:p>
            <a:fld id="{0CCC7E2D-1E93-40BD-92A0-CB279250DD05}" type="slidenum">
              <a:rPr lang="en-US" smtClean="0"/>
              <a:t>10</a:t>
            </a:fld>
            <a:endParaRPr lang="en-US"/>
          </a:p>
        </p:txBody>
      </p:sp>
    </p:spTree>
    <p:extLst>
      <p:ext uri="{BB962C8B-B14F-4D97-AF65-F5344CB8AC3E}">
        <p14:creationId xmlns:p14="http://schemas.microsoft.com/office/powerpoint/2010/main" val="13990729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rial" panose="020B0604020202020204" pitchFamily="34" charset="0"/>
                <a:ea typeface="Times New Roman" panose="02020603050405020304" pitchFamily="18" charset="0"/>
                <a:cs typeface="Times New Roman" panose="02020603050405020304" pitchFamily="18" charset="0"/>
              </a:rPr>
              <a:t>In Nepal, 14% of women age 15–19 have ever been pregnant, 10% have had a live birth, and 2% have had a pregnancy loss.</a:t>
            </a:r>
            <a:endParaRPr lang="en-US" dirty="0"/>
          </a:p>
        </p:txBody>
      </p:sp>
      <p:sp>
        <p:nvSpPr>
          <p:cNvPr id="4" name="Slide Number Placeholder 3"/>
          <p:cNvSpPr>
            <a:spLocks noGrp="1"/>
          </p:cNvSpPr>
          <p:nvPr>
            <p:ph type="sldNum" sz="quarter" idx="5"/>
          </p:nvPr>
        </p:nvSpPr>
        <p:spPr/>
        <p:txBody>
          <a:bodyPr/>
          <a:lstStyle/>
          <a:p>
            <a:fld id="{0CCC7E2D-1E93-40BD-92A0-CB279250DD05}" type="slidenum">
              <a:rPr lang="en-US" smtClean="0"/>
              <a:t>11</a:t>
            </a:fld>
            <a:endParaRPr lang="en-US"/>
          </a:p>
        </p:txBody>
      </p:sp>
    </p:spTree>
    <p:extLst>
      <p:ext uri="{BB962C8B-B14F-4D97-AF65-F5344CB8AC3E}">
        <p14:creationId xmlns:p14="http://schemas.microsoft.com/office/powerpoint/2010/main" val="813372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Times New Roman" panose="02020603050405020304" pitchFamily="18" charset="0"/>
              </a:rPr>
              <a:t>Teenage pregnancy ranges from 8% in Bagmati Province to 21% in </a:t>
            </a:r>
            <a:r>
              <a:rPr lang="en-US" sz="1800" dirty="0" err="1">
                <a:effectLst/>
                <a:latin typeface="Times New Roman" panose="02020603050405020304" pitchFamily="18" charset="0"/>
                <a:ea typeface="Times New Roman" panose="02020603050405020304" pitchFamily="18" charset="0"/>
              </a:rPr>
              <a:t>Karnali</a:t>
            </a:r>
            <a:r>
              <a:rPr lang="en-US" sz="1800" dirty="0">
                <a:effectLst/>
                <a:latin typeface="Times New Roman" panose="02020603050405020304" pitchFamily="18" charset="0"/>
                <a:ea typeface="Times New Roman" panose="02020603050405020304" pitchFamily="18" charset="0"/>
              </a:rPr>
              <a:t> Province.</a:t>
            </a:r>
            <a:endParaRPr lang="fr-FR" sz="1800" dirty="0">
              <a:effectLst/>
              <a:latin typeface="Times New Roman" panose="02020603050405020304" pitchFamily="18" charset="0"/>
              <a:ea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0CCC7E2D-1E93-40BD-92A0-CB279250DD05}" type="slidenum">
              <a:rPr lang="en-US" smtClean="0"/>
              <a:t>12</a:t>
            </a:fld>
            <a:endParaRPr lang="en-US"/>
          </a:p>
        </p:txBody>
      </p:sp>
    </p:spTree>
    <p:extLst>
      <p:ext uri="{BB962C8B-B14F-4D97-AF65-F5344CB8AC3E}">
        <p14:creationId xmlns:p14="http://schemas.microsoft.com/office/powerpoint/2010/main" val="36537813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reserve="1">
  <p:cSld name="Title Slide">
    <p:spTree>
      <p:nvGrpSpPr>
        <p:cNvPr id="1" name="Shape 14"/>
        <p:cNvGrpSpPr/>
        <p:nvPr/>
      </p:nvGrpSpPr>
      <p:grpSpPr>
        <a:xfrm>
          <a:off x="0" y="0"/>
          <a:ext cx="0" cy="0"/>
          <a:chOff x="0" y="0"/>
          <a:chExt cx="0" cy="0"/>
        </a:xfrm>
      </p:grpSpPr>
      <p:sp>
        <p:nvSpPr>
          <p:cNvPr id="16" name="Google Shape;16;p32"/>
          <p:cNvSpPr txBox="1"/>
          <p:nvPr/>
        </p:nvSpPr>
        <p:spPr>
          <a:xfrm>
            <a:off x="628650" y="1150957"/>
            <a:ext cx="7886700" cy="531192"/>
          </a:xfrm>
          <a:prstGeom prst="rect">
            <a:avLst/>
          </a:prstGeom>
          <a:noFill/>
          <a:ln>
            <a:noFill/>
          </a:ln>
        </p:spPr>
        <p:txBody>
          <a:bodyPr spcFirstLastPara="1" wrap="square" lIns="91425" tIns="45700" rIns="91425" bIns="45700" anchor="ctr" anchorCtr="0">
            <a:normAutofit/>
          </a:bodyPr>
          <a:lstStyle/>
          <a:p>
            <a:pPr marL="0" marR="0" lvl="0" indent="0" algn="r" rtl="0">
              <a:lnSpc>
                <a:spcPct val="90000"/>
              </a:lnSpc>
              <a:spcBef>
                <a:spcPts val="0"/>
              </a:spcBef>
              <a:spcAft>
                <a:spcPts val="0"/>
              </a:spcAft>
              <a:buClr>
                <a:schemeClr val="lt1"/>
              </a:buClr>
              <a:buSzPts val="2400"/>
              <a:buFont typeface="Source Sans Pro SemiBold"/>
              <a:buNone/>
            </a:pPr>
            <a:r>
              <a:rPr lang="en-US" sz="2400" b="0" u="none" dirty="0">
                <a:solidFill>
                  <a:schemeClr val="lt1"/>
                </a:solidFill>
                <a:latin typeface="Source Sans Pro SemiBold"/>
                <a:ea typeface="Source Sans Pro SemiBold"/>
                <a:cs typeface="Source Sans Pro SemiBold"/>
                <a:sym typeface="Source Sans Pro SemiBold"/>
              </a:rPr>
              <a:t>#NepalDHS</a:t>
            </a:r>
            <a:endParaRPr dirty="0"/>
          </a:p>
        </p:txBody>
      </p:sp>
    </p:spTree>
    <p:extLst>
      <p:ext uri="{BB962C8B-B14F-4D97-AF65-F5344CB8AC3E}">
        <p14:creationId xmlns:p14="http://schemas.microsoft.com/office/powerpoint/2010/main" val="34819884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628650" y="1117600"/>
            <a:ext cx="5105400" cy="4127500"/>
          </a:xfrm>
        </p:spPr>
        <p:txBody>
          <a:bodyPr>
            <a:normAutofit/>
          </a:bodyPr>
          <a:lstStyle>
            <a:lvl1pPr marL="0" indent="0" algn="l">
              <a:buNone/>
              <a:defRPr sz="3200" i="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6016467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a:xfrm>
            <a:off x="628650" y="1203227"/>
            <a:ext cx="7886700" cy="810706"/>
          </a:xfrm>
        </p:spPr>
        <p:txBody>
          <a:bodyPr/>
          <a:lstStyle/>
          <a:p>
            <a:pPr lvl="0"/>
            <a:r>
              <a:rPr lang="en-US" dirty="0"/>
              <a:t>Click to edit Master text styles</a:t>
            </a:r>
          </a:p>
        </p:txBody>
      </p:sp>
    </p:spTree>
    <p:extLst>
      <p:ext uri="{BB962C8B-B14F-4D97-AF65-F5344CB8AC3E}">
        <p14:creationId xmlns:p14="http://schemas.microsoft.com/office/powerpoint/2010/main" val="25814947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6705499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a:xfrm>
            <a:off x="628650" y="1101627"/>
            <a:ext cx="7886700" cy="810706"/>
          </a:xfrm>
        </p:spPr>
        <p:txBody>
          <a:bodyPr/>
          <a:lstStyle/>
          <a:p>
            <a:pPr lvl="0"/>
            <a:r>
              <a:rPr lang="en-US" dirty="0"/>
              <a:t>Click to edit Master text styles</a:t>
            </a:r>
          </a:p>
        </p:txBody>
      </p:sp>
    </p:spTree>
    <p:extLst>
      <p:ext uri="{BB962C8B-B14F-4D97-AF65-F5344CB8AC3E}">
        <p14:creationId xmlns:p14="http://schemas.microsoft.com/office/powerpoint/2010/main" val="263862508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5.xml"/><Relationship Id="rId1"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1C1E52"/>
        </a:solidFill>
        <a:effectLst/>
      </p:bgPr>
    </p:bg>
    <p:spTree>
      <p:nvGrpSpPr>
        <p:cNvPr id="1" name="Shape 9"/>
        <p:cNvGrpSpPr/>
        <p:nvPr/>
      </p:nvGrpSpPr>
      <p:grpSpPr>
        <a:xfrm>
          <a:off x="0" y="0"/>
          <a:ext cx="0" cy="0"/>
          <a:chOff x="0" y="0"/>
          <a:chExt cx="0" cy="0"/>
        </a:xfrm>
      </p:grpSpPr>
      <p:sp>
        <p:nvSpPr>
          <p:cNvPr id="4" name="Rectangle 3">
            <a:extLst>
              <a:ext uri="{FF2B5EF4-FFF2-40B4-BE49-F238E27FC236}">
                <a16:creationId xmlns:a16="http://schemas.microsoft.com/office/drawing/2014/main" id="{FB54044D-0EF3-AAAD-5F14-810FB774DE45}"/>
              </a:ext>
            </a:extLst>
          </p:cNvPr>
          <p:cNvSpPr/>
          <p:nvPr userDrawn="1"/>
        </p:nvSpPr>
        <p:spPr>
          <a:xfrm>
            <a:off x="806450" y="1868057"/>
            <a:ext cx="7556500" cy="3185249"/>
          </a:xfrm>
          <a:prstGeom prst="rect">
            <a:avLst/>
          </a:prstGeom>
          <a:solidFill>
            <a:srgbClr val="D6AE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0" name="Google Shape;10;p31"/>
          <p:cNvSpPr txBox="1">
            <a:spLocks noGrp="1"/>
          </p:cNvSpPr>
          <p:nvPr>
            <p:ph type="title"/>
          </p:nvPr>
        </p:nvSpPr>
        <p:spPr>
          <a:xfrm>
            <a:off x="628650" y="1056687"/>
            <a:ext cx="7886700" cy="531192"/>
          </a:xfrm>
          <a:prstGeom prst="rect">
            <a:avLst/>
          </a:prstGeom>
          <a:noFill/>
          <a:ln>
            <a:noFill/>
          </a:ln>
        </p:spPr>
        <p:txBody>
          <a:bodyPr spcFirstLastPara="1" wrap="square" lIns="91425" tIns="45700" rIns="91425" bIns="45700" anchor="ctr" anchorCtr="0">
            <a:normAutofit/>
          </a:bodyPr>
          <a:lstStyle>
            <a:lvl1pPr marR="0" lvl="0" algn="r" rtl="0">
              <a:lnSpc>
                <a:spcPct val="90000"/>
              </a:lnSpc>
              <a:spcBef>
                <a:spcPts val="0"/>
              </a:spcBef>
              <a:spcAft>
                <a:spcPts val="0"/>
              </a:spcAft>
              <a:buClr>
                <a:schemeClr val="lt1"/>
              </a:buClr>
              <a:buSzPts val="2400"/>
              <a:buFont typeface="Source Sans Pro"/>
              <a:buNone/>
              <a:defRPr sz="2400" b="1" i="0" u="none" strike="noStrike" cap="none">
                <a:solidFill>
                  <a:schemeClr val="lt1"/>
                </a:solidFill>
                <a:latin typeface="Source Sans Pro"/>
                <a:ea typeface="Source Sans Pro"/>
                <a:cs typeface="Source Sans Pro"/>
                <a:sym typeface="Source Sans Pro"/>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3" name="Google Shape;13;p31"/>
          <p:cNvSpPr txBox="1"/>
          <p:nvPr/>
        </p:nvSpPr>
        <p:spPr>
          <a:xfrm>
            <a:off x="358219" y="5542961"/>
            <a:ext cx="8531257" cy="120032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lt1"/>
              </a:buClr>
              <a:buSzPts val="3600"/>
              <a:buFont typeface="Source Sans Pro"/>
              <a:buNone/>
            </a:pPr>
            <a:r>
              <a:rPr lang="en-US" sz="3600" b="1" i="0" u="none" strike="noStrike" cap="none" dirty="0">
                <a:solidFill>
                  <a:schemeClr val="lt1"/>
                </a:solidFill>
                <a:latin typeface="Source Sans Pro"/>
                <a:ea typeface="Source Sans Pro"/>
                <a:cs typeface="Source Sans Pro"/>
                <a:sym typeface="Source Sans Pro"/>
              </a:rPr>
              <a:t>2022 Nepal Demographic and Health Survey (NDHS)</a:t>
            </a:r>
            <a:endParaRPr dirty="0"/>
          </a:p>
        </p:txBody>
      </p:sp>
      <p:pic>
        <p:nvPicPr>
          <p:cNvPr id="3" name="Picture 2" descr="A picture containing art, painting, cartoon, visual arts&#10;&#10;Description automatically generated">
            <a:extLst>
              <a:ext uri="{FF2B5EF4-FFF2-40B4-BE49-F238E27FC236}">
                <a16:creationId xmlns:a16="http://schemas.microsoft.com/office/drawing/2014/main" id="{DFAC36C5-5D7F-E7F5-8E48-F5F7BC63C82F}"/>
              </a:ext>
            </a:extLst>
          </p:cNvPr>
          <p:cNvPicPr>
            <a:picLocks noChangeAspect="1"/>
          </p:cNvPicPr>
          <p:nvPr userDrawn="1"/>
        </p:nvPicPr>
        <p:blipFill>
          <a:blip r:embed="rId3"/>
          <a:stretch>
            <a:fillRect/>
          </a:stretch>
        </p:blipFill>
        <p:spPr>
          <a:xfrm>
            <a:off x="842795" y="1819371"/>
            <a:ext cx="7562103" cy="3233935"/>
          </a:xfrm>
          <a:prstGeom prst="rect">
            <a:avLst/>
          </a:prstGeom>
        </p:spPr>
      </p:pic>
    </p:spTree>
    <p:extLst>
      <p:ext uri="{BB962C8B-B14F-4D97-AF65-F5344CB8AC3E}">
        <p14:creationId xmlns:p14="http://schemas.microsoft.com/office/powerpoint/2010/main" val="1024546785"/>
      </p:ext>
    </p:extLst>
  </p:cSld>
  <p:clrMap bg1="lt1" tx1="dk1" bg2="dk2" tx2="lt2" accent1="accent1" accent2="accent2" accent3="accent3" accent4="accent4" accent5="accent5" accent6="accent6" hlink="hlink" folHlink="folHlink"/>
  <p:sldLayoutIdLst>
    <p:sldLayoutId id="2147483721"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5">
            <a:alpha val="5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a:t>Click to edit Master text styles</a:t>
            </a:r>
          </a:p>
        </p:txBody>
      </p:sp>
    </p:spTree>
    <p:extLst>
      <p:ext uri="{BB962C8B-B14F-4D97-AF65-F5344CB8AC3E}">
        <p14:creationId xmlns:p14="http://schemas.microsoft.com/office/powerpoint/2010/main" val="1079558516"/>
      </p:ext>
    </p:extLst>
  </p:cSld>
  <p:clrMap bg1="lt1" tx1="dk1" bg2="lt2" tx2="dk2" accent1="accent1" accent2="accent2" accent3="accent3" accent4="accent4" accent5="accent5" accent6="accent6" hlink="hlink" folHlink="folHlink"/>
  <p:sldLayoutIdLst>
    <p:sldLayoutId id="2147483712" r:id="rId1"/>
    <p:sldLayoutId id="2147483713" r:id="rId2"/>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accent6">
            <a:alpha val="5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a:t>Click to edit Master text styles</a:t>
            </a:r>
          </a:p>
        </p:txBody>
      </p:sp>
    </p:spTree>
    <p:extLst>
      <p:ext uri="{BB962C8B-B14F-4D97-AF65-F5344CB8AC3E}">
        <p14:creationId xmlns:p14="http://schemas.microsoft.com/office/powerpoint/2010/main" val="2265179607"/>
      </p:ext>
    </p:extLst>
  </p:cSld>
  <p:clrMap bg1="lt1" tx1="dk1" bg2="lt2" tx2="dk2" accent1="accent1" accent2="accent2" accent3="accent3" accent4="accent4" accent5="accent5" accent6="accent6" hlink="hlink" folHlink="folHlink"/>
  <p:sldLayoutIdLst>
    <p:sldLayoutId id="2147483715" r:id="rId1"/>
    <p:sldLayoutId id="2147483716" r:id="rId2"/>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667FD755-5259-8918-3691-B2DE3A2F1546}"/>
              </a:ext>
            </a:extLst>
          </p:cNvPr>
          <p:cNvSpPr txBox="1">
            <a:spLocks/>
          </p:cNvSpPr>
          <p:nvPr/>
        </p:nvSpPr>
        <p:spPr>
          <a:xfrm>
            <a:off x="0" y="446088"/>
            <a:ext cx="9144000" cy="1209675"/>
          </a:xfrm>
          <a:prstGeom prst="rect">
            <a:avLst/>
          </a:prstGeom>
        </p:spPr>
        <p:txBody>
          <a:bodyPr/>
          <a:lstStyle>
            <a:lvl1pPr marL="0" indent="0" algn="ctr" defTabSz="914400" rtl="0" eaLnBrk="1" latinLnBrk="0" hangingPunct="1">
              <a:lnSpc>
                <a:spcPct val="90000"/>
              </a:lnSpc>
              <a:spcBef>
                <a:spcPts val="1000"/>
              </a:spcBef>
              <a:buFont typeface="Arial" panose="020B0604020202020204" pitchFamily="34" charset="0"/>
              <a:buNone/>
              <a:defRPr sz="3600" b="1" kern="1200">
                <a:solidFill>
                  <a:schemeClr val="bg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Fertility</a:t>
            </a:r>
          </a:p>
        </p:txBody>
      </p:sp>
    </p:spTree>
    <p:extLst>
      <p:ext uri="{BB962C8B-B14F-4D97-AF65-F5344CB8AC3E}">
        <p14:creationId xmlns:p14="http://schemas.microsoft.com/office/powerpoint/2010/main" val="13299336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586007912"/>
              </p:ext>
            </p:extLst>
          </p:nvPr>
        </p:nvGraphicFramePr>
        <p:xfrm>
          <a:off x="628649" y="1904999"/>
          <a:ext cx="7886699" cy="4587875"/>
        </p:xfrm>
        <a:graphic>
          <a:graphicData uri="http://schemas.openxmlformats.org/drawingml/2006/chart">
            <c:chart xmlns:c="http://schemas.openxmlformats.org/drawingml/2006/chart" xmlns:r="http://schemas.openxmlformats.org/officeDocument/2006/relationships" r:id="rId3"/>
          </a:graphicData>
        </a:graphic>
      </p:graphicFrame>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p:txBody>
          <a:bodyPr>
            <a:noAutofit/>
          </a:bodyPr>
          <a:lstStyle/>
          <a:p>
            <a:pPr algn="l"/>
            <a:r>
              <a:rPr lang="en-US"/>
              <a:t>Median Age at First Birth by Residence</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p:txBody>
          <a:bodyPr>
            <a:normAutofit/>
          </a:bodyPr>
          <a:lstStyle/>
          <a:p>
            <a:pPr algn="l"/>
            <a:r>
              <a:rPr lang="en-US"/>
              <a:t>Median age at first live birth among women age 25-49</a:t>
            </a:r>
          </a:p>
        </p:txBody>
      </p:sp>
    </p:spTree>
    <p:extLst>
      <p:ext uri="{BB962C8B-B14F-4D97-AF65-F5344CB8AC3E}">
        <p14:creationId xmlns:p14="http://schemas.microsoft.com/office/powerpoint/2010/main" val="20043448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a:extLst>
              <a:ext uri="{FF2B5EF4-FFF2-40B4-BE49-F238E27FC236}">
                <a16:creationId xmlns:a16="http://schemas.microsoft.com/office/drawing/2014/main" id="{13484886-E6EA-8B4F-D1BF-FB65A2C95A15}"/>
              </a:ext>
            </a:extLst>
          </p:cNvPr>
          <p:cNvGrpSpPr/>
          <p:nvPr/>
        </p:nvGrpSpPr>
        <p:grpSpPr>
          <a:xfrm>
            <a:off x="4148496" y="1887821"/>
            <a:ext cx="3689552" cy="4426063"/>
            <a:chOff x="4148496" y="1887821"/>
            <a:chExt cx="3689552" cy="4426063"/>
          </a:xfrm>
        </p:grpSpPr>
        <p:pic>
          <p:nvPicPr>
            <p:cNvPr id="9" name="Picture 8" descr="A picture containing white, clipart, design, illustration&#10;&#10;Description automatically generated">
              <a:extLst>
                <a:ext uri="{FF2B5EF4-FFF2-40B4-BE49-F238E27FC236}">
                  <a16:creationId xmlns:a16="http://schemas.microsoft.com/office/drawing/2014/main" id="{CB16BF42-9C3C-C041-8C90-EBE74A5A8E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48496" y="4249211"/>
              <a:ext cx="1057212" cy="2064673"/>
            </a:xfrm>
            <a:prstGeom prst="rect">
              <a:avLst/>
            </a:prstGeom>
          </p:spPr>
        </p:pic>
        <p:pic>
          <p:nvPicPr>
            <p:cNvPr id="12" name="Picture 11" descr="A picture containing white, clipart, design, illustration&#10;&#10;Description automatically generated">
              <a:extLst>
                <a:ext uri="{FF2B5EF4-FFF2-40B4-BE49-F238E27FC236}">
                  <a16:creationId xmlns:a16="http://schemas.microsoft.com/office/drawing/2014/main" id="{ECD0CF2F-5550-BE81-F7D2-65629F78E51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05708" y="4224453"/>
              <a:ext cx="1057212" cy="2064673"/>
            </a:xfrm>
            <a:prstGeom prst="rect">
              <a:avLst/>
            </a:prstGeom>
          </p:spPr>
        </p:pic>
        <p:pic>
          <p:nvPicPr>
            <p:cNvPr id="13" name="Picture 12" descr="A picture containing white, clipart, design, illustration&#10;&#10;Description automatically generated">
              <a:extLst>
                <a:ext uri="{FF2B5EF4-FFF2-40B4-BE49-F238E27FC236}">
                  <a16:creationId xmlns:a16="http://schemas.microsoft.com/office/drawing/2014/main" id="{75178639-04E1-92D7-7501-EC9A70035F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41540" y="4224452"/>
              <a:ext cx="1057212" cy="2064673"/>
            </a:xfrm>
            <a:prstGeom prst="rect">
              <a:avLst/>
            </a:prstGeom>
          </p:spPr>
        </p:pic>
        <p:grpSp>
          <p:nvGrpSpPr>
            <p:cNvPr id="19" name="Group 18">
              <a:extLst>
                <a:ext uri="{FF2B5EF4-FFF2-40B4-BE49-F238E27FC236}">
                  <a16:creationId xmlns:a16="http://schemas.microsoft.com/office/drawing/2014/main" id="{F1A3163B-5749-9D0A-56DD-C944CB54E963}"/>
                </a:ext>
              </a:extLst>
            </p:cNvPr>
            <p:cNvGrpSpPr/>
            <p:nvPr/>
          </p:nvGrpSpPr>
          <p:grpSpPr>
            <a:xfrm>
              <a:off x="4666412" y="1887821"/>
              <a:ext cx="3171636" cy="2101809"/>
              <a:chOff x="4666412" y="1887821"/>
              <a:chExt cx="3171636" cy="2101809"/>
            </a:xfrm>
          </p:grpSpPr>
          <p:pic>
            <p:nvPicPr>
              <p:cNvPr id="8" name="Picture 7" descr="A picture containing white, clipart, design, illustration&#10;&#10;Description automatically generated">
                <a:extLst>
                  <a:ext uri="{FF2B5EF4-FFF2-40B4-BE49-F238E27FC236}">
                    <a16:creationId xmlns:a16="http://schemas.microsoft.com/office/drawing/2014/main" id="{1E28BCC8-3DD3-C6D6-EB46-8197697A3D7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412" y="1887821"/>
                <a:ext cx="1057212" cy="2064673"/>
              </a:xfrm>
              <a:prstGeom prst="rect">
                <a:avLst/>
              </a:prstGeom>
            </p:spPr>
          </p:pic>
          <p:pic>
            <p:nvPicPr>
              <p:cNvPr id="14" name="Picture 13" descr="A picture containing white, clipart, design, illustration&#10;&#10;Description automatically generated">
                <a:extLst>
                  <a:ext uri="{FF2B5EF4-FFF2-40B4-BE49-F238E27FC236}">
                    <a16:creationId xmlns:a16="http://schemas.microsoft.com/office/drawing/2014/main" id="{E84B3F24-32D4-72DA-1D5B-9560EB101C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02244" y="1900200"/>
                <a:ext cx="1057212" cy="2064673"/>
              </a:xfrm>
              <a:prstGeom prst="rect">
                <a:avLst/>
              </a:prstGeom>
            </p:spPr>
          </p:pic>
          <p:pic>
            <p:nvPicPr>
              <p:cNvPr id="18" name="Picture 17" descr="A picture containing white, clipart, design, illustration&#10;&#10;Description automatically generated">
                <a:extLst>
                  <a:ext uri="{FF2B5EF4-FFF2-40B4-BE49-F238E27FC236}">
                    <a16:creationId xmlns:a16="http://schemas.microsoft.com/office/drawing/2014/main" id="{A4F1E6F8-80CB-710B-32B3-092B06A4819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80836" y="1924957"/>
                <a:ext cx="1057212" cy="2064673"/>
              </a:xfrm>
              <a:prstGeom prst="rect">
                <a:avLst/>
              </a:prstGeom>
            </p:spPr>
          </p:pic>
        </p:grpSp>
      </p:grpSp>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p:txBody>
          <a:bodyPr>
            <a:noAutofit/>
          </a:bodyPr>
          <a:lstStyle/>
          <a:p>
            <a:pPr algn="l"/>
            <a:r>
              <a:rPr lang="en-US" dirty="0"/>
              <a:t>Teenage Pregnancy</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p:txBody>
          <a:bodyPr>
            <a:normAutofit/>
          </a:bodyPr>
          <a:lstStyle/>
          <a:p>
            <a:pPr algn="l"/>
            <a:r>
              <a:rPr lang="en-US" dirty="0"/>
              <a:t>Percent of women age 15-19 who have ever been pregnant</a:t>
            </a:r>
          </a:p>
        </p:txBody>
      </p:sp>
      <p:pic>
        <p:nvPicPr>
          <p:cNvPr id="3" name="Picture 2" descr="Shape&#10;&#10;Description automatically generated with low confidence">
            <a:extLst>
              <a:ext uri="{FF2B5EF4-FFF2-40B4-BE49-F238E27FC236}">
                <a16:creationId xmlns:a16="http://schemas.microsoft.com/office/drawing/2014/main" id="{D10E4B76-8525-A65B-B361-2C8458F007F6}"/>
              </a:ext>
            </a:extLst>
          </p:cNvPr>
          <p:cNvPicPr>
            <a:picLocks noChangeAspect="1"/>
          </p:cNvPicPr>
          <p:nvPr/>
        </p:nvPicPr>
        <p:blipFill rotWithShape="1">
          <a:blip r:embed="rId4">
            <a:extLst>
              <a:ext uri="{28A0092B-C50C-407E-A947-70E740481C1C}">
                <a14:useLocalDpi xmlns:a14="http://schemas.microsoft.com/office/drawing/2010/main" val="0"/>
              </a:ext>
            </a:extLst>
          </a:blip>
          <a:srcRect l="34604" t="14445" r="32698" b="14921"/>
          <a:stretch/>
        </p:blipFill>
        <p:spPr>
          <a:xfrm>
            <a:off x="3683979" y="2016719"/>
            <a:ext cx="918293" cy="1983692"/>
          </a:xfrm>
          <a:prstGeom prst="rect">
            <a:avLst/>
          </a:prstGeom>
        </p:spPr>
      </p:pic>
      <p:sp>
        <p:nvSpPr>
          <p:cNvPr id="28" name="TextBox 27">
            <a:extLst>
              <a:ext uri="{FF2B5EF4-FFF2-40B4-BE49-F238E27FC236}">
                <a16:creationId xmlns:a16="http://schemas.microsoft.com/office/drawing/2014/main" id="{991AF816-4FB0-23CF-F756-70991345D24B}"/>
              </a:ext>
            </a:extLst>
          </p:cNvPr>
          <p:cNvSpPr txBox="1"/>
          <p:nvPr/>
        </p:nvSpPr>
        <p:spPr>
          <a:xfrm>
            <a:off x="702516" y="1953070"/>
            <a:ext cx="2064547" cy="4411207"/>
          </a:xfrm>
          <a:prstGeom prst="rect">
            <a:avLst/>
          </a:prstGeom>
          <a:solidFill>
            <a:schemeClr val="accent5"/>
          </a:solidFill>
        </p:spPr>
        <p:txBody>
          <a:bodyPr vert="horz" wrap="square" lIns="91440" tIns="45720" rIns="91440" bIns="45720" rtlCol="0" anchor="ctr">
            <a:normAutofit/>
          </a:bodyPr>
          <a:lstStyle/>
          <a:p>
            <a:pPr algn="ctr"/>
            <a:r>
              <a:rPr lang="en-US" sz="2400" dirty="0">
                <a:solidFill>
                  <a:schemeClr val="bg1"/>
                </a:solidFill>
                <a:latin typeface="Source Sans Pro SemiBold" panose="020B0603030403020204" pitchFamily="34" charset="0"/>
                <a:ea typeface="Source Sans Pro SemiBold" panose="020B0603030403020204" pitchFamily="34" charset="0"/>
              </a:rPr>
              <a:t>14% of women age 15-19 have ever had a live birth, pregnancy loss, or are currently pregnant.</a:t>
            </a:r>
          </a:p>
        </p:txBody>
      </p:sp>
    </p:spTree>
    <p:extLst>
      <p:ext uri="{BB962C8B-B14F-4D97-AF65-F5344CB8AC3E}">
        <p14:creationId xmlns:p14="http://schemas.microsoft.com/office/powerpoint/2010/main" val="9990493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AutoShape 3">
            <a:extLst>
              <a:ext uri="{FF2B5EF4-FFF2-40B4-BE49-F238E27FC236}">
                <a16:creationId xmlns:a16="http://schemas.microsoft.com/office/drawing/2014/main" id="{1A5D5D1F-6AE8-32C3-0DF9-D2F8A96FD892}"/>
              </a:ext>
            </a:extLst>
          </p:cNvPr>
          <p:cNvSpPr>
            <a:spLocks noChangeAspect="1" noChangeArrowheads="1" noTextEdit="1"/>
          </p:cNvSpPr>
          <p:nvPr/>
        </p:nvSpPr>
        <p:spPr bwMode="auto">
          <a:xfrm>
            <a:off x="1839913" y="989013"/>
            <a:ext cx="5886450" cy="588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Title 1">
            <a:extLst>
              <a:ext uri="{FF2B5EF4-FFF2-40B4-BE49-F238E27FC236}">
                <a16:creationId xmlns:a16="http://schemas.microsoft.com/office/drawing/2014/main" id="{9BDCE6A8-2C31-F7B4-5CEC-7699505FBC63}"/>
              </a:ext>
            </a:extLst>
          </p:cNvPr>
          <p:cNvSpPr txBox="1">
            <a:spLocks/>
          </p:cNvSpPr>
          <p:nvPr/>
        </p:nvSpPr>
        <p:spPr>
          <a:xfrm>
            <a:off x="628648" y="0"/>
            <a:ext cx="7886700" cy="930275"/>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a:lstStyle>
          <a:p>
            <a:pPr algn="l"/>
            <a:r>
              <a:rPr lang="en-US"/>
              <a:t>Teenage Pregnancy by Province</a:t>
            </a:r>
          </a:p>
        </p:txBody>
      </p:sp>
      <p:sp>
        <p:nvSpPr>
          <p:cNvPr id="10" name="Content Placeholder 2">
            <a:extLst>
              <a:ext uri="{FF2B5EF4-FFF2-40B4-BE49-F238E27FC236}">
                <a16:creationId xmlns:a16="http://schemas.microsoft.com/office/drawing/2014/main" id="{6A4BCF62-45E9-A6C5-5A04-B2F16A6B6FAB}"/>
              </a:ext>
            </a:extLst>
          </p:cNvPr>
          <p:cNvSpPr>
            <a:spLocks noGrp="1"/>
          </p:cNvSpPr>
          <p:nvPr>
            <p:ph idx="1"/>
          </p:nvPr>
        </p:nvSpPr>
        <p:spPr/>
        <p:txBody>
          <a:bodyPr>
            <a:normAutofit/>
          </a:bodyPr>
          <a:lstStyle/>
          <a:p>
            <a:pPr algn="l"/>
            <a:r>
              <a:rPr lang="en-US" dirty="0"/>
              <a:t>Percent of women </a:t>
            </a:r>
            <a:r>
              <a:rPr lang="en-US"/>
              <a:t>age 15-19 </a:t>
            </a:r>
            <a:r>
              <a:rPr lang="en-US" dirty="0"/>
              <a:t>who have ever been pregnant</a:t>
            </a:r>
          </a:p>
        </p:txBody>
      </p:sp>
      <p:graphicFrame>
        <p:nvGraphicFramePr>
          <p:cNvPr id="2" name="Chart 1">
            <a:extLst>
              <a:ext uri="{FF2B5EF4-FFF2-40B4-BE49-F238E27FC236}">
                <a16:creationId xmlns:a16="http://schemas.microsoft.com/office/drawing/2014/main" id="{EA60F6B7-C8CF-31B4-4845-C37A5DF2E5A4}"/>
              </a:ext>
            </a:extLst>
          </p:cNvPr>
          <p:cNvGraphicFramePr/>
          <p:nvPr>
            <p:extLst>
              <p:ext uri="{D42A27DB-BD31-4B8C-83A1-F6EECF244321}">
                <p14:modId xmlns:p14="http://schemas.microsoft.com/office/powerpoint/2010/main" val="1532871931"/>
              </p:ext>
            </p:extLst>
          </p:nvPr>
        </p:nvGraphicFramePr>
        <p:xfrm>
          <a:off x="275666" y="1562941"/>
          <a:ext cx="9853330" cy="519605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0763304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p:txBody>
          <a:bodyPr>
            <a:noAutofit/>
          </a:bodyPr>
          <a:lstStyle/>
          <a:p>
            <a:r>
              <a:rPr lang="en-US"/>
              <a:t>Sexual and Reproductive Health Behaviors before age 15</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p:txBody>
          <a:bodyPr>
            <a:normAutofit/>
          </a:bodyPr>
          <a:lstStyle/>
          <a:p>
            <a:r>
              <a:rPr lang="en-US"/>
              <a:t>Percent of women and men age 15-19 who:</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2566984755"/>
              </p:ext>
            </p:extLst>
          </p:nvPr>
        </p:nvGraphicFramePr>
        <p:xfrm>
          <a:off x="628650" y="1959429"/>
          <a:ext cx="7886699" cy="4587875"/>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a:extLst>
              <a:ext uri="{FF2B5EF4-FFF2-40B4-BE49-F238E27FC236}">
                <a16:creationId xmlns:a16="http://schemas.microsoft.com/office/drawing/2014/main" id="{D54639E5-622E-F686-9B70-3755579691CC}"/>
              </a:ext>
            </a:extLst>
          </p:cNvPr>
          <p:cNvSpPr txBox="1"/>
          <p:nvPr/>
        </p:nvSpPr>
        <p:spPr>
          <a:xfrm>
            <a:off x="7229473" y="5349875"/>
            <a:ext cx="478971" cy="413656"/>
          </a:xfrm>
          <a:prstGeom prst="rect">
            <a:avLst/>
          </a:prstGeom>
        </p:spPr>
        <p:txBody>
          <a:bodyPr vert="horz" wrap="square" lIns="91440" tIns="45720" rIns="91440" bIns="45720" rtlCol="0" anchor="ctr">
            <a:normAutofit/>
          </a:bodyPr>
          <a:lstStyle/>
          <a:p>
            <a:pPr algn="l"/>
            <a:r>
              <a:rPr lang="en-US" b="1" dirty="0">
                <a:latin typeface="Source Sans Pro" panose="020B0503030403020204" pitchFamily="34" charset="0"/>
                <a:ea typeface="Source Sans Pro" panose="020B0503030403020204" pitchFamily="34" charset="0"/>
              </a:rPr>
              <a:t>&lt;1</a:t>
            </a:r>
            <a:endParaRPr lang="en-US" sz="1800" b="1" dirty="0">
              <a:latin typeface="Source Sans Pro" panose="020B0503030403020204" pitchFamily="34" charset="0"/>
              <a:ea typeface="Source Sans Pro" panose="020B0503030403020204" pitchFamily="34" charset="0"/>
            </a:endParaRPr>
          </a:p>
        </p:txBody>
      </p:sp>
      <p:sp>
        <p:nvSpPr>
          <p:cNvPr id="5" name="TextBox 4">
            <a:extLst>
              <a:ext uri="{FF2B5EF4-FFF2-40B4-BE49-F238E27FC236}">
                <a16:creationId xmlns:a16="http://schemas.microsoft.com/office/drawing/2014/main" id="{7D44C26F-58DB-A724-B258-411DCFA139EA}"/>
              </a:ext>
            </a:extLst>
          </p:cNvPr>
          <p:cNvSpPr txBox="1"/>
          <p:nvPr/>
        </p:nvSpPr>
        <p:spPr>
          <a:xfrm>
            <a:off x="2361520" y="5284562"/>
            <a:ext cx="478971" cy="413656"/>
          </a:xfrm>
          <a:prstGeom prst="rect">
            <a:avLst/>
          </a:prstGeom>
        </p:spPr>
        <p:txBody>
          <a:bodyPr vert="horz" wrap="square" lIns="91440" tIns="45720" rIns="91440" bIns="45720" rtlCol="0" anchor="ctr">
            <a:normAutofit/>
          </a:bodyPr>
          <a:lstStyle/>
          <a:p>
            <a:pPr algn="l"/>
            <a:r>
              <a:rPr lang="en-US" b="1" dirty="0">
                <a:latin typeface="Source Sans Pro" panose="020B0503030403020204" pitchFamily="34" charset="0"/>
                <a:ea typeface="Source Sans Pro" panose="020B0503030403020204" pitchFamily="34" charset="0"/>
              </a:rPr>
              <a:t>2</a:t>
            </a:r>
            <a:endParaRPr lang="en-US" sz="1800" b="1" dirty="0">
              <a:latin typeface="Source Sans Pro" panose="020B0503030403020204" pitchFamily="34" charset="0"/>
              <a:ea typeface="Source Sans Pro" panose="020B0503030403020204" pitchFamily="34" charset="0"/>
            </a:endParaRPr>
          </a:p>
        </p:txBody>
      </p:sp>
      <p:sp>
        <p:nvSpPr>
          <p:cNvPr id="6" name="TextBox 5">
            <a:extLst>
              <a:ext uri="{FF2B5EF4-FFF2-40B4-BE49-F238E27FC236}">
                <a16:creationId xmlns:a16="http://schemas.microsoft.com/office/drawing/2014/main" id="{72B791A3-CAD3-DD24-C9A7-D921EA0F03FE}"/>
              </a:ext>
            </a:extLst>
          </p:cNvPr>
          <p:cNvSpPr txBox="1"/>
          <p:nvPr/>
        </p:nvSpPr>
        <p:spPr>
          <a:xfrm>
            <a:off x="4724400" y="5366658"/>
            <a:ext cx="478971" cy="413656"/>
          </a:xfrm>
          <a:prstGeom prst="rect">
            <a:avLst/>
          </a:prstGeom>
        </p:spPr>
        <p:txBody>
          <a:bodyPr vert="horz" wrap="square" lIns="91440" tIns="45720" rIns="91440" bIns="45720" rtlCol="0" anchor="ctr">
            <a:normAutofit/>
          </a:bodyPr>
          <a:lstStyle/>
          <a:p>
            <a:pPr algn="l"/>
            <a:r>
              <a:rPr lang="en-US" sz="1800" b="1" dirty="0">
                <a:latin typeface="Source Sans Pro" panose="020B0503030403020204" pitchFamily="34" charset="0"/>
                <a:ea typeface="Source Sans Pro" panose="020B0503030403020204" pitchFamily="34" charset="0"/>
              </a:rPr>
              <a:t>&lt;1</a:t>
            </a:r>
          </a:p>
        </p:txBody>
      </p:sp>
      <p:sp>
        <p:nvSpPr>
          <p:cNvPr id="7" name="TextBox 6">
            <a:extLst>
              <a:ext uri="{FF2B5EF4-FFF2-40B4-BE49-F238E27FC236}">
                <a16:creationId xmlns:a16="http://schemas.microsoft.com/office/drawing/2014/main" id="{EB90318A-4EB6-8A16-F63C-D602FE2C956F}"/>
              </a:ext>
            </a:extLst>
          </p:cNvPr>
          <p:cNvSpPr txBox="1"/>
          <p:nvPr/>
        </p:nvSpPr>
        <p:spPr>
          <a:xfrm>
            <a:off x="6380388" y="5355772"/>
            <a:ext cx="478971" cy="413656"/>
          </a:xfrm>
          <a:prstGeom prst="rect">
            <a:avLst/>
          </a:prstGeom>
        </p:spPr>
        <p:txBody>
          <a:bodyPr vert="horz" wrap="square" lIns="91440" tIns="45720" rIns="91440" bIns="45720" rtlCol="0" anchor="ctr">
            <a:normAutofit/>
          </a:bodyPr>
          <a:lstStyle/>
          <a:p>
            <a:pPr algn="l"/>
            <a:r>
              <a:rPr lang="en-US" sz="1800" b="1">
                <a:latin typeface="Source Sans Pro" panose="020B0503030403020204" pitchFamily="34" charset="0"/>
                <a:ea typeface="Source Sans Pro" panose="020B0503030403020204" pitchFamily="34" charset="0"/>
              </a:rPr>
              <a:t>&lt;1</a:t>
            </a:r>
          </a:p>
        </p:txBody>
      </p:sp>
    </p:spTree>
    <p:extLst>
      <p:ext uri="{BB962C8B-B14F-4D97-AF65-F5344CB8AC3E}">
        <p14:creationId xmlns:p14="http://schemas.microsoft.com/office/powerpoint/2010/main" val="613705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idx="1"/>
          </p:nvPr>
        </p:nvSpPr>
        <p:spPr>
          <a:xfrm>
            <a:off x="628650" y="1203227"/>
            <a:ext cx="4682938" cy="810706"/>
          </a:xfrm>
        </p:spPr>
        <p:txBody>
          <a:bodyPr>
            <a:noAutofit/>
          </a:bodyPr>
          <a:lstStyle/>
          <a:p>
            <a:pPr marL="342900" indent="-342900" algn="l">
              <a:buFont typeface="Arial" panose="020B0604020202020204" pitchFamily="34" charset="0"/>
              <a:buChar char="•"/>
            </a:pPr>
            <a:r>
              <a:rPr lang="en-US" sz="3200" i="0" dirty="0"/>
              <a:t>Levels and Trends</a:t>
            </a:r>
          </a:p>
          <a:p>
            <a:pPr marL="342900" indent="-342900" algn="l">
              <a:buFont typeface="Arial" panose="020B0604020202020204" pitchFamily="34" charset="0"/>
              <a:buChar char="•"/>
            </a:pPr>
            <a:r>
              <a:rPr lang="en-US" sz="3200" i="0" dirty="0"/>
              <a:t>Birth Intervals, Age at First Birth, and Teenage Pregnancy </a:t>
            </a:r>
          </a:p>
          <a:p>
            <a:pPr marL="342900" indent="-342900" algn="l">
              <a:buFont typeface="Arial" panose="020B0604020202020204" pitchFamily="34" charset="0"/>
              <a:buChar char="•"/>
            </a:pPr>
            <a:r>
              <a:rPr lang="en-US" sz="3200" b="1" i="0" dirty="0">
                <a:solidFill>
                  <a:schemeClr val="accent5"/>
                </a:solidFill>
              </a:rPr>
              <a:t>Pregnancy Outcomes</a:t>
            </a:r>
          </a:p>
          <a:p>
            <a:pPr marL="342900" indent="-342900" algn="l">
              <a:buFont typeface="Arial" panose="020B0604020202020204" pitchFamily="34" charset="0"/>
              <a:buChar char="•"/>
            </a:pPr>
            <a:r>
              <a:rPr lang="en-US" sz="3200" i="0" dirty="0"/>
              <a:t>Marriage and Sexual Activity</a:t>
            </a:r>
          </a:p>
          <a:p>
            <a:pPr marL="342900" indent="-342900" algn="l">
              <a:buFont typeface="Arial" panose="020B0604020202020204" pitchFamily="34" charset="0"/>
              <a:buChar char="•"/>
            </a:pPr>
            <a:r>
              <a:rPr lang="en-US" sz="3200" i="0" dirty="0"/>
              <a:t>Fertility Preferences</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US" sz="2000"/>
              <a:t>Find these data in </a:t>
            </a:r>
            <a:r>
              <a:rPr lang="en-US" sz="2000" b="1">
                <a:solidFill>
                  <a:schemeClr val="accent5"/>
                </a:solidFill>
              </a:rPr>
              <a:t>Chapter 5 </a:t>
            </a:r>
            <a:r>
              <a:rPr lang="en-US" sz="2000"/>
              <a:t>of the Final Report</a:t>
            </a:r>
          </a:p>
        </p:txBody>
      </p:sp>
      <p:pic>
        <p:nvPicPr>
          <p:cNvPr id="10" name="Picture 9" descr="A picture containing text, screenshot, cartoon, graphic design&#10;&#10;Description automatically generated">
            <a:extLst>
              <a:ext uri="{FF2B5EF4-FFF2-40B4-BE49-F238E27FC236}">
                <a16:creationId xmlns:a16="http://schemas.microsoft.com/office/drawing/2014/main" id="{D73E427A-C544-AC8C-C760-6D85993DF793}"/>
              </a:ext>
            </a:extLst>
          </p:cNvPr>
          <p:cNvPicPr>
            <a:picLocks noChangeAspect="1"/>
          </p:cNvPicPr>
          <p:nvPr/>
        </p:nvPicPr>
        <p:blipFill>
          <a:blip r:embed="rId2"/>
          <a:stretch>
            <a:fillRect/>
          </a:stretch>
        </p:blipFill>
        <p:spPr>
          <a:xfrm>
            <a:off x="5927558" y="935991"/>
            <a:ext cx="2470485" cy="349313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4611202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p:txBody>
          <a:bodyPr>
            <a:noAutofit/>
          </a:bodyPr>
          <a:lstStyle/>
          <a:p>
            <a:r>
              <a:rPr lang="en-US"/>
              <a:t>Pregnancy Outcomes</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p:txBody>
          <a:bodyPr>
            <a:normAutofit/>
          </a:bodyPr>
          <a:lstStyle/>
          <a:p>
            <a:r>
              <a:rPr lang="en-US"/>
              <a:t>Percent distribution of pregnancies ending in the 3 years preceding the survey</a:t>
            </a:r>
          </a:p>
        </p:txBody>
      </p:sp>
      <p:graphicFrame>
        <p:nvGraphicFramePr>
          <p:cNvPr id="6" name="Chart 5">
            <a:extLst>
              <a:ext uri="{FF2B5EF4-FFF2-40B4-BE49-F238E27FC236}">
                <a16:creationId xmlns:a16="http://schemas.microsoft.com/office/drawing/2014/main" id="{A9A8CC69-E7C7-8BF8-2D2D-ABB1A61EC758}"/>
              </a:ext>
            </a:extLst>
          </p:cNvPr>
          <p:cNvGraphicFramePr/>
          <p:nvPr>
            <p:extLst>
              <p:ext uri="{D42A27DB-BD31-4B8C-83A1-F6EECF244321}">
                <p14:modId xmlns:p14="http://schemas.microsoft.com/office/powerpoint/2010/main" val="1062707205"/>
              </p:ext>
            </p:extLst>
          </p:nvPr>
        </p:nvGraphicFramePr>
        <p:xfrm>
          <a:off x="794656" y="1519850"/>
          <a:ext cx="8017330" cy="51095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a:extLst>
              <a:ext uri="{FF2B5EF4-FFF2-40B4-BE49-F238E27FC236}">
                <a16:creationId xmlns:a16="http://schemas.microsoft.com/office/drawing/2014/main" id="{3714236B-592F-8F08-2381-D02238309DF1}"/>
              </a:ext>
            </a:extLst>
          </p:cNvPr>
          <p:cNvSpPr txBox="1"/>
          <p:nvPr/>
        </p:nvSpPr>
        <p:spPr>
          <a:xfrm>
            <a:off x="6781240" y="2377621"/>
            <a:ext cx="673555" cy="413656"/>
          </a:xfrm>
          <a:prstGeom prst="rect">
            <a:avLst/>
          </a:prstGeom>
        </p:spPr>
        <p:txBody>
          <a:bodyPr vert="horz" wrap="square" lIns="91440" tIns="45720" rIns="91440" bIns="45720" rtlCol="0" anchor="ctr">
            <a:normAutofit/>
          </a:bodyPr>
          <a:lstStyle/>
          <a:p>
            <a:pPr algn="l"/>
            <a:r>
              <a:rPr lang="en-US" sz="1800" dirty="0">
                <a:latin typeface="Source Sans Pro SemiBold" panose="020B0603030403020204" pitchFamily="34" charset="0"/>
                <a:ea typeface="Source Sans Pro SemiBold" panose="020B0603030403020204" pitchFamily="34" charset="0"/>
              </a:rPr>
              <a:t>1%</a:t>
            </a:r>
          </a:p>
        </p:txBody>
      </p:sp>
      <p:pic>
        <p:nvPicPr>
          <p:cNvPr id="7" name="Picture 6">
            <a:extLst>
              <a:ext uri="{FF2B5EF4-FFF2-40B4-BE49-F238E27FC236}">
                <a16:creationId xmlns:a16="http://schemas.microsoft.com/office/drawing/2014/main" id="{D370C08A-CBF3-97B7-C109-CE59D38A553F}"/>
              </a:ext>
            </a:extLst>
          </p:cNvPr>
          <p:cNvPicPr>
            <a:picLocks noChangeAspect="1"/>
          </p:cNvPicPr>
          <p:nvPr/>
        </p:nvPicPr>
        <p:blipFill>
          <a:blip r:embed="rId4"/>
          <a:stretch>
            <a:fillRect/>
          </a:stretch>
        </p:blipFill>
        <p:spPr>
          <a:xfrm>
            <a:off x="6327523" y="6425146"/>
            <a:ext cx="2889754" cy="432854"/>
          </a:xfrm>
          <a:prstGeom prst="rect">
            <a:avLst/>
          </a:prstGeom>
        </p:spPr>
      </p:pic>
    </p:spTree>
    <p:extLst>
      <p:ext uri="{BB962C8B-B14F-4D97-AF65-F5344CB8AC3E}">
        <p14:creationId xmlns:p14="http://schemas.microsoft.com/office/powerpoint/2010/main" val="16535169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p:txBody>
          <a:bodyPr>
            <a:normAutofit/>
          </a:bodyPr>
          <a:lstStyle/>
          <a:p>
            <a:pPr marL="342900" indent="-342900" algn="l">
              <a:buFont typeface="Arial" panose="020B0604020202020204" pitchFamily="34" charset="0"/>
              <a:buChar char="•"/>
            </a:pPr>
            <a:r>
              <a:rPr lang="en-US" sz="3200" i="0"/>
              <a:t>Levels and Trends</a:t>
            </a:r>
          </a:p>
          <a:p>
            <a:pPr marL="342900" indent="-342900" algn="l">
              <a:buFont typeface="Arial" panose="020B0604020202020204" pitchFamily="34" charset="0"/>
              <a:buChar char="•"/>
            </a:pPr>
            <a:r>
              <a:rPr lang="en-US" sz="3200" i="0"/>
              <a:t>Birth Intervals, Age at First Birth, and Teenage Pregnancy </a:t>
            </a:r>
          </a:p>
          <a:p>
            <a:pPr marL="342900" indent="-342900" algn="l">
              <a:buFont typeface="Arial" panose="020B0604020202020204" pitchFamily="34" charset="0"/>
              <a:buChar char="•"/>
            </a:pPr>
            <a:r>
              <a:rPr lang="en-US" sz="3200" i="0"/>
              <a:t>Pregnancy Outcomes</a:t>
            </a:r>
          </a:p>
          <a:p>
            <a:pPr marL="342900" indent="-342900" algn="l">
              <a:buFont typeface="Arial" panose="020B0604020202020204" pitchFamily="34" charset="0"/>
              <a:buChar char="•"/>
            </a:pPr>
            <a:r>
              <a:rPr lang="en-US" sz="3200" b="1" i="0">
                <a:solidFill>
                  <a:schemeClr val="accent5"/>
                </a:solidFill>
              </a:rPr>
              <a:t>Marriage and Sexual Activity</a:t>
            </a:r>
          </a:p>
          <a:p>
            <a:pPr marL="342900" indent="-342900" algn="l">
              <a:buFont typeface="Arial" panose="020B0604020202020204" pitchFamily="34" charset="0"/>
              <a:buChar char="•"/>
            </a:pPr>
            <a:r>
              <a:rPr lang="en-US" sz="3200" i="0"/>
              <a:t>Fertility Preferences</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US" sz="2000"/>
              <a:t>Find these data in </a:t>
            </a:r>
            <a:r>
              <a:rPr lang="en-US" sz="2000" b="1">
                <a:solidFill>
                  <a:schemeClr val="accent5"/>
                </a:solidFill>
              </a:rPr>
              <a:t>Chapter 4 </a:t>
            </a:r>
            <a:r>
              <a:rPr lang="en-US" sz="2000"/>
              <a:t>of the Final Report</a:t>
            </a:r>
          </a:p>
        </p:txBody>
      </p:sp>
      <p:pic>
        <p:nvPicPr>
          <p:cNvPr id="11" name="Picture 10" descr="A picture containing text, screenshot, cartoon, graphic design&#10;&#10;Description automatically generated">
            <a:extLst>
              <a:ext uri="{FF2B5EF4-FFF2-40B4-BE49-F238E27FC236}">
                <a16:creationId xmlns:a16="http://schemas.microsoft.com/office/drawing/2014/main" id="{3E851360-AA5A-C453-E53D-034D3ACAFCB0}"/>
              </a:ext>
            </a:extLst>
          </p:cNvPr>
          <p:cNvPicPr>
            <a:picLocks noChangeAspect="1"/>
          </p:cNvPicPr>
          <p:nvPr/>
        </p:nvPicPr>
        <p:blipFill>
          <a:blip r:embed="rId2"/>
          <a:stretch>
            <a:fillRect/>
          </a:stretch>
        </p:blipFill>
        <p:spPr>
          <a:xfrm>
            <a:off x="5927558" y="935991"/>
            <a:ext cx="2470485" cy="349313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2259085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p:txBody>
          <a:bodyPr>
            <a:noAutofit/>
          </a:bodyPr>
          <a:lstStyle/>
          <a:p>
            <a:r>
              <a:rPr lang="en-US"/>
              <a:t>Current Marital Status</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p:txBody>
          <a:bodyPr/>
          <a:lstStyle/>
          <a:p>
            <a:r>
              <a:rPr lang="en-US"/>
              <a:t>Percent distribution of women and men age 15-49 by current marital status</a:t>
            </a:r>
          </a:p>
        </p:txBody>
      </p:sp>
      <p:graphicFrame>
        <p:nvGraphicFramePr>
          <p:cNvPr id="11" name="Chart 10">
            <a:extLst>
              <a:ext uri="{FF2B5EF4-FFF2-40B4-BE49-F238E27FC236}">
                <a16:creationId xmlns:a16="http://schemas.microsoft.com/office/drawing/2014/main" id="{77C748B8-A357-4913-EC73-5F373BAF98C1}"/>
              </a:ext>
            </a:extLst>
          </p:cNvPr>
          <p:cNvGraphicFramePr/>
          <p:nvPr>
            <p:extLst>
              <p:ext uri="{D42A27DB-BD31-4B8C-83A1-F6EECF244321}">
                <p14:modId xmlns:p14="http://schemas.microsoft.com/office/powerpoint/2010/main" val="2503765075"/>
              </p:ext>
            </p:extLst>
          </p:nvPr>
        </p:nvGraphicFramePr>
        <p:xfrm>
          <a:off x="628648" y="1578428"/>
          <a:ext cx="7886700" cy="512717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399799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p:txBody>
          <a:bodyPr>
            <a:noAutofit/>
          </a:bodyPr>
          <a:lstStyle/>
          <a:p>
            <a:r>
              <a:rPr lang="en-US"/>
              <a:t>First Union by Age 15 or Age 18</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p:txBody>
          <a:bodyPr/>
          <a:lstStyle/>
          <a:p>
            <a:r>
              <a:rPr lang="en-US"/>
              <a:t>Percent of women and men age 20-24 who were in union by age 15 or age 18</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2345789964"/>
              </p:ext>
            </p:extLst>
          </p:nvPr>
        </p:nvGraphicFramePr>
        <p:xfrm>
          <a:off x="628649" y="1904999"/>
          <a:ext cx="7886699" cy="4587875"/>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a:extLst>
              <a:ext uri="{FF2B5EF4-FFF2-40B4-BE49-F238E27FC236}">
                <a16:creationId xmlns:a16="http://schemas.microsoft.com/office/drawing/2014/main" id="{0B0D50D7-E777-BDAB-67FA-5FB77C6B0DDA}"/>
              </a:ext>
            </a:extLst>
          </p:cNvPr>
          <p:cNvSpPr txBox="1"/>
          <p:nvPr/>
        </p:nvSpPr>
        <p:spPr>
          <a:xfrm>
            <a:off x="3037114" y="5551715"/>
            <a:ext cx="478971" cy="413656"/>
          </a:xfrm>
          <a:prstGeom prst="rect">
            <a:avLst/>
          </a:prstGeom>
        </p:spPr>
        <p:txBody>
          <a:bodyPr vert="horz" wrap="square" lIns="91440" tIns="45720" rIns="91440" bIns="45720" rtlCol="0" anchor="ctr">
            <a:normAutofit/>
          </a:bodyPr>
          <a:lstStyle/>
          <a:p>
            <a:pPr algn="l"/>
            <a:r>
              <a:rPr lang="en-US" sz="1800" b="1" dirty="0">
                <a:latin typeface="Source Sans Pro" panose="020B0503030403020204" pitchFamily="34" charset="0"/>
                <a:ea typeface="Source Sans Pro" panose="020B0503030403020204" pitchFamily="34" charset="0"/>
              </a:rPr>
              <a:t>&lt;1</a:t>
            </a:r>
          </a:p>
        </p:txBody>
      </p:sp>
      <p:pic>
        <p:nvPicPr>
          <p:cNvPr id="6" name="Picture 5" descr="A picture containing text&#10;&#10;Description automatically generated">
            <a:extLst>
              <a:ext uri="{FF2B5EF4-FFF2-40B4-BE49-F238E27FC236}">
                <a16:creationId xmlns:a16="http://schemas.microsoft.com/office/drawing/2014/main" id="{161377F1-22DD-5795-5B52-6B3D03F87C5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7" name="Content Placeholder 2">
            <a:extLst>
              <a:ext uri="{FF2B5EF4-FFF2-40B4-BE49-F238E27FC236}">
                <a16:creationId xmlns:a16="http://schemas.microsoft.com/office/drawing/2014/main" id="{8C96A666-1944-CE79-DB5E-34C065376F20}"/>
              </a:ext>
            </a:extLst>
          </p:cNvPr>
          <p:cNvSpPr txBox="1">
            <a:spLocks/>
          </p:cNvSpPr>
          <p:nvPr/>
        </p:nvSpPr>
        <p:spPr>
          <a:xfrm>
            <a:off x="7354844" y="762000"/>
            <a:ext cx="1703464"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a:solidFill>
                  <a:srgbClr val="00A3E3"/>
                </a:solidFill>
              </a:rPr>
              <a:t>Indicator 5.3.1</a:t>
            </a:r>
          </a:p>
        </p:txBody>
      </p:sp>
    </p:spTree>
    <p:extLst>
      <p:ext uri="{BB962C8B-B14F-4D97-AF65-F5344CB8AC3E}">
        <p14:creationId xmlns:p14="http://schemas.microsoft.com/office/powerpoint/2010/main" val="42052986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p:txBody>
          <a:bodyPr>
            <a:noAutofit/>
          </a:bodyPr>
          <a:lstStyle/>
          <a:p>
            <a:r>
              <a:rPr lang="en-US"/>
              <a:t>First Sexual Intercourse by Age 15 or </a:t>
            </a:r>
            <a:br>
              <a:rPr lang="en-US"/>
            </a:br>
            <a:r>
              <a:rPr lang="en-US"/>
              <a:t>Age 18</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p:txBody>
          <a:bodyPr>
            <a:normAutofit/>
          </a:bodyPr>
          <a:lstStyle/>
          <a:p>
            <a:r>
              <a:rPr lang="en-US" dirty="0"/>
              <a:t>Percent of women and men age 20-24 who had their first sexual intercourse by </a:t>
            </a:r>
            <a:br>
              <a:rPr lang="en-US" dirty="0"/>
            </a:br>
            <a:r>
              <a:rPr lang="en-US" dirty="0"/>
              <a:t>age 15 or age 18</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4285504715"/>
              </p:ext>
            </p:extLst>
          </p:nvPr>
        </p:nvGraphicFramePr>
        <p:xfrm>
          <a:off x="628649" y="2068284"/>
          <a:ext cx="7886699" cy="458787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7522043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p:txBody>
          <a:bodyPr>
            <a:normAutofit/>
          </a:bodyPr>
          <a:lstStyle/>
          <a:p>
            <a:pPr marL="342900" indent="-342900" algn="l">
              <a:buFont typeface="Arial" panose="020B0604020202020204" pitchFamily="34" charset="0"/>
              <a:buChar char="•"/>
            </a:pPr>
            <a:r>
              <a:rPr lang="en-US" sz="3200" b="1" i="0" dirty="0">
                <a:solidFill>
                  <a:schemeClr val="accent5"/>
                </a:solidFill>
              </a:rPr>
              <a:t>Levels and Trends</a:t>
            </a:r>
          </a:p>
          <a:p>
            <a:pPr marL="342900" indent="-342900" algn="l">
              <a:buFont typeface="Arial" panose="020B0604020202020204" pitchFamily="34" charset="0"/>
              <a:buChar char="•"/>
            </a:pPr>
            <a:r>
              <a:rPr lang="en-US" sz="3200" i="0" dirty="0"/>
              <a:t>Birth Intervals, Age at First Birth, and Teenage Pregnancy </a:t>
            </a:r>
          </a:p>
          <a:p>
            <a:pPr marL="342900" indent="-342900" algn="l">
              <a:buFont typeface="Arial" panose="020B0604020202020204" pitchFamily="34" charset="0"/>
              <a:buChar char="•"/>
            </a:pPr>
            <a:r>
              <a:rPr lang="en-US" sz="3200" i="0" dirty="0"/>
              <a:t>Pregnancy Outcomes</a:t>
            </a:r>
          </a:p>
          <a:p>
            <a:pPr marL="342900" indent="-342900" algn="l">
              <a:buFont typeface="Arial" panose="020B0604020202020204" pitchFamily="34" charset="0"/>
              <a:buChar char="•"/>
            </a:pPr>
            <a:r>
              <a:rPr lang="en-US" sz="3200" i="0" dirty="0"/>
              <a:t>Marriage and Sexual Activity</a:t>
            </a:r>
          </a:p>
          <a:p>
            <a:pPr marL="342900" indent="-342900" algn="l">
              <a:buFont typeface="Arial" panose="020B0604020202020204" pitchFamily="34" charset="0"/>
              <a:buChar char="•"/>
            </a:pPr>
            <a:r>
              <a:rPr lang="en-US" sz="3200" i="0" dirty="0"/>
              <a:t>Fertility Preferences</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chemeClr val="accent5"/>
                </a:solidFill>
              </a:rPr>
              <a:t>Chapter 5 </a:t>
            </a:r>
            <a:r>
              <a:rPr lang="en-US" sz="2000" dirty="0"/>
              <a:t>of the Final Report</a:t>
            </a:r>
          </a:p>
        </p:txBody>
      </p:sp>
      <p:pic>
        <p:nvPicPr>
          <p:cNvPr id="11" name="Picture 10" descr="A picture containing text, screenshot, cartoon, graphic design&#10;&#10;Description automatically generated">
            <a:extLst>
              <a:ext uri="{FF2B5EF4-FFF2-40B4-BE49-F238E27FC236}">
                <a16:creationId xmlns:a16="http://schemas.microsoft.com/office/drawing/2014/main" id="{856D9B00-AAAF-4E45-3F9A-8B751D81C9E0}"/>
              </a:ext>
            </a:extLst>
          </p:cNvPr>
          <p:cNvPicPr>
            <a:picLocks noChangeAspect="1"/>
          </p:cNvPicPr>
          <p:nvPr/>
        </p:nvPicPr>
        <p:blipFill>
          <a:blip r:embed="rId2"/>
          <a:stretch>
            <a:fillRect/>
          </a:stretch>
        </p:blipFill>
        <p:spPr>
          <a:xfrm>
            <a:off x="5927558" y="935991"/>
            <a:ext cx="2470485" cy="349313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639885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p:txBody>
          <a:bodyPr>
            <a:noAutofit/>
          </a:bodyPr>
          <a:lstStyle/>
          <a:p>
            <a:r>
              <a:rPr lang="en-US"/>
              <a:t>Trends in Early Sexual Intercourse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p:txBody>
          <a:bodyPr>
            <a:normAutofit/>
          </a:bodyPr>
          <a:lstStyle/>
          <a:p>
            <a:r>
              <a:rPr lang="en-US"/>
              <a:t>Percent of women and men age 25-49 who had their first sexual intercourse by age 18</a:t>
            </a:r>
          </a:p>
        </p:txBody>
      </p:sp>
      <p:graphicFrame>
        <p:nvGraphicFramePr>
          <p:cNvPr id="8" name="Chart 7">
            <a:extLst>
              <a:ext uri="{FF2B5EF4-FFF2-40B4-BE49-F238E27FC236}">
                <a16:creationId xmlns:a16="http://schemas.microsoft.com/office/drawing/2014/main" id="{A25666F9-CCA3-9D59-B863-99CA3EC76DEB}"/>
              </a:ext>
            </a:extLst>
          </p:cNvPr>
          <p:cNvGraphicFramePr/>
          <p:nvPr>
            <p:extLst>
              <p:ext uri="{D42A27DB-BD31-4B8C-83A1-F6EECF244321}">
                <p14:modId xmlns:p14="http://schemas.microsoft.com/office/powerpoint/2010/main" val="2862324581"/>
              </p:ext>
            </p:extLst>
          </p:nvPr>
        </p:nvGraphicFramePr>
        <p:xfrm>
          <a:off x="628650" y="1790004"/>
          <a:ext cx="7886700" cy="4840514"/>
        </p:xfrm>
        <a:graphic>
          <a:graphicData uri="http://schemas.openxmlformats.org/drawingml/2006/chart">
            <c:chart xmlns:c="http://schemas.openxmlformats.org/drawingml/2006/chart" xmlns:r="http://schemas.openxmlformats.org/officeDocument/2006/relationships" r:id="rId3"/>
          </a:graphicData>
        </a:graphic>
      </p:graphicFrame>
      <p:sp>
        <p:nvSpPr>
          <p:cNvPr id="11" name="TextBox 10">
            <a:extLst>
              <a:ext uri="{FF2B5EF4-FFF2-40B4-BE49-F238E27FC236}">
                <a16:creationId xmlns:a16="http://schemas.microsoft.com/office/drawing/2014/main" id="{B854967F-8043-B86D-C735-482989D83C1E}"/>
              </a:ext>
            </a:extLst>
          </p:cNvPr>
          <p:cNvSpPr txBox="1"/>
          <p:nvPr/>
        </p:nvSpPr>
        <p:spPr>
          <a:xfrm>
            <a:off x="2373085" y="5216067"/>
            <a:ext cx="1436914" cy="381000"/>
          </a:xfrm>
          <a:prstGeom prst="rect">
            <a:avLst/>
          </a:prstGeom>
        </p:spPr>
        <p:txBody>
          <a:bodyPr vert="horz" wrap="square" lIns="91440" tIns="45720" rIns="91440" bIns="45720" rtlCol="0" anchor="ctr">
            <a:normAutofit/>
          </a:bodyPr>
          <a:lstStyle/>
          <a:p>
            <a:pPr algn="l"/>
            <a:r>
              <a:rPr lang="en-US" sz="1800" b="1">
                <a:solidFill>
                  <a:schemeClr val="accent2"/>
                </a:solidFill>
                <a:latin typeface="Source Sans Pro" panose="020B0503030403020204" pitchFamily="34" charset="0"/>
                <a:ea typeface="Source Sans Pro" panose="020B0503030403020204" pitchFamily="34" charset="0"/>
              </a:rPr>
              <a:t>Men</a:t>
            </a:r>
          </a:p>
        </p:txBody>
      </p:sp>
      <p:sp>
        <p:nvSpPr>
          <p:cNvPr id="12" name="TextBox 11">
            <a:extLst>
              <a:ext uri="{FF2B5EF4-FFF2-40B4-BE49-F238E27FC236}">
                <a16:creationId xmlns:a16="http://schemas.microsoft.com/office/drawing/2014/main" id="{3862842A-EAC4-C115-2F36-83D77BEE1E0E}"/>
              </a:ext>
            </a:extLst>
          </p:cNvPr>
          <p:cNvSpPr txBox="1"/>
          <p:nvPr/>
        </p:nvSpPr>
        <p:spPr>
          <a:xfrm>
            <a:off x="1251857" y="3695175"/>
            <a:ext cx="1121228" cy="381000"/>
          </a:xfrm>
          <a:prstGeom prst="rect">
            <a:avLst/>
          </a:prstGeom>
        </p:spPr>
        <p:txBody>
          <a:bodyPr vert="horz" wrap="square" lIns="91440" tIns="45720" rIns="91440" bIns="45720" rtlCol="0" anchor="ctr">
            <a:normAutofit/>
          </a:bodyPr>
          <a:lstStyle/>
          <a:p>
            <a:pPr algn="l"/>
            <a:r>
              <a:rPr lang="en-US" sz="1800" b="1" dirty="0">
                <a:solidFill>
                  <a:schemeClr val="accent1"/>
                </a:solidFill>
                <a:latin typeface="Source Sans Pro" panose="020B0503030403020204" pitchFamily="34" charset="0"/>
                <a:ea typeface="Source Sans Pro" panose="020B0503030403020204" pitchFamily="34" charset="0"/>
              </a:rPr>
              <a:t>Women</a:t>
            </a:r>
          </a:p>
        </p:txBody>
      </p:sp>
    </p:spTree>
    <p:extLst>
      <p:ext uri="{BB962C8B-B14F-4D97-AF65-F5344CB8AC3E}">
        <p14:creationId xmlns:p14="http://schemas.microsoft.com/office/powerpoint/2010/main" val="143032507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800099" y="1450182"/>
            <a:ext cx="5127459" cy="1655762"/>
          </a:xfrm>
        </p:spPr>
        <p:txBody>
          <a:bodyPr>
            <a:noAutofit/>
          </a:bodyPr>
          <a:lstStyle/>
          <a:p>
            <a:pPr marL="342900" indent="-342900" algn="l">
              <a:buFont typeface="Arial" panose="020B0604020202020204" pitchFamily="34" charset="0"/>
              <a:buChar char="•"/>
            </a:pPr>
            <a:r>
              <a:rPr lang="en-US" i="0" dirty="0"/>
              <a:t>Levels and Trends</a:t>
            </a:r>
          </a:p>
          <a:p>
            <a:pPr marL="342900" indent="-342900" algn="l">
              <a:buFont typeface="Arial" panose="020B0604020202020204" pitchFamily="34" charset="0"/>
              <a:buChar char="•"/>
            </a:pPr>
            <a:r>
              <a:rPr lang="en-US" i="0" dirty="0"/>
              <a:t>Birth Intervals, Age at First Birth, and Teenage Pregnancy </a:t>
            </a:r>
          </a:p>
          <a:p>
            <a:pPr marL="342900" indent="-342900" algn="l">
              <a:buFont typeface="Arial" panose="020B0604020202020204" pitchFamily="34" charset="0"/>
              <a:buChar char="•"/>
            </a:pPr>
            <a:r>
              <a:rPr lang="en-US" i="0" dirty="0"/>
              <a:t>Pregnancy Outcomes</a:t>
            </a:r>
          </a:p>
          <a:p>
            <a:pPr marL="342900" indent="-342900" algn="l">
              <a:buFont typeface="Arial" panose="020B0604020202020204" pitchFamily="34" charset="0"/>
              <a:buChar char="•"/>
            </a:pPr>
            <a:r>
              <a:rPr lang="en-US" i="0" dirty="0"/>
              <a:t>Marriage and Sexual Activity</a:t>
            </a:r>
          </a:p>
          <a:p>
            <a:pPr marL="342900" indent="-342900" algn="l">
              <a:buFont typeface="Arial" panose="020B0604020202020204" pitchFamily="34" charset="0"/>
              <a:buChar char="•"/>
            </a:pPr>
            <a:r>
              <a:rPr lang="en-US" b="1" i="0" dirty="0">
                <a:solidFill>
                  <a:schemeClr val="accent5"/>
                </a:solidFill>
              </a:rPr>
              <a:t>Fertility Preferences</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US" sz="2000"/>
              <a:t>Find these data in </a:t>
            </a:r>
            <a:r>
              <a:rPr lang="en-US" sz="2000" b="1">
                <a:solidFill>
                  <a:schemeClr val="accent5"/>
                </a:solidFill>
              </a:rPr>
              <a:t>Chapter 6 </a:t>
            </a:r>
            <a:r>
              <a:rPr lang="en-US" sz="2000"/>
              <a:t>of the Final Report</a:t>
            </a:r>
          </a:p>
        </p:txBody>
      </p:sp>
      <p:pic>
        <p:nvPicPr>
          <p:cNvPr id="13" name="Picture 12" descr="A picture containing text, screenshot, cartoon, graphic design&#10;&#10;Description automatically generated">
            <a:extLst>
              <a:ext uri="{FF2B5EF4-FFF2-40B4-BE49-F238E27FC236}">
                <a16:creationId xmlns:a16="http://schemas.microsoft.com/office/drawing/2014/main" id="{8D0B2994-A099-31DD-6E62-B78F43B4760C}"/>
              </a:ext>
            </a:extLst>
          </p:cNvPr>
          <p:cNvPicPr>
            <a:picLocks noChangeAspect="1"/>
          </p:cNvPicPr>
          <p:nvPr/>
        </p:nvPicPr>
        <p:blipFill>
          <a:blip r:embed="rId2"/>
          <a:stretch>
            <a:fillRect/>
          </a:stretch>
        </p:blipFill>
        <p:spPr>
          <a:xfrm>
            <a:off x="5927558" y="935991"/>
            <a:ext cx="2470485" cy="349313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09394487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p:txBody>
          <a:bodyPr>
            <a:noAutofit/>
          </a:bodyPr>
          <a:lstStyle/>
          <a:p>
            <a:r>
              <a:rPr lang="en-US"/>
              <a:t>Fertility Preferences</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p:txBody>
          <a:bodyPr/>
          <a:lstStyle/>
          <a:p>
            <a:r>
              <a:rPr lang="en-US"/>
              <a:t>Percent distribution of married women and men age 15-49 by desire for children</a:t>
            </a:r>
          </a:p>
        </p:txBody>
      </p:sp>
      <p:graphicFrame>
        <p:nvGraphicFramePr>
          <p:cNvPr id="11" name="Chart 10">
            <a:extLst>
              <a:ext uri="{FF2B5EF4-FFF2-40B4-BE49-F238E27FC236}">
                <a16:creationId xmlns:a16="http://schemas.microsoft.com/office/drawing/2014/main" id="{77C748B8-A357-4913-EC73-5F373BAF98C1}"/>
              </a:ext>
            </a:extLst>
          </p:cNvPr>
          <p:cNvGraphicFramePr/>
          <p:nvPr>
            <p:extLst>
              <p:ext uri="{D42A27DB-BD31-4B8C-83A1-F6EECF244321}">
                <p14:modId xmlns:p14="http://schemas.microsoft.com/office/powerpoint/2010/main" val="444863341"/>
              </p:ext>
            </p:extLst>
          </p:nvPr>
        </p:nvGraphicFramePr>
        <p:xfrm>
          <a:off x="628648" y="1611086"/>
          <a:ext cx="7886700" cy="512717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31626363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p:txBody>
          <a:bodyPr>
            <a:noAutofit/>
          </a:bodyPr>
          <a:lstStyle/>
          <a:p>
            <a:r>
              <a:rPr lang="en-US"/>
              <a:t>Ideal Family Size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1031089"/>
            <a:ext cx="7886700" cy="810706"/>
          </a:xfrm>
        </p:spPr>
        <p:txBody>
          <a:bodyPr>
            <a:normAutofit/>
          </a:bodyPr>
          <a:lstStyle/>
          <a:p>
            <a:r>
              <a:rPr lang="en-US" dirty="0"/>
              <a:t>Mean ideal number of children among women and men age 15-49</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284044607"/>
              </p:ext>
            </p:extLst>
          </p:nvPr>
        </p:nvGraphicFramePr>
        <p:xfrm>
          <a:off x="628649" y="1789056"/>
          <a:ext cx="7886699" cy="486710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58939853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p:txBody>
          <a:bodyPr>
            <a:noAutofit/>
          </a:bodyPr>
          <a:lstStyle/>
          <a:p>
            <a:r>
              <a:rPr lang="en-US"/>
              <a:t>Fertility Planning Status</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031089"/>
            <a:ext cx="7886700" cy="810706"/>
          </a:xfrm>
        </p:spPr>
        <p:txBody>
          <a:bodyPr>
            <a:normAutofit/>
          </a:bodyPr>
          <a:lstStyle/>
          <a:p>
            <a:r>
              <a:rPr lang="en-US" dirty="0"/>
              <a:t>Percent distribution of pregnancy outcomes in the 3 years preceding the survey by planning status of the pregnancy</a:t>
            </a:r>
          </a:p>
        </p:txBody>
      </p:sp>
      <p:graphicFrame>
        <p:nvGraphicFramePr>
          <p:cNvPr id="11" name="Chart 10">
            <a:extLst>
              <a:ext uri="{FF2B5EF4-FFF2-40B4-BE49-F238E27FC236}">
                <a16:creationId xmlns:a16="http://schemas.microsoft.com/office/drawing/2014/main" id="{77C748B8-A357-4913-EC73-5F373BAF98C1}"/>
              </a:ext>
            </a:extLst>
          </p:cNvPr>
          <p:cNvGraphicFramePr/>
          <p:nvPr>
            <p:extLst>
              <p:ext uri="{D42A27DB-BD31-4B8C-83A1-F6EECF244321}">
                <p14:modId xmlns:p14="http://schemas.microsoft.com/office/powerpoint/2010/main" val="3672134912"/>
              </p:ext>
            </p:extLst>
          </p:nvPr>
        </p:nvGraphicFramePr>
        <p:xfrm>
          <a:off x="628648" y="1611086"/>
          <a:ext cx="7886700" cy="512717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67814631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p:txBody>
          <a:bodyPr>
            <a:noAutofit/>
          </a:bodyPr>
          <a:lstStyle/>
          <a:p>
            <a:r>
              <a:rPr lang="en-US"/>
              <a:t>Difference between Wanted and Actual Fertility Rates by Residence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p:txBody>
          <a:bodyPr>
            <a:normAutofit/>
          </a:bodyPr>
          <a:lstStyle/>
          <a:p>
            <a:r>
              <a:rPr lang="en-US"/>
              <a:t>Total wanted fertility rate and total fertility rate</a:t>
            </a:r>
          </a:p>
        </p:txBody>
      </p:sp>
      <p:graphicFrame>
        <p:nvGraphicFramePr>
          <p:cNvPr id="11" name="Chart 10">
            <a:extLst>
              <a:ext uri="{FF2B5EF4-FFF2-40B4-BE49-F238E27FC236}">
                <a16:creationId xmlns:a16="http://schemas.microsoft.com/office/drawing/2014/main" id="{77C748B8-A357-4913-EC73-5F373BAF98C1}"/>
              </a:ext>
            </a:extLst>
          </p:cNvPr>
          <p:cNvGraphicFramePr/>
          <p:nvPr>
            <p:extLst>
              <p:ext uri="{D42A27DB-BD31-4B8C-83A1-F6EECF244321}">
                <p14:modId xmlns:p14="http://schemas.microsoft.com/office/powerpoint/2010/main" val="2953996578"/>
              </p:ext>
            </p:extLst>
          </p:nvPr>
        </p:nvGraphicFramePr>
        <p:xfrm>
          <a:off x="390525" y="1798541"/>
          <a:ext cx="8439150" cy="487848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12703047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1E771-73A1-701F-1EF7-0950A106EB3A}"/>
              </a:ext>
            </a:extLst>
          </p:cNvPr>
          <p:cNvSpPr>
            <a:spLocks noGrp="1"/>
          </p:cNvSpPr>
          <p:nvPr>
            <p:ph type="title"/>
          </p:nvPr>
        </p:nvSpPr>
        <p:spPr/>
        <p:txBody>
          <a:bodyPr/>
          <a:lstStyle/>
          <a:p>
            <a:r>
              <a:rPr lang="en-US" dirty="0"/>
              <a:t>Key Results</a:t>
            </a:r>
          </a:p>
        </p:txBody>
      </p:sp>
      <p:sp>
        <p:nvSpPr>
          <p:cNvPr id="3" name="Content Placeholder 2">
            <a:extLst>
              <a:ext uri="{FF2B5EF4-FFF2-40B4-BE49-F238E27FC236}">
                <a16:creationId xmlns:a16="http://schemas.microsoft.com/office/drawing/2014/main" id="{F2A31AE5-F919-CA50-BF07-AF012D87D146}"/>
              </a:ext>
            </a:extLst>
          </p:cNvPr>
          <p:cNvSpPr>
            <a:spLocks noGrp="1"/>
          </p:cNvSpPr>
          <p:nvPr>
            <p:ph idx="1"/>
          </p:nvPr>
        </p:nvSpPr>
        <p:spPr/>
        <p:txBody>
          <a:bodyPr>
            <a:noAutofit/>
          </a:bodyPr>
          <a:lstStyle/>
          <a:p>
            <a:pPr marL="285750" indent="-285750">
              <a:lnSpc>
                <a:spcPct val="100000"/>
              </a:lnSpc>
              <a:buClr>
                <a:schemeClr val="tx1"/>
              </a:buClr>
              <a:buFont typeface="Arial" panose="020B0604020202020204" pitchFamily="34" charset="0"/>
              <a:buChar char="•"/>
            </a:pPr>
            <a:r>
              <a:rPr lang="en-US" sz="2200" i="0" dirty="0"/>
              <a:t>There were </a:t>
            </a:r>
            <a:r>
              <a:rPr lang="en-US" sz="2200" b="1" i="0" dirty="0">
                <a:solidFill>
                  <a:schemeClr val="accent5"/>
                </a:solidFill>
              </a:rPr>
              <a:t>0 births </a:t>
            </a:r>
            <a:r>
              <a:rPr lang="en-US" sz="2200" i="0" dirty="0"/>
              <a:t>per 1,000 women </a:t>
            </a:r>
            <a:r>
              <a:rPr lang="en-US" sz="2200" b="1" i="0" dirty="0">
                <a:solidFill>
                  <a:schemeClr val="accent5"/>
                </a:solidFill>
              </a:rPr>
              <a:t>age 10-14 </a:t>
            </a:r>
            <a:r>
              <a:rPr lang="en-US" sz="2200" i="0" dirty="0"/>
              <a:t>and</a:t>
            </a:r>
            <a:br>
              <a:rPr lang="en-US" sz="2200" i="0" dirty="0"/>
            </a:br>
            <a:r>
              <a:rPr lang="en-US" sz="2200" b="1" i="0" dirty="0">
                <a:solidFill>
                  <a:schemeClr val="accent5"/>
                </a:solidFill>
              </a:rPr>
              <a:t>71 births</a:t>
            </a:r>
            <a:r>
              <a:rPr lang="en-US" sz="2200" i="0" dirty="0"/>
              <a:t> per 1,000 women </a:t>
            </a:r>
            <a:r>
              <a:rPr lang="en-US" sz="2200" b="1" i="0" dirty="0">
                <a:solidFill>
                  <a:schemeClr val="accent5"/>
                </a:solidFill>
              </a:rPr>
              <a:t>age 15-19 </a:t>
            </a:r>
            <a:r>
              <a:rPr lang="en-US" sz="2200" i="0" dirty="0"/>
              <a:t>in the 3 years before the survey.</a:t>
            </a:r>
          </a:p>
          <a:p>
            <a:pPr marL="285750" indent="-285750">
              <a:lnSpc>
                <a:spcPct val="100000"/>
              </a:lnSpc>
              <a:buClr>
                <a:schemeClr val="tx1"/>
              </a:buClr>
              <a:buFont typeface="Arial" panose="020B0604020202020204" pitchFamily="34" charset="0"/>
              <a:buChar char="•"/>
            </a:pPr>
            <a:r>
              <a:rPr lang="en-US" sz="2200" i="0" dirty="0"/>
              <a:t>The total fertility rate is </a:t>
            </a:r>
            <a:r>
              <a:rPr lang="en-US" sz="2200" b="1" i="0" dirty="0">
                <a:solidFill>
                  <a:schemeClr val="accent5"/>
                </a:solidFill>
              </a:rPr>
              <a:t>2.1 children per woman </a:t>
            </a:r>
            <a:r>
              <a:rPr lang="en-US" sz="2200" i="0" dirty="0"/>
              <a:t>and has </a:t>
            </a:r>
            <a:r>
              <a:rPr lang="en-US" sz="2200" b="1" i="0" dirty="0">
                <a:solidFill>
                  <a:schemeClr val="accent5"/>
                </a:solidFill>
              </a:rPr>
              <a:t>decreased slightly since 2016</a:t>
            </a:r>
            <a:r>
              <a:rPr lang="en-US" sz="2200" i="0" dirty="0"/>
              <a:t>.</a:t>
            </a:r>
          </a:p>
          <a:p>
            <a:pPr marL="285750" indent="-285750">
              <a:lnSpc>
                <a:spcPct val="100000"/>
              </a:lnSpc>
              <a:buClr>
                <a:schemeClr val="tx1"/>
              </a:buClr>
              <a:buFont typeface="Arial" panose="020B0604020202020204" pitchFamily="34" charset="0"/>
              <a:buChar char="•"/>
            </a:pPr>
            <a:r>
              <a:rPr lang="en-US" sz="2200" b="1" i="0" dirty="0">
                <a:solidFill>
                  <a:schemeClr val="accent5"/>
                </a:solidFill>
              </a:rPr>
              <a:t>14% </a:t>
            </a:r>
            <a:r>
              <a:rPr lang="en-US" sz="2200" i="0" dirty="0"/>
              <a:t>of teenage women age 15-19 </a:t>
            </a:r>
            <a:r>
              <a:rPr lang="en-US" sz="2200" b="1" i="0" dirty="0">
                <a:solidFill>
                  <a:schemeClr val="accent5"/>
                </a:solidFill>
              </a:rPr>
              <a:t>have ever been pregnant</a:t>
            </a:r>
            <a:r>
              <a:rPr lang="en-US" sz="2200" i="0" dirty="0"/>
              <a:t>.</a:t>
            </a:r>
          </a:p>
          <a:p>
            <a:pPr marL="285750" indent="-285750">
              <a:lnSpc>
                <a:spcPct val="100000"/>
              </a:lnSpc>
              <a:buClr>
                <a:schemeClr val="tx1"/>
              </a:buClr>
              <a:buFont typeface="Arial" panose="020B0604020202020204" pitchFamily="34" charset="0"/>
              <a:buChar char="•"/>
            </a:pPr>
            <a:r>
              <a:rPr lang="en-US" sz="2200" b="1" i="0" dirty="0">
                <a:solidFill>
                  <a:schemeClr val="accent5"/>
                </a:solidFill>
              </a:rPr>
              <a:t>6% </a:t>
            </a:r>
            <a:r>
              <a:rPr lang="en-US" sz="2200" i="0" dirty="0"/>
              <a:t>of women and </a:t>
            </a:r>
            <a:r>
              <a:rPr lang="en-US" sz="2200" b="1" i="0" dirty="0">
                <a:solidFill>
                  <a:schemeClr val="accent5"/>
                </a:solidFill>
              </a:rPr>
              <a:t>&lt;1% </a:t>
            </a:r>
            <a:r>
              <a:rPr lang="en-US" sz="2200" i="0" dirty="0"/>
              <a:t>of men age 20-24 </a:t>
            </a:r>
            <a:r>
              <a:rPr lang="en-US" sz="2200" b="1" i="0" dirty="0">
                <a:solidFill>
                  <a:schemeClr val="accent5"/>
                </a:solidFill>
              </a:rPr>
              <a:t>were married before age 15</a:t>
            </a:r>
            <a:r>
              <a:rPr lang="en-US" sz="2200" i="0" dirty="0"/>
              <a:t>.</a:t>
            </a:r>
          </a:p>
          <a:p>
            <a:pPr marL="285750" indent="-285750">
              <a:lnSpc>
                <a:spcPct val="100000"/>
              </a:lnSpc>
              <a:buClr>
                <a:schemeClr val="tx1"/>
              </a:buClr>
              <a:buFont typeface="Arial" panose="020B0604020202020204" pitchFamily="34" charset="0"/>
              <a:buChar char="•"/>
            </a:pPr>
            <a:r>
              <a:rPr lang="en-US" sz="2200" b="1" i="0" dirty="0">
                <a:solidFill>
                  <a:schemeClr val="accent5"/>
                </a:solidFill>
              </a:rPr>
              <a:t>35% </a:t>
            </a:r>
            <a:r>
              <a:rPr lang="en-US" sz="2200" i="0" dirty="0"/>
              <a:t>of women and </a:t>
            </a:r>
            <a:r>
              <a:rPr lang="en-US" sz="2200" b="1" i="0" dirty="0">
                <a:solidFill>
                  <a:schemeClr val="accent5"/>
                </a:solidFill>
              </a:rPr>
              <a:t>7% </a:t>
            </a:r>
            <a:r>
              <a:rPr lang="en-US" sz="2200" i="0" dirty="0"/>
              <a:t>of men age 20-24 </a:t>
            </a:r>
            <a:r>
              <a:rPr lang="en-US" sz="2200" b="1" i="0" dirty="0">
                <a:solidFill>
                  <a:schemeClr val="accent5"/>
                </a:solidFill>
              </a:rPr>
              <a:t>were married before age 18</a:t>
            </a:r>
            <a:r>
              <a:rPr lang="en-US" sz="2200" i="0" dirty="0"/>
              <a:t>.</a:t>
            </a:r>
          </a:p>
          <a:p>
            <a:pPr marL="285750" indent="-285750">
              <a:lnSpc>
                <a:spcPct val="100000"/>
              </a:lnSpc>
              <a:buClr>
                <a:schemeClr val="tx1"/>
              </a:buClr>
              <a:buFont typeface="Arial" panose="020B0604020202020204" pitchFamily="34" charset="0"/>
              <a:buChar char="•"/>
            </a:pPr>
            <a:r>
              <a:rPr lang="en-US" sz="2200" b="1" i="0" dirty="0">
                <a:solidFill>
                  <a:schemeClr val="accent5"/>
                </a:solidFill>
              </a:rPr>
              <a:t>13% </a:t>
            </a:r>
            <a:r>
              <a:rPr lang="en-US" sz="2200" i="0" dirty="0"/>
              <a:t>of married women and </a:t>
            </a:r>
            <a:r>
              <a:rPr lang="en-US" sz="2200" b="1" i="0" dirty="0">
                <a:solidFill>
                  <a:schemeClr val="accent5"/>
                </a:solidFill>
              </a:rPr>
              <a:t>16% </a:t>
            </a:r>
            <a:r>
              <a:rPr lang="en-US" sz="2200" i="0" dirty="0"/>
              <a:t>of married men </a:t>
            </a:r>
            <a:r>
              <a:rPr lang="en-US" sz="2200" b="1" i="0" dirty="0">
                <a:solidFill>
                  <a:schemeClr val="accent5"/>
                </a:solidFill>
              </a:rPr>
              <a:t>want to delay childbearing </a:t>
            </a:r>
            <a:r>
              <a:rPr lang="en-US" sz="2200" i="0" dirty="0"/>
              <a:t>and</a:t>
            </a:r>
            <a:r>
              <a:rPr lang="en-US" sz="2200" b="1" i="0" dirty="0">
                <a:solidFill>
                  <a:schemeClr val="accent5"/>
                </a:solidFill>
              </a:rPr>
              <a:t> 53% </a:t>
            </a:r>
            <a:r>
              <a:rPr lang="en-US" sz="2200" i="0" dirty="0"/>
              <a:t>of married women </a:t>
            </a:r>
            <a:r>
              <a:rPr lang="en-US" sz="2200" i="0"/>
              <a:t>and </a:t>
            </a:r>
            <a:r>
              <a:rPr lang="en-US" sz="2200" b="1" i="0">
                <a:solidFill>
                  <a:schemeClr val="accent5"/>
                </a:solidFill>
              </a:rPr>
              <a:t>56% </a:t>
            </a:r>
            <a:r>
              <a:rPr lang="en-US" sz="2200" i="0" dirty="0"/>
              <a:t>of married men </a:t>
            </a:r>
            <a:r>
              <a:rPr lang="en-US" sz="2200" b="1" i="0" dirty="0">
                <a:solidFill>
                  <a:schemeClr val="accent5"/>
                </a:solidFill>
              </a:rPr>
              <a:t>want no more children</a:t>
            </a:r>
            <a:r>
              <a:rPr lang="en-US" sz="2200" i="0" dirty="0"/>
              <a:t>.</a:t>
            </a:r>
            <a:endParaRPr lang="en-US" sz="2200" b="1" i="0" dirty="0">
              <a:solidFill>
                <a:schemeClr val="accent5"/>
              </a:solidFill>
            </a:endParaRPr>
          </a:p>
        </p:txBody>
      </p:sp>
    </p:spTree>
    <p:extLst>
      <p:ext uri="{BB962C8B-B14F-4D97-AF65-F5344CB8AC3E}">
        <p14:creationId xmlns:p14="http://schemas.microsoft.com/office/powerpoint/2010/main" val="34756391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p:txBody>
          <a:bodyPr>
            <a:noAutofit/>
          </a:bodyPr>
          <a:lstStyle/>
          <a:p>
            <a:r>
              <a:rPr lang="en-US"/>
              <a:t>Age-Specific Fertility Rates</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073332"/>
            <a:ext cx="7886700" cy="810706"/>
          </a:xfrm>
        </p:spPr>
        <p:txBody>
          <a:bodyPr/>
          <a:lstStyle/>
          <a:p>
            <a:r>
              <a:rPr lang="en-US" dirty="0"/>
              <a:t>Births per 1,000 women for the 3-year period before the survey</a:t>
            </a:r>
          </a:p>
        </p:txBody>
      </p:sp>
      <p:graphicFrame>
        <p:nvGraphicFramePr>
          <p:cNvPr id="12" name="Chart 11">
            <a:extLst>
              <a:ext uri="{FF2B5EF4-FFF2-40B4-BE49-F238E27FC236}">
                <a16:creationId xmlns:a16="http://schemas.microsoft.com/office/drawing/2014/main" id="{EA0A0782-FDF5-68B5-3E13-A040A82315DF}"/>
              </a:ext>
            </a:extLst>
          </p:cNvPr>
          <p:cNvGraphicFramePr/>
          <p:nvPr>
            <p:extLst>
              <p:ext uri="{D42A27DB-BD31-4B8C-83A1-F6EECF244321}">
                <p14:modId xmlns:p14="http://schemas.microsoft.com/office/powerpoint/2010/main" val="1089135104"/>
              </p:ext>
            </p:extLst>
          </p:nvPr>
        </p:nvGraphicFramePr>
        <p:xfrm>
          <a:off x="261257" y="1565795"/>
          <a:ext cx="8621486" cy="4693035"/>
        </p:xfrm>
        <a:graphic>
          <a:graphicData uri="http://schemas.openxmlformats.org/drawingml/2006/chart">
            <c:chart xmlns:c="http://schemas.openxmlformats.org/drawingml/2006/chart" xmlns:r="http://schemas.openxmlformats.org/officeDocument/2006/relationships" r:id="rId3"/>
          </a:graphicData>
        </a:graphic>
      </p:graphicFrame>
      <p:sp>
        <p:nvSpPr>
          <p:cNvPr id="13" name="TextBox 12">
            <a:extLst>
              <a:ext uri="{FF2B5EF4-FFF2-40B4-BE49-F238E27FC236}">
                <a16:creationId xmlns:a16="http://schemas.microsoft.com/office/drawing/2014/main" id="{91EEDFA8-3AA5-77F0-83F1-F5FF6665FE43}"/>
              </a:ext>
            </a:extLst>
          </p:cNvPr>
          <p:cNvSpPr txBox="1"/>
          <p:nvPr/>
        </p:nvSpPr>
        <p:spPr>
          <a:xfrm>
            <a:off x="3042555" y="6024787"/>
            <a:ext cx="3058886" cy="468085"/>
          </a:xfrm>
          <a:prstGeom prst="rect">
            <a:avLst/>
          </a:prstGeom>
        </p:spPr>
        <p:txBody>
          <a:bodyPr vert="horz" wrap="square" lIns="91440" tIns="45720" rIns="91440" bIns="45720" rtlCol="0" anchor="ctr">
            <a:normAutofit/>
          </a:bodyPr>
          <a:lstStyle/>
          <a:p>
            <a:pPr algn="ctr"/>
            <a:r>
              <a:rPr lang="en-US">
                <a:latin typeface="Source Sans Pro" panose="020B0503030403020204" pitchFamily="34" charset="0"/>
                <a:ea typeface="Source Sans Pro" panose="020B0503030403020204" pitchFamily="34" charset="0"/>
              </a:rPr>
              <a:t>Age (years)</a:t>
            </a:r>
          </a:p>
        </p:txBody>
      </p:sp>
      <p:sp>
        <p:nvSpPr>
          <p:cNvPr id="14" name="TextBox 13">
            <a:extLst>
              <a:ext uri="{FF2B5EF4-FFF2-40B4-BE49-F238E27FC236}">
                <a16:creationId xmlns:a16="http://schemas.microsoft.com/office/drawing/2014/main" id="{7B915756-A29F-325B-5D43-1F846F131974}"/>
              </a:ext>
            </a:extLst>
          </p:cNvPr>
          <p:cNvSpPr txBox="1"/>
          <p:nvPr/>
        </p:nvSpPr>
        <p:spPr>
          <a:xfrm>
            <a:off x="7949291" y="5197342"/>
            <a:ext cx="457200" cy="489402"/>
          </a:xfrm>
          <a:prstGeom prst="rect">
            <a:avLst/>
          </a:prstGeom>
        </p:spPr>
        <p:txBody>
          <a:bodyPr vert="horz" wrap="square" lIns="91440" tIns="45720" rIns="91440" bIns="45720" rtlCol="0" anchor="ctr">
            <a:normAutofit/>
          </a:bodyPr>
          <a:lstStyle/>
          <a:p>
            <a:pPr algn="ctr"/>
            <a:endParaRPr lang="en-US" sz="1800" b="1" dirty="0">
              <a:latin typeface="Source Sans Pro" panose="020B0503030403020204" pitchFamily="34" charset="0"/>
              <a:ea typeface="Source Sans Pro" panose="020B0503030403020204" pitchFamily="34" charset="0"/>
            </a:endParaRPr>
          </a:p>
        </p:txBody>
      </p:sp>
      <p:sp>
        <p:nvSpPr>
          <p:cNvPr id="15" name="TextBox 14">
            <a:extLst>
              <a:ext uri="{FF2B5EF4-FFF2-40B4-BE49-F238E27FC236}">
                <a16:creationId xmlns:a16="http://schemas.microsoft.com/office/drawing/2014/main" id="{D7F56EBF-8AA3-35CA-3421-8D456748E5B9}"/>
              </a:ext>
            </a:extLst>
          </p:cNvPr>
          <p:cNvSpPr txBox="1"/>
          <p:nvPr/>
        </p:nvSpPr>
        <p:spPr>
          <a:xfrm>
            <a:off x="737509" y="5224521"/>
            <a:ext cx="457200" cy="489402"/>
          </a:xfrm>
          <a:prstGeom prst="rect">
            <a:avLst/>
          </a:prstGeom>
        </p:spPr>
        <p:txBody>
          <a:bodyPr vert="horz" wrap="square" lIns="91440" tIns="45720" rIns="91440" bIns="45720" rtlCol="0" anchor="ctr">
            <a:normAutofit fontScale="85000" lnSpcReduction="10000"/>
          </a:bodyPr>
          <a:lstStyle/>
          <a:p>
            <a:pPr algn="ctr"/>
            <a:r>
              <a:rPr lang="en-US" b="1" dirty="0">
                <a:latin typeface="Source Sans Pro" panose="020B0503030403020204" pitchFamily="34" charset="0"/>
                <a:ea typeface="Source Sans Pro" panose="020B0503030403020204" pitchFamily="34" charset="0"/>
              </a:rPr>
              <a:t>[   ]</a:t>
            </a:r>
            <a:endParaRPr lang="en-US" sz="1800" b="1" dirty="0">
              <a:latin typeface="Source Sans Pro" panose="020B0503030403020204" pitchFamily="34" charset="0"/>
              <a:ea typeface="Source Sans Pro" panose="020B0503030403020204" pitchFamily="34" charset="0"/>
            </a:endParaRPr>
          </a:p>
        </p:txBody>
      </p:sp>
      <p:sp>
        <p:nvSpPr>
          <p:cNvPr id="17" name="Content Placeholder 2">
            <a:extLst>
              <a:ext uri="{FF2B5EF4-FFF2-40B4-BE49-F238E27FC236}">
                <a16:creationId xmlns:a16="http://schemas.microsoft.com/office/drawing/2014/main" id="{8F463A01-7069-BCF1-CFD5-59FEE65C01F4}"/>
              </a:ext>
            </a:extLst>
          </p:cNvPr>
          <p:cNvSpPr txBox="1">
            <a:spLocks/>
          </p:cNvSpPr>
          <p:nvPr/>
        </p:nvSpPr>
        <p:spPr>
          <a:xfrm>
            <a:off x="628648" y="6441301"/>
            <a:ext cx="7886700" cy="419100"/>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a:t>Note: Estimates in brackets are truncated. </a:t>
            </a:r>
          </a:p>
        </p:txBody>
      </p:sp>
      <p:pic>
        <p:nvPicPr>
          <p:cNvPr id="4" name="Picture 3" descr="A picture containing text&#10;&#10;Description automatically generated">
            <a:extLst>
              <a:ext uri="{FF2B5EF4-FFF2-40B4-BE49-F238E27FC236}">
                <a16:creationId xmlns:a16="http://schemas.microsoft.com/office/drawing/2014/main" id="{437B9B34-58FD-6460-A1A9-FED3C1A11EF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5" name="Content Placeholder 2">
            <a:extLst>
              <a:ext uri="{FF2B5EF4-FFF2-40B4-BE49-F238E27FC236}">
                <a16:creationId xmlns:a16="http://schemas.microsoft.com/office/drawing/2014/main" id="{41CF1324-554F-C713-1B08-9716D0D1988F}"/>
              </a:ext>
            </a:extLst>
          </p:cNvPr>
          <p:cNvSpPr txBox="1">
            <a:spLocks/>
          </p:cNvSpPr>
          <p:nvPr/>
        </p:nvSpPr>
        <p:spPr>
          <a:xfrm>
            <a:off x="7364369" y="791924"/>
            <a:ext cx="1684414"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a:solidFill>
                  <a:srgbClr val="00A3E3"/>
                </a:solidFill>
              </a:rPr>
              <a:t>Indicator 3.7.2</a:t>
            </a:r>
          </a:p>
        </p:txBody>
      </p:sp>
    </p:spTree>
    <p:extLst>
      <p:ext uri="{BB962C8B-B14F-4D97-AF65-F5344CB8AC3E}">
        <p14:creationId xmlns:p14="http://schemas.microsoft.com/office/powerpoint/2010/main" val="18874314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p:txBody>
          <a:bodyPr>
            <a:noAutofit/>
          </a:bodyPr>
          <a:lstStyle/>
          <a:p>
            <a:r>
              <a:rPr lang="en-US"/>
              <a:t>Total Fertility Rate Trends by Residence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p:txBody>
          <a:bodyPr/>
          <a:lstStyle/>
          <a:p>
            <a:r>
              <a:rPr lang="en-US"/>
              <a:t>Average number of births per woman for the 3-year period before the survey</a:t>
            </a:r>
          </a:p>
        </p:txBody>
      </p:sp>
      <p:graphicFrame>
        <p:nvGraphicFramePr>
          <p:cNvPr id="8" name="Chart 7">
            <a:extLst>
              <a:ext uri="{FF2B5EF4-FFF2-40B4-BE49-F238E27FC236}">
                <a16:creationId xmlns:a16="http://schemas.microsoft.com/office/drawing/2014/main" id="{A25666F9-CCA3-9D59-B863-99CA3EC76DEB}"/>
              </a:ext>
            </a:extLst>
          </p:cNvPr>
          <p:cNvGraphicFramePr/>
          <p:nvPr>
            <p:extLst>
              <p:ext uri="{D42A27DB-BD31-4B8C-83A1-F6EECF244321}">
                <p14:modId xmlns:p14="http://schemas.microsoft.com/office/powerpoint/2010/main" val="3609751172"/>
              </p:ext>
            </p:extLst>
          </p:nvPr>
        </p:nvGraphicFramePr>
        <p:xfrm>
          <a:off x="704850" y="1621969"/>
          <a:ext cx="7810500" cy="4840514"/>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9">
            <a:extLst>
              <a:ext uri="{FF2B5EF4-FFF2-40B4-BE49-F238E27FC236}">
                <a16:creationId xmlns:a16="http://schemas.microsoft.com/office/drawing/2014/main" id="{580355BB-10B2-2265-F650-EBBA740CC379}"/>
              </a:ext>
            </a:extLst>
          </p:cNvPr>
          <p:cNvSpPr txBox="1"/>
          <p:nvPr/>
        </p:nvSpPr>
        <p:spPr>
          <a:xfrm>
            <a:off x="471394" y="1958972"/>
            <a:ext cx="1436914" cy="381000"/>
          </a:xfrm>
          <a:prstGeom prst="rect">
            <a:avLst/>
          </a:prstGeom>
        </p:spPr>
        <p:txBody>
          <a:bodyPr vert="horz" wrap="square" lIns="91440" tIns="45720" rIns="91440" bIns="45720" rtlCol="0" anchor="ctr">
            <a:normAutofit/>
          </a:bodyPr>
          <a:lstStyle/>
          <a:p>
            <a:pPr algn="l"/>
            <a:r>
              <a:rPr lang="en-US" sz="1800" b="1" dirty="0">
                <a:solidFill>
                  <a:schemeClr val="accent3"/>
                </a:solidFill>
                <a:latin typeface="Source Sans Pro" panose="020B0503030403020204" pitchFamily="34" charset="0"/>
                <a:ea typeface="Source Sans Pro" panose="020B0503030403020204" pitchFamily="34" charset="0"/>
              </a:rPr>
              <a:t>Rural</a:t>
            </a:r>
          </a:p>
        </p:txBody>
      </p:sp>
      <p:sp>
        <p:nvSpPr>
          <p:cNvPr id="11" name="TextBox 10">
            <a:extLst>
              <a:ext uri="{FF2B5EF4-FFF2-40B4-BE49-F238E27FC236}">
                <a16:creationId xmlns:a16="http://schemas.microsoft.com/office/drawing/2014/main" id="{B854967F-8043-B86D-C735-482989D83C1E}"/>
              </a:ext>
            </a:extLst>
          </p:cNvPr>
          <p:cNvSpPr txBox="1"/>
          <p:nvPr/>
        </p:nvSpPr>
        <p:spPr>
          <a:xfrm>
            <a:off x="471394" y="3569150"/>
            <a:ext cx="1436914" cy="381000"/>
          </a:xfrm>
          <a:prstGeom prst="rect">
            <a:avLst/>
          </a:prstGeom>
        </p:spPr>
        <p:txBody>
          <a:bodyPr vert="horz" wrap="square" lIns="91440" tIns="45720" rIns="91440" bIns="45720" rtlCol="0" anchor="ctr">
            <a:normAutofit/>
          </a:bodyPr>
          <a:lstStyle/>
          <a:p>
            <a:pPr algn="l"/>
            <a:r>
              <a:rPr lang="en-US" sz="1800" b="1" dirty="0">
                <a:solidFill>
                  <a:schemeClr val="accent4"/>
                </a:solidFill>
                <a:latin typeface="Source Sans Pro" panose="020B0503030403020204" pitchFamily="34" charset="0"/>
                <a:ea typeface="Source Sans Pro" panose="020B0503030403020204" pitchFamily="34" charset="0"/>
              </a:rPr>
              <a:t>Urban</a:t>
            </a:r>
          </a:p>
        </p:txBody>
      </p:sp>
      <p:sp>
        <p:nvSpPr>
          <p:cNvPr id="12" name="TextBox 11">
            <a:extLst>
              <a:ext uri="{FF2B5EF4-FFF2-40B4-BE49-F238E27FC236}">
                <a16:creationId xmlns:a16="http://schemas.microsoft.com/office/drawing/2014/main" id="{3862842A-EAC4-C115-2F36-83D77BEE1E0E}"/>
              </a:ext>
            </a:extLst>
          </p:cNvPr>
          <p:cNvSpPr txBox="1"/>
          <p:nvPr/>
        </p:nvSpPr>
        <p:spPr>
          <a:xfrm>
            <a:off x="471394" y="2448377"/>
            <a:ext cx="1436914" cy="381000"/>
          </a:xfrm>
          <a:prstGeom prst="rect">
            <a:avLst/>
          </a:prstGeom>
        </p:spPr>
        <p:txBody>
          <a:bodyPr vert="horz" wrap="square" lIns="91440" tIns="45720" rIns="91440" bIns="45720" rtlCol="0" anchor="ctr">
            <a:normAutofit/>
          </a:bodyPr>
          <a:lstStyle/>
          <a:p>
            <a:pPr algn="l"/>
            <a:r>
              <a:rPr lang="en-US" sz="1800" b="1" dirty="0">
                <a:solidFill>
                  <a:schemeClr val="accent5"/>
                </a:solidFill>
                <a:latin typeface="Source Sans Pro" panose="020B0503030403020204" pitchFamily="34" charset="0"/>
                <a:ea typeface="Source Sans Pro" panose="020B0503030403020204" pitchFamily="34" charset="0"/>
              </a:rPr>
              <a:t>Nepal</a:t>
            </a:r>
          </a:p>
        </p:txBody>
      </p:sp>
    </p:spTree>
    <p:extLst>
      <p:ext uri="{BB962C8B-B14F-4D97-AF65-F5344CB8AC3E}">
        <p14:creationId xmlns:p14="http://schemas.microsoft.com/office/powerpoint/2010/main" val="14287889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p:txBody>
          <a:bodyPr>
            <a:noAutofit/>
          </a:bodyPr>
          <a:lstStyle/>
          <a:p>
            <a:r>
              <a:rPr lang="en-US"/>
              <a:t>Total Fertility Rate by Education</a:t>
            </a:r>
          </a:p>
        </p:txBody>
      </p:sp>
      <p:sp>
        <p:nvSpPr>
          <p:cNvPr id="10" name="Content Placeholder 2">
            <a:extLst>
              <a:ext uri="{FF2B5EF4-FFF2-40B4-BE49-F238E27FC236}">
                <a16:creationId xmlns:a16="http://schemas.microsoft.com/office/drawing/2014/main" id="{42B9B4F2-DF07-CDA1-F731-84581AF62576}"/>
              </a:ext>
            </a:extLst>
          </p:cNvPr>
          <p:cNvSpPr>
            <a:spLocks noGrp="1"/>
          </p:cNvSpPr>
          <p:nvPr>
            <p:ph idx="1"/>
          </p:nvPr>
        </p:nvSpPr>
        <p:spPr/>
        <p:txBody>
          <a:bodyPr/>
          <a:lstStyle/>
          <a:p>
            <a:r>
              <a:rPr lang="en-US"/>
              <a:t>Average number of births per woman for the 3-year period before the survey</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344670023"/>
              </p:ext>
            </p:extLst>
          </p:nvPr>
        </p:nvGraphicFramePr>
        <p:xfrm>
          <a:off x="628649" y="1904999"/>
          <a:ext cx="7886699" cy="458787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4799534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2407628424"/>
              </p:ext>
            </p:extLst>
          </p:nvPr>
        </p:nvGraphicFramePr>
        <p:xfrm>
          <a:off x="628649" y="1929677"/>
          <a:ext cx="7886699" cy="4269283"/>
        </p:xfrm>
        <a:graphic>
          <a:graphicData uri="http://schemas.openxmlformats.org/drawingml/2006/chart">
            <c:chart xmlns:c="http://schemas.openxmlformats.org/drawingml/2006/chart" xmlns:r="http://schemas.openxmlformats.org/officeDocument/2006/relationships" r:id="rId3"/>
          </a:graphicData>
        </a:graphic>
      </p:graphicFrame>
      <p:grpSp>
        <p:nvGrpSpPr>
          <p:cNvPr id="8" name="Group 7">
            <a:extLst>
              <a:ext uri="{FF2B5EF4-FFF2-40B4-BE49-F238E27FC236}">
                <a16:creationId xmlns:a16="http://schemas.microsoft.com/office/drawing/2014/main" id="{9B93891F-7FE0-C8DC-6B27-0AD630270771}"/>
              </a:ext>
            </a:extLst>
          </p:cNvPr>
          <p:cNvGrpSpPr/>
          <p:nvPr/>
        </p:nvGrpSpPr>
        <p:grpSpPr>
          <a:xfrm>
            <a:off x="759274" y="6285135"/>
            <a:ext cx="7873095" cy="379187"/>
            <a:chOff x="726618" y="6179002"/>
            <a:chExt cx="7873095" cy="379187"/>
          </a:xfrm>
        </p:grpSpPr>
        <p:sp>
          <p:nvSpPr>
            <p:cNvPr id="5" name="Arrow: Right 4">
              <a:extLst>
                <a:ext uri="{FF2B5EF4-FFF2-40B4-BE49-F238E27FC236}">
                  <a16:creationId xmlns:a16="http://schemas.microsoft.com/office/drawing/2014/main" id="{07E7D4A9-A2D8-FCFA-930A-28EF4D10D77F}"/>
                </a:ext>
              </a:extLst>
            </p:cNvPr>
            <p:cNvSpPr/>
            <p:nvPr/>
          </p:nvSpPr>
          <p:spPr>
            <a:xfrm>
              <a:off x="1834241" y="6198960"/>
              <a:ext cx="5423808" cy="359229"/>
            </a:xfrm>
            <a:prstGeom prst="right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412E3515-0CCA-54BB-DEDF-C212521396F3}"/>
                </a:ext>
              </a:extLst>
            </p:cNvPr>
            <p:cNvSpPr txBox="1"/>
            <p:nvPr/>
          </p:nvSpPr>
          <p:spPr>
            <a:xfrm>
              <a:off x="726618" y="6198960"/>
              <a:ext cx="1055914" cy="319313"/>
            </a:xfrm>
            <a:prstGeom prst="rect">
              <a:avLst/>
            </a:prstGeom>
          </p:spPr>
          <p:txBody>
            <a:bodyPr vert="horz" wrap="square" lIns="91440" tIns="45720" rIns="91440" bIns="45720" rtlCol="0" anchor="ctr">
              <a:normAutofit fontScale="925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9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rPr>
                <a:t>Poorest</a:t>
              </a:r>
              <a:endParaRPr kumimoji="0" lang="en-US" sz="18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7" name="TextBox 6">
              <a:extLst>
                <a:ext uri="{FF2B5EF4-FFF2-40B4-BE49-F238E27FC236}">
                  <a16:creationId xmlns:a16="http://schemas.microsoft.com/office/drawing/2014/main" id="{6746877B-C94C-C6CA-FFCE-A784D43835B6}"/>
                </a:ext>
              </a:extLst>
            </p:cNvPr>
            <p:cNvSpPr txBox="1"/>
            <p:nvPr/>
          </p:nvSpPr>
          <p:spPr>
            <a:xfrm>
              <a:off x="7309758" y="6179002"/>
              <a:ext cx="1289955" cy="359229"/>
            </a:xfrm>
            <a:prstGeom prst="rect">
              <a:avLst/>
            </a:prstGeom>
          </p:spPr>
          <p:txBody>
            <a:bodyPr vert="horz" wrap="square" lIns="91440" tIns="45720" rIns="91440" bIns="45720" rtlCol="0" anchor="ctr">
              <a:normAutofit fontScale="92500" lnSpcReduction="1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9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rPr>
                <a:t>Wealthiest</a:t>
              </a:r>
              <a:endParaRPr kumimoji="0" lang="en-US" sz="18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grpSp>
      <p:sp>
        <p:nvSpPr>
          <p:cNvPr id="14" name="Title 1">
            <a:extLst>
              <a:ext uri="{FF2B5EF4-FFF2-40B4-BE49-F238E27FC236}">
                <a16:creationId xmlns:a16="http://schemas.microsoft.com/office/drawing/2014/main" id="{472837B1-EAE8-8564-2917-A240D47892B0}"/>
              </a:ext>
            </a:extLst>
          </p:cNvPr>
          <p:cNvSpPr>
            <a:spLocks noGrp="1"/>
          </p:cNvSpPr>
          <p:nvPr>
            <p:ph type="title"/>
          </p:nvPr>
        </p:nvSpPr>
        <p:spPr/>
        <p:txBody>
          <a:bodyPr>
            <a:noAutofit/>
          </a:bodyPr>
          <a:lstStyle/>
          <a:p>
            <a:r>
              <a:rPr lang="en-US"/>
              <a:t>Total Fertility Rate by Wealth</a:t>
            </a:r>
          </a:p>
        </p:txBody>
      </p:sp>
      <p:sp>
        <p:nvSpPr>
          <p:cNvPr id="15" name="Content Placeholder 2">
            <a:extLst>
              <a:ext uri="{FF2B5EF4-FFF2-40B4-BE49-F238E27FC236}">
                <a16:creationId xmlns:a16="http://schemas.microsoft.com/office/drawing/2014/main" id="{D98D9DFE-A653-03D6-94B0-66FBB56D71DE}"/>
              </a:ext>
            </a:extLst>
          </p:cNvPr>
          <p:cNvSpPr>
            <a:spLocks noGrp="1"/>
          </p:cNvSpPr>
          <p:nvPr>
            <p:ph idx="1"/>
          </p:nvPr>
        </p:nvSpPr>
        <p:spPr/>
        <p:txBody>
          <a:bodyPr/>
          <a:lstStyle/>
          <a:p>
            <a:r>
              <a:rPr lang="en-US"/>
              <a:t>Average number of births per woman for the 3-year period before the survey</a:t>
            </a:r>
          </a:p>
        </p:txBody>
      </p:sp>
    </p:spTree>
    <p:extLst>
      <p:ext uri="{BB962C8B-B14F-4D97-AF65-F5344CB8AC3E}">
        <p14:creationId xmlns:p14="http://schemas.microsoft.com/office/powerpoint/2010/main" val="35022584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AutoShape 3">
            <a:extLst>
              <a:ext uri="{FF2B5EF4-FFF2-40B4-BE49-F238E27FC236}">
                <a16:creationId xmlns:a16="http://schemas.microsoft.com/office/drawing/2014/main" id="{1A5D5D1F-6AE8-32C3-0DF9-D2F8A96FD892}"/>
              </a:ext>
            </a:extLst>
          </p:cNvPr>
          <p:cNvSpPr>
            <a:spLocks noChangeAspect="1" noChangeArrowheads="1" noTextEdit="1"/>
          </p:cNvSpPr>
          <p:nvPr/>
        </p:nvSpPr>
        <p:spPr bwMode="auto">
          <a:xfrm>
            <a:off x="1839913" y="989013"/>
            <a:ext cx="5886450" cy="588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Title 1">
            <a:extLst>
              <a:ext uri="{FF2B5EF4-FFF2-40B4-BE49-F238E27FC236}">
                <a16:creationId xmlns:a16="http://schemas.microsoft.com/office/drawing/2014/main" id="{DB0E9556-57C4-FB9F-F4ED-4A86F430775C}"/>
              </a:ext>
            </a:extLst>
          </p:cNvPr>
          <p:cNvSpPr txBox="1">
            <a:spLocks/>
          </p:cNvSpPr>
          <p:nvPr/>
        </p:nvSpPr>
        <p:spPr>
          <a:xfrm>
            <a:off x="590372" y="-9856"/>
            <a:ext cx="7886700" cy="930275"/>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a:lstStyle>
          <a:p>
            <a:pPr algn="l"/>
            <a:r>
              <a:rPr lang="en-US" dirty="0"/>
              <a:t>Total Fertility Rate by Province </a:t>
            </a:r>
          </a:p>
        </p:txBody>
      </p:sp>
      <p:sp>
        <p:nvSpPr>
          <p:cNvPr id="5" name="Content Placeholder 2">
            <a:extLst>
              <a:ext uri="{FF2B5EF4-FFF2-40B4-BE49-F238E27FC236}">
                <a16:creationId xmlns:a16="http://schemas.microsoft.com/office/drawing/2014/main" id="{D1D953F6-8A0D-3F9D-7265-73BDA97CAE95}"/>
              </a:ext>
            </a:extLst>
          </p:cNvPr>
          <p:cNvSpPr>
            <a:spLocks noGrp="1"/>
          </p:cNvSpPr>
          <p:nvPr>
            <p:ph idx="1"/>
          </p:nvPr>
        </p:nvSpPr>
        <p:spPr>
          <a:xfrm>
            <a:off x="590372" y="741920"/>
            <a:ext cx="7886700" cy="439550"/>
          </a:xfrm>
        </p:spPr>
        <p:txBody>
          <a:bodyPr/>
          <a:lstStyle/>
          <a:p>
            <a:r>
              <a:rPr lang="en-US" dirty="0"/>
              <a:t>Average number of births per woman for the 3-year period before the survey</a:t>
            </a:r>
          </a:p>
        </p:txBody>
      </p:sp>
      <p:graphicFrame>
        <p:nvGraphicFramePr>
          <p:cNvPr id="2" name="Chart 1">
            <a:extLst>
              <a:ext uri="{FF2B5EF4-FFF2-40B4-BE49-F238E27FC236}">
                <a16:creationId xmlns:a16="http://schemas.microsoft.com/office/drawing/2014/main" id="{13F01D39-97BE-3495-0740-561361DECA11}"/>
              </a:ext>
            </a:extLst>
          </p:cNvPr>
          <p:cNvGraphicFramePr/>
          <p:nvPr>
            <p:extLst>
              <p:ext uri="{D42A27DB-BD31-4B8C-83A1-F6EECF244321}">
                <p14:modId xmlns:p14="http://schemas.microsoft.com/office/powerpoint/2010/main" val="123399231"/>
              </p:ext>
            </p:extLst>
          </p:nvPr>
        </p:nvGraphicFramePr>
        <p:xfrm>
          <a:off x="100853" y="1584976"/>
          <a:ext cx="10233211" cy="519605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173242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idx="1"/>
          </p:nvPr>
        </p:nvSpPr>
        <p:spPr>
          <a:xfrm>
            <a:off x="628650" y="1203227"/>
            <a:ext cx="5207374" cy="810706"/>
          </a:xfrm>
        </p:spPr>
        <p:txBody>
          <a:bodyPr>
            <a:noAutofit/>
          </a:bodyPr>
          <a:lstStyle/>
          <a:p>
            <a:pPr marL="342900" indent="-342900" algn="l">
              <a:buFont typeface="Arial" panose="020B0604020202020204" pitchFamily="34" charset="0"/>
              <a:buChar char="•"/>
            </a:pPr>
            <a:r>
              <a:rPr lang="en-US" sz="3200" i="0" dirty="0"/>
              <a:t>Levels and Trends</a:t>
            </a:r>
          </a:p>
          <a:p>
            <a:pPr marL="342900" indent="-342900" algn="l">
              <a:buFont typeface="Arial" panose="020B0604020202020204" pitchFamily="34" charset="0"/>
              <a:buChar char="•"/>
            </a:pPr>
            <a:r>
              <a:rPr lang="en-US" sz="3200" b="1" i="0" dirty="0">
                <a:solidFill>
                  <a:schemeClr val="accent5"/>
                </a:solidFill>
              </a:rPr>
              <a:t>Birth Intervals, Age at First Birth, and Teenage Pregnancy </a:t>
            </a:r>
          </a:p>
          <a:p>
            <a:pPr marL="342900" indent="-342900" algn="l">
              <a:buFont typeface="Arial" panose="020B0604020202020204" pitchFamily="34" charset="0"/>
              <a:buChar char="•"/>
            </a:pPr>
            <a:r>
              <a:rPr lang="en-US" sz="3200" i="0" dirty="0"/>
              <a:t>Pregnancy Outcomes</a:t>
            </a:r>
          </a:p>
          <a:p>
            <a:pPr marL="342900" indent="-342900" algn="l">
              <a:buFont typeface="Arial" panose="020B0604020202020204" pitchFamily="34" charset="0"/>
              <a:buChar char="•"/>
            </a:pPr>
            <a:r>
              <a:rPr lang="en-US" sz="3200" i="0" dirty="0"/>
              <a:t>Marriage and Sexual Activity</a:t>
            </a:r>
          </a:p>
          <a:p>
            <a:pPr marL="342900" indent="-342900" algn="l">
              <a:buFont typeface="Arial" panose="020B0604020202020204" pitchFamily="34" charset="0"/>
              <a:buChar char="•"/>
            </a:pPr>
            <a:r>
              <a:rPr lang="en-US" sz="3200" i="0" dirty="0"/>
              <a:t>Fertility Preferences</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362450"/>
            <a:ext cx="2257424" cy="1114424"/>
          </a:xfrm>
          <a:prstGeom prst="rect">
            <a:avLst/>
          </a:prstGeom>
        </p:spPr>
        <p:txBody>
          <a:bodyPr vert="horz" wrap="square" lIns="91440" tIns="45720" rIns="91440" bIns="45720" rtlCol="0" anchor="ctr">
            <a:normAutofit/>
          </a:bodyPr>
          <a:lstStyle/>
          <a:p>
            <a:pPr algn="ctr"/>
            <a:r>
              <a:rPr lang="en-US" sz="2000"/>
              <a:t>Find these data in </a:t>
            </a:r>
            <a:r>
              <a:rPr lang="en-US" sz="2000" b="1">
                <a:solidFill>
                  <a:schemeClr val="accent5"/>
                </a:solidFill>
              </a:rPr>
              <a:t>Chapter 5 </a:t>
            </a:r>
            <a:r>
              <a:rPr lang="en-US" sz="2000"/>
              <a:t>of the Final Report</a:t>
            </a:r>
          </a:p>
        </p:txBody>
      </p:sp>
      <p:pic>
        <p:nvPicPr>
          <p:cNvPr id="4" name="Picture 3" descr="A picture containing text, screenshot, cartoon, graphic design&#10;&#10;Description automatically generated">
            <a:extLst>
              <a:ext uri="{FF2B5EF4-FFF2-40B4-BE49-F238E27FC236}">
                <a16:creationId xmlns:a16="http://schemas.microsoft.com/office/drawing/2014/main" id="{F56AE5AE-7BCA-8D62-71F9-04744D45099A}"/>
              </a:ext>
            </a:extLst>
          </p:cNvPr>
          <p:cNvPicPr>
            <a:picLocks noChangeAspect="1"/>
          </p:cNvPicPr>
          <p:nvPr/>
        </p:nvPicPr>
        <p:blipFill>
          <a:blip r:embed="rId2"/>
          <a:stretch>
            <a:fillRect/>
          </a:stretch>
        </p:blipFill>
        <p:spPr>
          <a:xfrm>
            <a:off x="5927558" y="869317"/>
            <a:ext cx="2470485" cy="349313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3841079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p:txBody>
          <a:bodyPr>
            <a:noAutofit/>
          </a:bodyPr>
          <a:lstStyle/>
          <a:p>
            <a:r>
              <a:rPr lang="en-US"/>
              <a:t>Birth Intervals</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50" y="1007335"/>
            <a:ext cx="7886700" cy="810706"/>
          </a:xfrm>
        </p:spPr>
        <p:txBody>
          <a:bodyPr>
            <a:normAutofit/>
          </a:bodyPr>
          <a:lstStyle/>
          <a:p>
            <a:r>
              <a:rPr lang="en-US"/>
              <a:t>Percent distribution of non-first births by number of months since preceding birth</a:t>
            </a:r>
          </a:p>
        </p:txBody>
      </p:sp>
      <p:graphicFrame>
        <p:nvGraphicFramePr>
          <p:cNvPr id="6" name="Chart 5">
            <a:extLst>
              <a:ext uri="{FF2B5EF4-FFF2-40B4-BE49-F238E27FC236}">
                <a16:creationId xmlns:a16="http://schemas.microsoft.com/office/drawing/2014/main" id="{A9A8CC69-E7C7-8BF8-2D2D-ABB1A61EC758}"/>
              </a:ext>
            </a:extLst>
          </p:cNvPr>
          <p:cNvGraphicFramePr/>
          <p:nvPr>
            <p:extLst>
              <p:ext uri="{D42A27DB-BD31-4B8C-83A1-F6EECF244321}">
                <p14:modId xmlns:p14="http://schemas.microsoft.com/office/powerpoint/2010/main" val="2573821437"/>
              </p:ext>
            </p:extLst>
          </p:nvPr>
        </p:nvGraphicFramePr>
        <p:xfrm>
          <a:off x="794656" y="1519850"/>
          <a:ext cx="8017330" cy="510955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821595124"/>
      </p:ext>
    </p:extLst>
  </p:cSld>
  <p:clrMapOvr>
    <a:masterClrMapping/>
  </p:clrMapOvr>
</p:sld>
</file>

<file path=ppt/theme/theme1.xml><?xml version="1.0" encoding="utf-8"?>
<a:theme xmlns:a="http://schemas.openxmlformats.org/drawingml/2006/main" name="1_Custom Design">
  <a:themeElements>
    <a:clrScheme name="Template">
      <a:dk1>
        <a:srgbClr val="000000"/>
      </a:dk1>
      <a:lt1>
        <a:srgbClr val="FFFFFF"/>
      </a:lt1>
      <a:dk2>
        <a:srgbClr val="44546A"/>
      </a:dk2>
      <a:lt2>
        <a:srgbClr val="E7E6E6"/>
      </a:lt2>
      <a:accent1>
        <a:srgbClr val="00FFCC"/>
      </a:accent1>
      <a:accent2>
        <a:srgbClr val="FF6699"/>
      </a:accent2>
      <a:accent3>
        <a:srgbClr val="0563C1"/>
      </a:accent3>
      <a:accent4>
        <a:srgbClr val="E6BA00"/>
      </a:accent4>
      <a:accent5>
        <a:srgbClr val="6600FF"/>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5_Custom Design">
  <a:themeElements>
    <a:clrScheme name="Default Nepal">
      <a:dk1>
        <a:sysClr val="windowText" lastClr="000000"/>
      </a:dk1>
      <a:lt1>
        <a:sysClr val="window" lastClr="FFFFFF"/>
      </a:lt1>
      <a:dk2>
        <a:srgbClr val="44546A"/>
      </a:dk2>
      <a:lt2>
        <a:srgbClr val="E7E6E6"/>
      </a:lt2>
      <a:accent1>
        <a:srgbClr val="176C7D"/>
      </a:accent1>
      <a:accent2>
        <a:srgbClr val="EA7625"/>
      </a:accent2>
      <a:accent3>
        <a:srgbClr val="DFB326"/>
      </a:accent3>
      <a:accent4>
        <a:srgbClr val="7A479C"/>
      </a:accent4>
      <a:accent5>
        <a:srgbClr val="1C1E52"/>
      </a:accent5>
      <a:accent6>
        <a:srgbClr val="96B93D"/>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6_Custom Design">
  <a:themeElements>
    <a:clrScheme name="Maps">
      <a:dk1>
        <a:sysClr val="windowText" lastClr="000000"/>
      </a:dk1>
      <a:lt1>
        <a:sysClr val="window" lastClr="FFFFFF"/>
      </a:lt1>
      <a:dk2>
        <a:srgbClr val="44546A"/>
      </a:dk2>
      <a:lt2>
        <a:srgbClr val="E7E6E6"/>
      </a:lt2>
      <a:accent1>
        <a:srgbClr val="3C2456"/>
      </a:accent1>
      <a:accent2>
        <a:srgbClr val="7030A0"/>
      </a:accent2>
      <a:accent3>
        <a:srgbClr val="9ABCE0"/>
      </a:accent3>
      <a:accent4>
        <a:srgbClr val="A7896D"/>
      </a:accent4>
      <a:accent5>
        <a:srgbClr val="670000"/>
      </a:accent5>
      <a:accent6>
        <a:srgbClr val="1C1E52"/>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VMX3MACP777Z-1177381151-27453</_dlc_DocId>
    <_dlc_DocIdUrl xmlns="d16efad5-0601-4cf0-b7c2-89968258c777">
      <Url>https://icfonline.sharepoint.com/sites/ihd-dhs/Dissemination/_layouts/15/DocIdRedir.aspx?ID=VMX3MACP777Z-1177381151-27453</Url>
      <Description>VMX3MACP777Z-1177381151-27453</Description>
    </_dlc_DocIdUrl>
    <TaxCatchAll xmlns="fa6a9aea-fb0f-4ddd-aff8-712634b7d5fe" xsi:nil="true"/>
    <lcf76f155ced4ddcb4097134ff3c332f xmlns="83c4e5ee-5eea-4e8c-8b50-726738bccb6e">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7" ma:contentTypeDescription="Create a new document." ma:contentTypeScope="" ma:versionID="e7cbe689751eeaf97a6063955fa96448">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ff45c2014597e0afdac646b4b124c49b"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7A906D3A-AE0C-43AD-9392-3C18C1CB37EA}">
  <ds:schemaRefs>
    <ds:schemaRef ds:uri="http://schemas.microsoft.com/sharepoint/v3/contenttype/forms"/>
  </ds:schemaRefs>
</ds:datastoreItem>
</file>

<file path=customXml/itemProps2.xml><?xml version="1.0" encoding="utf-8"?>
<ds:datastoreItem xmlns:ds="http://schemas.openxmlformats.org/officeDocument/2006/customXml" ds:itemID="{9981E3BE-0910-4E81-BE17-3B9CCC885C4D}">
  <ds:schemaRefs>
    <ds:schemaRef ds:uri="http://schemas.openxmlformats.org/package/2006/metadata/core-properties"/>
    <ds:schemaRef ds:uri="http://schemas.microsoft.com/office/2006/documentManagement/types"/>
    <ds:schemaRef ds:uri="http://purl.org/dc/dcmitype/"/>
    <ds:schemaRef ds:uri="http://purl.org/dc/terms/"/>
    <ds:schemaRef ds:uri="http://purl.org/dc/elements/1.1/"/>
    <ds:schemaRef ds:uri="http://schemas.microsoft.com/office/infopath/2007/PartnerControls"/>
    <ds:schemaRef ds:uri="http://schemas.microsoft.com/office/2006/metadata/properties"/>
    <ds:schemaRef ds:uri="fa6a9aea-fb0f-4ddd-aff8-712634b7d5fe"/>
    <ds:schemaRef ds:uri="83c4e5ee-5eea-4e8c-8b50-726738bccb6e"/>
    <ds:schemaRef ds:uri="d16efad5-0601-4cf0-b7c2-89968258c777"/>
    <ds:schemaRef ds:uri="http://www.w3.org/XML/1998/namespace"/>
  </ds:schemaRefs>
</ds:datastoreItem>
</file>

<file path=customXml/itemProps3.xml><?xml version="1.0" encoding="utf-8"?>
<ds:datastoreItem xmlns:ds="http://schemas.openxmlformats.org/officeDocument/2006/customXml" ds:itemID="{D56E4CF3-1092-4216-8CCB-F7CEBA85F32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fa6a9aea-fb0f-4ddd-aff8-712634b7d5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78BBB4D1-D007-4369-AB9E-5B8C675DE8C2}">
  <ds:schemaRefs>
    <ds:schemaRef ds:uri="http://schemas.microsoft.com/sharepoint/events"/>
  </ds:schemaRefs>
</ds:datastoreItem>
</file>

<file path=docMetadata/LabelInfo.xml><?xml version="1.0" encoding="utf-8"?>
<clbl:labelList xmlns:clbl="http://schemas.microsoft.com/office/2020/mipLabelMetadata">
  <clbl:label id="{cf90b97b-be46-4a00-9700-81ce4ff1b7f6}" enabled="0" method="" siteId="{cf90b97b-be46-4a00-9700-81ce4ff1b7f6}" removed="1"/>
</clbl:labelList>
</file>

<file path=docProps/app.xml><?xml version="1.0" encoding="utf-8"?>
<Properties xmlns="http://schemas.openxmlformats.org/officeDocument/2006/extended-properties" xmlns:vt="http://schemas.openxmlformats.org/officeDocument/2006/docPropsVTypes">
  <Template>office theme</Template>
  <TotalTime>17647</TotalTime>
  <Words>1678</Words>
  <Application>Microsoft Office PowerPoint</Application>
  <PresentationFormat>On-screen Show (4:3)</PresentationFormat>
  <Paragraphs>145</Paragraphs>
  <Slides>26</Slides>
  <Notes>19</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26</vt:i4>
      </vt:variant>
    </vt:vector>
  </HeadingPairs>
  <TitlesOfParts>
    <vt:vector size="34" baseType="lpstr">
      <vt:lpstr>Arial</vt:lpstr>
      <vt:lpstr>Calibri</vt:lpstr>
      <vt:lpstr>Source Sans Pro</vt:lpstr>
      <vt:lpstr>Source Sans Pro SemiBold</vt:lpstr>
      <vt:lpstr>Times New Roman</vt:lpstr>
      <vt:lpstr>1_Custom Design</vt:lpstr>
      <vt:lpstr>5_Custom Design</vt:lpstr>
      <vt:lpstr>6_Custom Design</vt:lpstr>
      <vt:lpstr>PowerPoint Presentation</vt:lpstr>
      <vt:lpstr>PowerPoint Presentation</vt:lpstr>
      <vt:lpstr>Age-Specific Fertility Rates</vt:lpstr>
      <vt:lpstr>Total Fertility Rate Trends by Residence</vt:lpstr>
      <vt:lpstr>Total Fertility Rate by Education</vt:lpstr>
      <vt:lpstr>Total Fertility Rate by Wealth</vt:lpstr>
      <vt:lpstr>PowerPoint Presentation</vt:lpstr>
      <vt:lpstr>PowerPoint Presentation</vt:lpstr>
      <vt:lpstr>Birth Intervals</vt:lpstr>
      <vt:lpstr>Median Age at First Birth by Residence</vt:lpstr>
      <vt:lpstr>Teenage Pregnancy</vt:lpstr>
      <vt:lpstr>PowerPoint Presentation</vt:lpstr>
      <vt:lpstr>Sexual and Reproductive Health Behaviors before age 15</vt:lpstr>
      <vt:lpstr>PowerPoint Presentation</vt:lpstr>
      <vt:lpstr>Pregnancy Outcomes</vt:lpstr>
      <vt:lpstr>PowerPoint Presentation</vt:lpstr>
      <vt:lpstr>Current Marital Status</vt:lpstr>
      <vt:lpstr>First Union by Age 15 or Age 18</vt:lpstr>
      <vt:lpstr>First Sexual Intercourse by Age 15 or  Age 18</vt:lpstr>
      <vt:lpstr>Trends in Early Sexual Intercourse</vt:lpstr>
      <vt:lpstr>PowerPoint Presentation</vt:lpstr>
      <vt:lpstr>Fertility Preferences</vt:lpstr>
      <vt:lpstr>Ideal Family Size</vt:lpstr>
      <vt:lpstr>Fertility Planning Status</vt:lpstr>
      <vt:lpstr>Difference between Wanted and Actual Fertility Rates by Residence</vt:lpstr>
      <vt:lpstr>Key Results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Balian, Sarah</dc:creator>
  <cp:lastModifiedBy>Twesigye, Gloria</cp:lastModifiedBy>
  <cp:revision>2</cp:revision>
  <dcterms:created xsi:type="dcterms:W3CDTF">2022-12-05T19:39:34Z</dcterms:created>
  <dcterms:modified xsi:type="dcterms:W3CDTF">2023-05-19T12:40:26Z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bc3c2d7f-47c3-4d7e-b049-870ef0ece6de</vt:lpwstr>
  </property>
  <property fmtid="{D5CDD505-2E9C-101B-9397-08002B2CF9AE}" pid="4" name="MediaServiceImageTags">
    <vt:lpwstr/>
  </property>
</Properties>
</file>