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9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288" r:id="rId14"/>
    <p:sldId id="341" r:id="rId15"/>
    <p:sldId id="342" r:id="rId16"/>
    <p:sldId id="272" r:id="rId17"/>
    <p:sldId id="344" r:id="rId18"/>
    <p:sldId id="264" r:id="rId19"/>
    <p:sldId id="283" r:id="rId20"/>
    <p:sldId id="343" r:id="rId21"/>
    <p:sldId id="345" r:id="rId22"/>
    <p:sldId id="275" r:id="rId23"/>
    <p:sldId id="263" r:id="rId24"/>
    <p:sldId id="346" r:id="rId25"/>
    <p:sldId id="347" r:id="rId26"/>
    <p:sldId id="348" r:id="rId27"/>
    <p:sldId id="294" r:id="rId28"/>
    <p:sldId id="351" r:id="rId29"/>
    <p:sldId id="349" r:id="rId30"/>
    <p:sldId id="350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88D04B-CBE4-4D35-A7A0-718935FAF601}" v="63" dt="2023-05-19T16:25:16.7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84358" autoAdjust="0"/>
  </p:normalViewPr>
  <p:slideViewPr>
    <p:cSldViewPr snapToGrid="0">
      <p:cViewPr varScale="1">
        <p:scale>
          <a:sx n="78" d="100"/>
          <a:sy n="78" d="100"/>
        </p:scale>
        <p:origin x="125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0088D04B-CBE4-4D35-A7A0-718935FAF601}"/>
    <pc:docChg chg="undo custSel modSld modMainMaster">
      <pc:chgData name="Twesigye, Gloria" userId="6464a502-8a44-4d67-8fab-8f3aa9495827" providerId="ADAL" clId="{0088D04B-CBE4-4D35-A7A0-718935FAF601}" dt="2023-05-19T16:28:54.241" v="458" actId="478"/>
      <pc:docMkLst>
        <pc:docMk/>
      </pc:docMkLst>
      <pc:sldChg chg="modSp mod">
        <pc:chgData name="Twesigye, Gloria" userId="6464a502-8a44-4d67-8fab-8f3aa9495827" providerId="ADAL" clId="{0088D04B-CBE4-4D35-A7A0-718935FAF601}" dt="2023-05-19T15:38:15.030" v="27" actId="122"/>
        <pc:sldMkLst>
          <pc:docMk/>
          <pc:sldMk cId="109857222" sldId="256"/>
        </pc:sldMkLst>
        <pc:spChg chg="mod">
          <ac:chgData name="Twesigye, Gloria" userId="6464a502-8a44-4d67-8fab-8f3aa9495827" providerId="ADAL" clId="{0088D04B-CBE4-4D35-A7A0-718935FAF601}" dt="2023-05-19T15:38:15.030" v="27" actId="122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0088D04B-CBE4-4D35-A7A0-718935FAF601}" dt="2023-05-19T15:38:52.131" v="30" actId="1076"/>
        <pc:sldMkLst>
          <pc:docMk/>
          <pc:sldMk cId="2163988523" sldId="260"/>
        </pc:sldMkLst>
        <pc:spChg chg="del">
          <ac:chgData name="Twesigye, Gloria" userId="6464a502-8a44-4d67-8fab-8f3aa9495827" providerId="ADAL" clId="{0088D04B-CBE4-4D35-A7A0-718935FAF601}" dt="2023-05-19T15:38:48.807" v="2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0088D04B-CBE4-4D35-A7A0-718935FAF601}" dt="2023-05-19T15:38:48.807" v="2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0088D04B-CBE4-4D35-A7A0-718935FAF601}" dt="2023-05-19T15:38:48.807" v="28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0088D04B-CBE4-4D35-A7A0-718935FAF601}" dt="2023-05-19T15:38:52.131" v="30" actId="1076"/>
          <ac:picMkLst>
            <pc:docMk/>
            <pc:sldMk cId="2163988523" sldId="260"/>
            <ac:picMk id="2" creationId="{F1BFEF8F-7530-5CDA-A0FA-76D40CF2938B}"/>
          </ac:picMkLst>
        </pc:picChg>
      </pc:sldChg>
      <pc:sldChg chg="addSp delSp modSp mod modClrScheme chgLayout modNotesTx">
        <pc:chgData name="Twesigye, Gloria" userId="6464a502-8a44-4d67-8fab-8f3aa9495827" providerId="ADAL" clId="{0088D04B-CBE4-4D35-A7A0-718935FAF601}" dt="2023-05-19T15:58:35.199" v="179" actId="478"/>
        <pc:sldMkLst>
          <pc:docMk/>
          <pc:sldMk cId="1428788921" sldId="262"/>
        </pc:sldMkLst>
        <pc:spChg chg="mod ord">
          <ac:chgData name="Twesigye, Gloria" userId="6464a502-8a44-4d67-8fab-8f3aa9495827" providerId="ADAL" clId="{0088D04B-CBE4-4D35-A7A0-718935FAF601}" dt="2023-05-19T15:43:25.710" v="96" actId="700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0088D04B-CBE4-4D35-A7A0-718935FAF601}" dt="2023-05-19T15:43:34.873" v="97" actId="478"/>
          <ac:spMkLst>
            <pc:docMk/>
            <pc:sldMk cId="1428788921" sldId="262"/>
            <ac:spMk id="3" creationId="{EF0D120F-9958-DE41-AC2F-E54978F354DA}"/>
          </ac:spMkLst>
        </pc:spChg>
        <pc:spChg chg="add del mod">
          <ac:chgData name="Twesigye, Gloria" userId="6464a502-8a44-4d67-8fab-8f3aa9495827" providerId="ADAL" clId="{0088D04B-CBE4-4D35-A7A0-718935FAF601}" dt="2023-05-19T15:58:35.199" v="179" actId="478"/>
          <ac:spMkLst>
            <pc:docMk/>
            <pc:sldMk cId="1428788921" sldId="262"/>
            <ac:spMk id="4" creationId="{BEEAC6EB-959B-3586-D83E-FE428DDB2F33}"/>
          </ac:spMkLst>
        </pc:spChg>
        <pc:spChg chg="mod ord">
          <ac:chgData name="Twesigye, Gloria" userId="6464a502-8a44-4d67-8fab-8f3aa9495827" providerId="ADAL" clId="{0088D04B-CBE4-4D35-A7A0-718935FAF601}" dt="2023-05-19T15:43:25.710" v="96" actId="700"/>
          <ac:spMkLst>
            <pc:docMk/>
            <pc:sldMk cId="1428788921" sldId="262"/>
            <ac:spMk id="16" creationId="{7EF9F444-652D-626D-94F0-686DE3F451C0}"/>
          </ac:spMkLst>
        </pc:spChg>
      </pc:sldChg>
      <pc:sldChg chg="addSp delSp modSp mod modNotesTx">
        <pc:chgData name="Twesigye, Gloria" userId="6464a502-8a44-4d67-8fab-8f3aa9495827" providerId="ADAL" clId="{0088D04B-CBE4-4D35-A7A0-718935FAF601}" dt="2023-05-19T16:24:32.790" v="420" actId="478"/>
        <pc:sldMkLst>
          <pc:docMk/>
          <pc:sldMk cId="1887431401" sldId="263"/>
        </pc:sldMkLst>
        <pc:spChg chg="add del mod">
          <ac:chgData name="Twesigye, Gloria" userId="6464a502-8a44-4d67-8fab-8f3aa9495827" providerId="ADAL" clId="{0088D04B-CBE4-4D35-A7A0-718935FAF601}" dt="2023-05-19T15:50:02.057" v="156" actId="478"/>
          <ac:spMkLst>
            <pc:docMk/>
            <pc:sldMk cId="1887431401" sldId="263"/>
            <ac:spMk id="3" creationId="{C6C05118-86AB-2FDC-D055-3B66EC305425}"/>
          </ac:spMkLst>
        </pc:spChg>
        <pc:spChg chg="add del mod">
          <ac:chgData name="Twesigye, Gloria" userId="6464a502-8a44-4d67-8fab-8f3aa9495827" providerId="ADAL" clId="{0088D04B-CBE4-4D35-A7A0-718935FAF601}" dt="2023-05-19T16:24:32.790" v="420" actId="478"/>
          <ac:spMkLst>
            <pc:docMk/>
            <pc:sldMk cId="1887431401" sldId="263"/>
            <ac:spMk id="4" creationId="{D9E35101-AD01-083F-1311-3FCF3D90A1AE}"/>
          </ac:spMkLst>
        </pc:spChg>
        <pc:graphicFrameChg chg="mod">
          <ac:chgData name="Twesigye, Gloria" userId="6464a502-8a44-4d67-8fab-8f3aa9495827" providerId="ADAL" clId="{0088D04B-CBE4-4D35-A7A0-718935FAF601}" dt="2023-05-19T15:49:56.363" v="155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addSp delSp modSp mod modNotesTx">
        <pc:chgData name="Twesigye, Gloria" userId="6464a502-8a44-4d67-8fab-8f3aa9495827" providerId="ADAL" clId="{0088D04B-CBE4-4D35-A7A0-718935FAF601}" dt="2023-05-19T16:19:41.309" v="285" actId="478"/>
        <pc:sldMkLst>
          <pc:docMk/>
          <pc:sldMk cId="2479953464" sldId="264"/>
        </pc:sldMkLst>
        <pc:spChg chg="add del mod">
          <ac:chgData name="Twesigye, Gloria" userId="6464a502-8a44-4d67-8fab-8f3aa9495827" providerId="ADAL" clId="{0088D04B-CBE4-4D35-A7A0-718935FAF601}" dt="2023-05-19T15:46:01.034" v="120" actId="478"/>
          <ac:spMkLst>
            <pc:docMk/>
            <pc:sldMk cId="2479953464" sldId="264"/>
            <ac:spMk id="4" creationId="{91FCC957-4831-A6AB-6B33-6A0976709736}"/>
          </ac:spMkLst>
        </pc:spChg>
        <pc:spChg chg="add del mod">
          <ac:chgData name="Twesigye, Gloria" userId="6464a502-8a44-4d67-8fab-8f3aa9495827" providerId="ADAL" clId="{0088D04B-CBE4-4D35-A7A0-718935FAF601}" dt="2023-05-19T16:19:41.309" v="285" actId="478"/>
          <ac:spMkLst>
            <pc:docMk/>
            <pc:sldMk cId="2479953464" sldId="264"/>
            <ac:spMk id="5" creationId="{78CCCCA4-8792-173B-A3D3-61702568EE70}"/>
          </ac:spMkLst>
        </pc:spChg>
      </pc:sldChg>
      <pc:sldChg chg="addSp delSp modSp mod modClrScheme chgLayout modNotesTx">
        <pc:chgData name="Twesigye, Gloria" userId="6464a502-8a44-4d67-8fab-8f3aa9495827" providerId="ADAL" clId="{0088D04B-CBE4-4D35-A7A0-718935FAF601}" dt="2023-05-19T16:06:21.047" v="277" actId="478"/>
        <pc:sldMkLst>
          <pc:docMk/>
          <pc:sldMk cId="1506493807" sldId="272"/>
        </pc:sldMkLst>
        <pc:spChg chg="mod ord">
          <ac:chgData name="Twesigye, Gloria" userId="6464a502-8a44-4d67-8fab-8f3aa9495827" providerId="ADAL" clId="{0088D04B-CBE4-4D35-A7A0-718935FAF601}" dt="2023-05-19T15:45:27.846" v="112" actId="700"/>
          <ac:spMkLst>
            <pc:docMk/>
            <pc:sldMk cId="1506493807" sldId="27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088D04B-CBE4-4D35-A7A0-718935FAF601}" dt="2023-05-19T15:45:31.741" v="114" actId="1076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0088D04B-CBE4-4D35-A7A0-718935FAF601}" dt="2023-05-19T15:45:33.899" v="115" actId="478"/>
          <ac:spMkLst>
            <pc:docMk/>
            <pc:sldMk cId="1506493807" sldId="272"/>
            <ac:spMk id="4" creationId="{27CC9021-B1FC-B0F8-7494-94252E8EE012}"/>
          </ac:spMkLst>
        </pc:spChg>
        <pc:spChg chg="add del mod">
          <ac:chgData name="Twesigye, Gloria" userId="6464a502-8a44-4d67-8fab-8f3aa9495827" providerId="ADAL" clId="{0088D04B-CBE4-4D35-A7A0-718935FAF601}" dt="2023-05-19T16:06:21.047" v="277" actId="478"/>
          <ac:spMkLst>
            <pc:docMk/>
            <pc:sldMk cId="1506493807" sldId="272"/>
            <ac:spMk id="5" creationId="{5F4A727E-1FB2-AEA2-5459-083A4E1E2428}"/>
          </ac:spMkLst>
        </pc:spChg>
      </pc:sldChg>
      <pc:sldChg chg="addSp delSp modSp mod modClrScheme chgLayout modNotesTx">
        <pc:chgData name="Twesigye, Gloria" userId="6464a502-8a44-4d67-8fab-8f3aa9495827" providerId="ADAL" clId="{0088D04B-CBE4-4D35-A7A0-718935FAF601}" dt="2023-05-19T16:23:07.983" v="398" actId="478"/>
        <pc:sldMkLst>
          <pc:docMk/>
          <pc:sldMk cId="111198767" sldId="275"/>
        </pc:sldMkLst>
        <pc:spChg chg="mod ord">
          <ac:chgData name="Twesigye, Gloria" userId="6464a502-8a44-4d67-8fab-8f3aa9495827" providerId="ADAL" clId="{0088D04B-CBE4-4D35-A7A0-718935FAF601}" dt="2023-05-19T15:49:02.361" v="149" actId="700"/>
          <ac:spMkLst>
            <pc:docMk/>
            <pc:sldMk cId="111198767" sldId="275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088D04B-CBE4-4D35-A7A0-718935FAF601}" dt="2023-05-19T15:49:02.361" v="149" actId="700"/>
          <ac:spMkLst>
            <pc:docMk/>
            <pc:sldMk cId="111198767" sldId="275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0088D04B-CBE4-4D35-A7A0-718935FAF601}" dt="2023-05-19T15:49:14.714" v="151" actId="478"/>
          <ac:spMkLst>
            <pc:docMk/>
            <pc:sldMk cId="111198767" sldId="275"/>
            <ac:spMk id="4" creationId="{2AC84016-5896-BD69-6047-E932CE3569D3}"/>
          </ac:spMkLst>
        </pc:spChg>
        <pc:spChg chg="add del mod">
          <ac:chgData name="Twesigye, Gloria" userId="6464a502-8a44-4d67-8fab-8f3aa9495827" providerId="ADAL" clId="{0088D04B-CBE4-4D35-A7A0-718935FAF601}" dt="2023-05-19T16:23:07.983" v="398" actId="478"/>
          <ac:spMkLst>
            <pc:docMk/>
            <pc:sldMk cId="111198767" sldId="275"/>
            <ac:spMk id="5" creationId="{274ECBC0-04AF-FDC9-6E03-423935B560C5}"/>
          </ac:spMkLst>
        </pc:spChg>
        <pc:graphicFrameChg chg="mod">
          <ac:chgData name="Twesigye, Gloria" userId="6464a502-8a44-4d67-8fab-8f3aa9495827" providerId="ADAL" clId="{0088D04B-CBE4-4D35-A7A0-718935FAF601}" dt="2023-05-19T16:20:46.092" v="295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0088D04B-CBE4-4D35-A7A0-718935FAF601}" dt="2023-05-19T16:19:58.515" v="289" actId="478"/>
        <pc:sldMkLst>
          <pc:docMk/>
          <pc:sldMk cId="3502258445" sldId="283"/>
        </pc:sldMkLst>
        <pc:spChg chg="add del mod">
          <ac:chgData name="Twesigye, Gloria" userId="6464a502-8a44-4d67-8fab-8f3aa9495827" providerId="ADAL" clId="{0088D04B-CBE4-4D35-A7A0-718935FAF601}" dt="2023-05-19T15:46:22.408" v="124" actId="478"/>
          <ac:spMkLst>
            <pc:docMk/>
            <pc:sldMk cId="3502258445" sldId="283"/>
            <ac:spMk id="2" creationId="{1C3EFA17-7A89-8C4F-19E8-B646612D3EA2}"/>
          </ac:spMkLst>
        </pc:spChg>
        <pc:spChg chg="mod">
          <ac:chgData name="Twesigye, Gloria" userId="6464a502-8a44-4d67-8fab-8f3aa9495827" providerId="ADAL" clId="{0088D04B-CBE4-4D35-A7A0-718935FAF601}" dt="2023-05-19T15:46:20.490" v="123" actId="207"/>
          <ac:spMkLst>
            <pc:docMk/>
            <pc:sldMk cId="3502258445" sldId="283"/>
            <ac:spMk id="5" creationId="{07E7D4A9-A2D8-FCFA-930A-28EF4D10D77F}"/>
          </ac:spMkLst>
        </pc:spChg>
        <pc:spChg chg="mod ord">
          <ac:chgData name="Twesigye, Gloria" userId="6464a502-8a44-4d67-8fab-8f3aa9495827" providerId="ADAL" clId="{0088D04B-CBE4-4D35-A7A0-718935FAF601}" dt="2023-05-19T15:46:11.683" v="121" actId="700"/>
          <ac:spMkLst>
            <pc:docMk/>
            <pc:sldMk cId="3502258445" sldId="283"/>
            <ac:spMk id="10" creationId="{DBDE07E1-7575-A5D0-D1D8-19FF4269F83A}"/>
          </ac:spMkLst>
        </pc:spChg>
        <pc:spChg chg="mod ord">
          <ac:chgData name="Twesigye, Gloria" userId="6464a502-8a44-4d67-8fab-8f3aa9495827" providerId="ADAL" clId="{0088D04B-CBE4-4D35-A7A0-718935FAF601}" dt="2023-05-19T15:46:11.683" v="121" actId="700"/>
          <ac:spMkLst>
            <pc:docMk/>
            <pc:sldMk cId="3502258445" sldId="283"/>
            <ac:spMk id="11" creationId="{AA7DA90E-F1B1-6A3A-8771-E43E613C537E}"/>
          </ac:spMkLst>
        </pc:spChg>
        <pc:spChg chg="add del mod">
          <ac:chgData name="Twesigye, Gloria" userId="6464a502-8a44-4d67-8fab-8f3aa9495827" providerId="ADAL" clId="{0088D04B-CBE4-4D35-A7A0-718935FAF601}" dt="2023-05-19T16:19:58.515" v="289" actId="478"/>
          <ac:spMkLst>
            <pc:docMk/>
            <pc:sldMk cId="3502258445" sldId="283"/>
            <ac:spMk id="12" creationId="{1A454540-9F83-8252-7470-1B6BA762EC78}"/>
          </ac:spMkLst>
        </pc:spChg>
        <pc:graphicFrameChg chg="mod">
          <ac:chgData name="Twesigye, Gloria" userId="6464a502-8a44-4d67-8fab-8f3aa9495827" providerId="ADAL" clId="{0088D04B-CBE4-4D35-A7A0-718935FAF601}" dt="2023-05-19T15:46:15.472" v="122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 modNotesTx">
        <pc:chgData name="Twesigye, Gloria" userId="6464a502-8a44-4d67-8fab-8f3aa9495827" providerId="ADAL" clId="{0088D04B-CBE4-4D35-A7A0-718935FAF601}" dt="2023-05-19T16:03:54.300" v="262" actId="478"/>
        <pc:sldMkLst>
          <pc:docMk/>
          <pc:sldMk cId="2004344858" sldId="288"/>
        </pc:sldMkLst>
        <pc:spChg chg="add del mod">
          <ac:chgData name="Twesigye, Gloria" userId="6464a502-8a44-4d67-8fab-8f3aa9495827" providerId="ADAL" clId="{0088D04B-CBE4-4D35-A7A0-718935FAF601}" dt="2023-05-19T15:44:47.771" v="107" actId="478"/>
          <ac:spMkLst>
            <pc:docMk/>
            <pc:sldMk cId="2004344858" sldId="288"/>
            <ac:spMk id="3" creationId="{B2DC1013-A2C9-6C62-F489-4BA93916A7A1}"/>
          </ac:spMkLst>
        </pc:spChg>
        <pc:spChg chg="add del mod">
          <ac:chgData name="Twesigye, Gloria" userId="6464a502-8a44-4d67-8fab-8f3aa9495827" providerId="ADAL" clId="{0088D04B-CBE4-4D35-A7A0-718935FAF601}" dt="2023-05-19T16:03:54.300" v="262" actId="478"/>
          <ac:spMkLst>
            <pc:docMk/>
            <pc:sldMk cId="2004344858" sldId="288"/>
            <ac:spMk id="4" creationId="{1F09866D-BF6A-2A04-1DB0-F64977E6405A}"/>
          </ac:spMkLst>
        </pc:spChg>
      </pc:sldChg>
      <pc:sldChg chg="addSp delSp modSp mod modNotesTx">
        <pc:chgData name="Twesigye, Gloria" userId="6464a502-8a44-4d67-8fab-8f3aa9495827" providerId="ADAL" clId="{0088D04B-CBE4-4D35-A7A0-718935FAF601}" dt="2023-05-19T16:27:19.425" v="445" actId="478"/>
        <pc:sldMkLst>
          <pc:docMk/>
          <pc:sldMk cId="1925132525" sldId="294"/>
        </pc:sldMkLst>
        <pc:spChg chg="add del mod">
          <ac:chgData name="Twesigye, Gloria" userId="6464a502-8a44-4d67-8fab-8f3aa9495827" providerId="ADAL" clId="{0088D04B-CBE4-4D35-A7A0-718935FAF601}" dt="2023-05-19T15:53:39.949" v="167" actId="478"/>
          <ac:spMkLst>
            <pc:docMk/>
            <pc:sldMk cId="1925132525" sldId="294"/>
            <ac:spMk id="5" creationId="{235E7AB4-B499-2D02-344C-EBB4CFE46E33}"/>
          </ac:spMkLst>
        </pc:spChg>
        <pc:spChg chg="add del mod">
          <ac:chgData name="Twesigye, Gloria" userId="6464a502-8a44-4d67-8fab-8f3aa9495827" providerId="ADAL" clId="{0088D04B-CBE4-4D35-A7A0-718935FAF601}" dt="2023-05-19T16:27:19.425" v="445" actId="478"/>
          <ac:spMkLst>
            <pc:docMk/>
            <pc:sldMk cId="1925132525" sldId="294"/>
            <ac:spMk id="6" creationId="{B6D31D47-8E9D-4C6C-7AB9-EF73C28C0E04}"/>
          </ac:spMkLst>
        </pc:spChg>
      </pc:sldChg>
      <pc:sldChg chg="addSp delSp modSp mod modNotesTx">
        <pc:chgData name="Twesigye, Gloria" userId="6464a502-8a44-4d67-8fab-8f3aa9495827" providerId="ADAL" clId="{0088D04B-CBE4-4D35-A7A0-718935FAF601}" dt="2023-05-19T15:59:57.927" v="182" actId="478"/>
        <pc:sldMkLst>
          <pc:docMk/>
          <pc:sldMk cId="3332005300" sldId="322"/>
        </pc:sldMkLst>
        <pc:spChg chg="add del mod">
          <ac:chgData name="Twesigye, Gloria" userId="6464a502-8a44-4d67-8fab-8f3aa9495827" providerId="ADAL" clId="{0088D04B-CBE4-4D35-A7A0-718935FAF601}" dt="2023-05-19T15:43:46.349" v="99" actId="478"/>
          <ac:spMkLst>
            <pc:docMk/>
            <pc:sldMk cId="3332005300" sldId="322"/>
            <ac:spMk id="4" creationId="{64D58AB4-87FA-8AB9-FFC4-F152E9E1AE32}"/>
          </ac:spMkLst>
        </pc:spChg>
        <pc:spChg chg="add del mod">
          <ac:chgData name="Twesigye, Gloria" userId="6464a502-8a44-4d67-8fab-8f3aa9495827" providerId="ADAL" clId="{0088D04B-CBE4-4D35-A7A0-718935FAF601}" dt="2023-05-19T15:59:57.927" v="182" actId="478"/>
          <ac:spMkLst>
            <pc:docMk/>
            <pc:sldMk cId="3332005300" sldId="322"/>
            <ac:spMk id="7" creationId="{61AF747D-5EAE-FA20-C6C5-FE3CADA4665C}"/>
          </ac:spMkLst>
        </pc:spChg>
        <pc:graphicFrameChg chg="mod">
          <ac:chgData name="Twesigye, Gloria" userId="6464a502-8a44-4d67-8fab-8f3aa9495827" providerId="ADAL" clId="{0088D04B-CBE4-4D35-A7A0-718935FAF601}" dt="2023-05-19T15:43:43.734" v="98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 modNotesTx">
        <pc:chgData name="Twesigye, Gloria" userId="6464a502-8a44-4d67-8fab-8f3aa9495827" providerId="ADAL" clId="{0088D04B-CBE4-4D35-A7A0-718935FAF601}" dt="2023-05-19T16:01:07.542" v="188" actId="478"/>
        <pc:sldMkLst>
          <pc:docMk/>
          <pc:sldMk cId="1702557876" sldId="324"/>
        </pc:sldMkLst>
        <pc:spChg chg="add del mod">
          <ac:chgData name="Twesigye, Gloria" userId="6464a502-8a44-4d67-8fab-8f3aa9495827" providerId="ADAL" clId="{0088D04B-CBE4-4D35-A7A0-718935FAF601}" dt="2023-05-19T15:44:38.771" v="106" actId="478"/>
          <ac:spMkLst>
            <pc:docMk/>
            <pc:sldMk cId="1702557876" sldId="324"/>
            <ac:spMk id="3" creationId="{407F08A4-A1D4-4854-56CA-C1E255814B12}"/>
          </ac:spMkLst>
        </pc:spChg>
        <pc:spChg chg="add del mod">
          <ac:chgData name="Twesigye, Gloria" userId="6464a502-8a44-4d67-8fab-8f3aa9495827" providerId="ADAL" clId="{0088D04B-CBE4-4D35-A7A0-718935FAF601}" dt="2023-05-19T16:01:07.542" v="188" actId="478"/>
          <ac:spMkLst>
            <pc:docMk/>
            <pc:sldMk cId="1702557876" sldId="324"/>
            <ac:spMk id="4" creationId="{BF1452CC-2DA5-74BC-5863-030BD41FD079}"/>
          </ac:spMkLst>
        </pc:spChg>
      </pc:sldChg>
      <pc:sldChg chg="addSp delSp modSp mod modNotesTx">
        <pc:chgData name="Twesigye, Gloria" userId="6464a502-8a44-4d67-8fab-8f3aa9495827" providerId="ADAL" clId="{0088D04B-CBE4-4D35-A7A0-718935FAF601}" dt="2023-05-19T16:00:17.982" v="184" actId="478"/>
        <pc:sldMkLst>
          <pc:docMk/>
          <pc:sldMk cId="3441600197" sldId="340"/>
        </pc:sldMkLst>
        <pc:spChg chg="add del mod">
          <ac:chgData name="Twesigye, Gloria" userId="6464a502-8a44-4d67-8fab-8f3aa9495827" providerId="ADAL" clId="{0088D04B-CBE4-4D35-A7A0-718935FAF601}" dt="2023-05-19T15:44:02.296" v="101" actId="478"/>
          <ac:spMkLst>
            <pc:docMk/>
            <pc:sldMk cId="3441600197" sldId="340"/>
            <ac:spMk id="4" creationId="{B27F1014-D566-85CB-A78B-777E98D10BA7}"/>
          </ac:spMkLst>
        </pc:spChg>
        <pc:spChg chg="add del mod">
          <ac:chgData name="Twesigye, Gloria" userId="6464a502-8a44-4d67-8fab-8f3aa9495827" providerId="ADAL" clId="{0088D04B-CBE4-4D35-A7A0-718935FAF601}" dt="2023-05-19T16:00:17.982" v="184" actId="478"/>
          <ac:spMkLst>
            <pc:docMk/>
            <pc:sldMk cId="3441600197" sldId="340"/>
            <ac:spMk id="7" creationId="{4F624C7F-9AE1-7AFD-5B54-1C5F3CB41694}"/>
          </ac:spMkLst>
        </pc:spChg>
        <pc:graphicFrameChg chg="mod">
          <ac:chgData name="Twesigye, Gloria" userId="6464a502-8a44-4d67-8fab-8f3aa9495827" providerId="ADAL" clId="{0088D04B-CBE4-4D35-A7A0-718935FAF601}" dt="2023-05-19T15:43:56.400" v="100" actId="207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addSp delSp modSp mod modClrScheme chgLayout">
        <pc:chgData name="Twesigye, Gloria" userId="6464a502-8a44-4d67-8fab-8f3aa9495827" providerId="ADAL" clId="{0088D04B-CBE4-4D35-A7A0-718935FAF601}" dt="2023-05-19T16:04:01.035" v="263" actId="478"/>
        <pc:sldMkLst>
          <pc:docMk/>
          <pc:sldMk cId="2701551733" sldId="341"/>
        </pc:sldMkLst>
        <pc:spChg chg="add del mod ord">
          <ac:chgData name="Twesigye, Gloria" userId="6464a502-8a44-4d67-8fab-8f3aa9495827" providerId="ADAL" clId="{0088D04B-CBE4-4D35-A7A0-718935FAF601}" dt="2023-05-19T15:39:04.120" v="33" actId="700"/>
          <ac:spMkLst>
            <pc:docMk/>
            <pc:sldMk cId="2701551733" sldId="341"/>
            <ac:spMk id="2" creationId="{889670EE-D5C1-7240-2BD0-B585BA5931B7}"/>
          </ac:spMkLst>
        </pc:spChg>
        <pc:spChg chg="mod ord">
          <ac:chgData name="Twesigye, Gloria" userId="6464a502-8a44-4d67-8fab-8f3aa9495827" providerId="ADAL" clId="{0088D04B-CBE4-4D35-A7A0-718935FAF601}" dt="2023-05-19T15:39:35.774" v="40" actId="14100"/>
          <ac:spMkLst>
            <pc:docMk/>
            <pc:sldMk cId="2701551733" sldId="341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0088D04B-CBE4-4D35-A7A0-718935FAF601}" dt="2023-05-19T15:39:13.107" v="36" actId="478"/>
          <ac:spMkLst>
            <pc:docMk/>
            <pc:sldMk cId="2701551733" sldId="341"/>
            <ac:spMk id="4" creationId="{75707CA5-B611-55DF-21AA-1692C3161C6F}"/>
          </ac:spMkLst>
        </pc:spChg>
        <pc:spChg chg="del">
          <ac:chgData name="Twesigye, Gloria" userId="6464a502-8a44-4d67-8fab-8f3aa9495827" providerId="ADAL" clId="{0088D04B-CBE4-4D35-A7A0-718935FAF601}" dt="2023-05-19T15:39:38.757" v="41" actId="478"/>
          <ac:spMkLst>
            <pc:docMk/>
            <pc:sldMk cId="2701551733" sldId="341"/>
            <ac:spMk id="6" creationId="{5D0F14F3-1A09-3E96-BCB2-D8B940E469DA}"/>
          </ac:spMkLst>
        </pc:spChg>
        <pc:spChg chg="del">
          <ac:chgData name="Twesigye, Gloria" userId="6464a502-8a44-4d67-8fab-8f3aa9495827" providerId="ADAL" clId="{0088D04B-CBE4-4D35-A7A0-718935FAF601}" dt="2023-05-19T15:39:38.757" v="41" actId="478"/>
          <ac:spMkLst>
            <pc:docMk/>
            <pc:sldMk cId="2701551733" sldId="341"/>
            <ac:spMk id="7" creationId="{CE64F085-394F-89FE-55C1-94E5F28AFADD}"/>
          </ac:spMkLst>
        </pc:spChg>
        <pc:spChg chg="del">
          <ac:chgData name="Twesigye, Gloria" userId="6464a502-8a44-4d67-8fab-8f3aa9495827" providerId="ADAL" clId="{0088D04B-CBE4-4D35-A7A0-718935FAF601}" dt="2023-05-19T15:39:38.757" v="41" actId="478"/>
          <ac:spMkLst>
            <pc:docMk/>
            <pc:sldMk cId="2701551733" sldId="341"/>
            <ac:spMk id="8" creationId="{E39DAA33-FEFE-A8BD-BBEA-A8F3D8B80ECE}"/>
          </ac:spMkLst>
        </pc:spChg>
        <pc:spChg chg="add del mod">
          <ac:chgData name="Twesigye, Gloria" userId="6464a502-8a44-4d67-8fab-8f3aa9495827" providerId="ADAL" clId="{0088D04B-CBE4-4D35-A7A0-718935FAF601}" dt="2023-05-19T15:44:51.043" v="108" actId="478"/>
          <ac:spMkLst>
            <pc:docMk/>
            <pc:sldMk cId="2701551733" sldId="341"/>
            <ac:spMk id="10" creationId="{C20125E0-0DEF-0083-78C5-61C683A52E49}"/>
          </ac:spMkLst>
        </pc:spChg>
        <pc:spChg chg="add del mod">
          <ac:chgData name="Twesigye, Gloria" userId="6464a502-8a44-4d67-8fab-8f3aa9495827" providerId="ADAL" clId="{0088D04B-CBE4-4D35-A7A0-718935FAF601}" dt="2023-05-19T16:04:01.035" v="263" actId="478"/>
          <ac:spMkLst>
            <pc:docMk/>
            <pc:sldMk cId="2701551733" sldId="341"/>
            <ac:spMk id="11" creationId="{D9DA48A8-87C4-8B88-9CBA-33B3606505C2}"/>
          </ac:spMkLst>
        </pc:spChg>
        <pc:picChg chg="add mod">
          <ac:chgData name="Twesigye, Gloria" userId="6464a502-8a44-4d67-8fab-8f3aa9495827" providerId="ADAL" clId="{0088D04B-CBE4-4D35-A7A0-718935FAF601}" dt="2023-05-19T15:39:39.214" v="42"/>
          <ac:picMkLst>
            <pc:docMk/>
            <pc:sldMk cId="2701551733" sldId="341"/>
            <ac:picMk id="5" creationId="{643F1F01-50AD-8E47-3EA3-C1B248B8AAEB}"/>
          </ac:picMkLst>
        </pc:picChg>
      </pc:sldChg>
      <pc:sldChg chg="addSp delSp modSp mod modNotesTx">
        <pc:chgData name="Twesigye, Gloria" userId="6464a502-8a44-4d67-8fab-8f3aa9495827" providerId="ADAL" clId="{0088D04B-CBE4-4D35-A7A0-718935FAF601}" dt="2023-05-19T16:04:33.224" v="267" actId="478"/>
        <pc:sldMkLst>
          <pc:docMk/>
          <pc:sldMk cId="4165731788" sldId="342"/>
        </pc:sldMkLst>
        <pc:spChg chg="add del mod">
          <ac:chgData name="Twesigye, Gloria" userId="6464a502-8a44-4d67-8fab-8f3aa9495827" providerId="ADAL" clId="{0088D04B-CBE4-4D35-A7A0-718935FAF601}" dt="2023-05-19T15:45:19.500" v="111" actId="478"/>
          <ac:spMkLst>
            <pc:docMk/>
            <pc:sldMk cId="4165731788" sldId="342"/>
            <ac:spMk id="3" creationId="{DC100865-3B04-E7A0-F68E-6B60C7441B35}"/>
          </ac:spMkLst>
        </pc:spChg>
        <pc:spChg chg="add del mod">
          <ac:chgData name="Twesigye, Gloria" userId="6464a502-8a44-4d67-8fab-8f3aa9495827" providerId="ADAL" clId="{0088D04B-CBE4-4D35-A7A0-718935FAF601}" dt="2023-05-19T16:04:33.224" v="267" actId="478"/>
          <ac:spMkLst>
            <pc:docMk/>
            <pc:sldMk cId="4165731788" sldId="342"/>
            <ac:spMk id="4" creationId="{89F0D975-DECA-D268-6F90-0F5E6FB5ABBE}"/>
          </ac:spMkLst>
        </pc:spChg>
        <pc:graphicFrameChg chg="mod">
          <ac:chgData name="Twesigye, Gloria" userId="6464a502-8a44-4d67-8fab-8f3aa9495827" providerId="ADAL" clId="{0088D04B-CBE4-4D35-A7A0-718935FAF601}" dt="2023-05-19T15:45:11.897" v="109" actId="207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modNotesTx">
        <pc:chgData name="Twesigye, Gloria" userId="6464a502-8a44-4d67-8fab-8f3aa9495827" providerId="ADAL" clId="{0088D04B-CBE4-4D35-A7A0-718935FAF601}" dt="2023-05-19T16:20:22.918" v="293" actId="478"/>
        <pc:sldMkLst>
          <pc:docMk/>
          <pc:sldMk cId="2781894779" sldId="343"/>
        </pc:sldMkLst>
        <pc:spChg chg="add del mod">
          <ac:chgData name="Twesigye, Gloria" userId="6464a502-8a44-4d67-8fab-8f3aa9495827" providerId="ADAL" clId="{0088D04B-CBE4-4D35-A7A0-718935FAF601}" dt="2023-05-19T15:47:11.733" v="134" actId="478"/>
          <ac:spMkLst>
            <pc:docMk/>
            <pc:sldMk cId="2781894779" sldId="343"/>
            <ac:spMk id="2" creationId="{A8607711-1A57-0B81-D4DC-EA8B4F29C76F}"/>
          </ac:spMkLst>
        </pc:spChg>
        <pc:spChg chg="add del mod">
          <ac:chgData name="Twesigye, Gloria" userId="6464a502-8a44-4d67-8fab-8f3aa9495827" providerId="ADAL" clId="{0088D04B-CBE4-4D35-A7A0-718935FAF601}" dt="2023-05-19T16:20:22.918" v="293" actId="478"/>
          <ac:spMkLst>
            <pc:docMk/>
            <pc:sldMk cId="2781894779" sldId="343"/>
            <ac:spMk id="5" creationId="{9D2531E5-488A-5C34-AB41-593793DD73F3}"/>
          </ac:spMkLst>
        </pc:spChg>
        <pc:graphicFrameChg chg="mod">
          <ac:chgData name="Twesigye, Gloria" userId="6464a502-8a44-4d67-8fab-8f3aa9495827" providerId="ADAL" clId="{0088D04B-CBE4-4D35-A7A0-718935FAF601}" dt="2023-05-19T15:48:32.954" v="144" actId="255"/>
          <ac:graphicFrameMkLst>
            <pc:docMk/>
            <pc:sldMk cId="2781894779" sldId="343"/>
            <ac:graphicFrameMk id="10" creationId="{E7FA6044-F257-A78C-5DAF-7C8469860CE2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0088D04B-CBE4-4D35-A7A0-718935FAF601}" dt="2023-05-19T16:19:13.634" v="283" actId="478"/>
        <pc:sldMkLst>
          <pc:docMk/>
          <pc:sldMk cId="1246765326" sldId="344"/>
        </pc:sldMkLst>
        <pc:spChg chg="mod ord">
          <ac:chgData name="Twesigye, Gloria" userId="6464a502-8a44-4d67-8fab-8f3aa9495827" providerId="ADAL" clId="{0088D04B-CBE4-4D35-A7A0-718935FAF601}" dt="2023-05-19T15:45:40.242" v="116" actId="700"/>
          <ac:spMkLst>
            <pc:docMk/>
            <pc:sldMk cId="1246765326" sldId="344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088D04B-CBE4-4D35-A7A0-718935FAF601}" dt="2023-05-19T15:45:40.242" v="116" actId="700"/>
          <ac:spMkLst>
            <pc:docMk/>
            <pc:sldMk cId="1246765326" sldId="344"/>
            <ac:spMk id="3" creationId="{E4FD1E92-5DBC-B105-F246-2355E4FF9A74}"/>
          </ac:spMkLst>
        </pc:spChg>
        <pc:spChg chg="mod">
          <ac:chgData name="Twesigye, Gloria" userId="6464a502-8a44-4d67-8fab-8f3aa9495827" providerId="ADAL" clId="{0088D04B-CBE4-4D35-A7A0-718935FAF601}" dt="2023-05-19T16:13:42.007" v="279" actId="20577"/>
          <ac:spMkLst>
            <pc:docMk/>
            <pc:sldMk cId="1246765326" sldId="344"/>
            <ac:spMk id="5" creationId="{2DB53C78-DA00-2BC5-996C-8D5C0A276C42}"/>
          </ac:spMkLst>
        </pc:spChg>
        <pc:spChg chg="add del mod">
          <ac:chgData name="Twesigye, Gloria" userId="6464a502-8a44-4d67-8fab-8f3aa9495827" providerId="ADAL" clId="{0088D04B-CBE4-4D35-A7A0-718935FAF601}" dt="2023-05-19T15:45:52.813" v="119" actId="478"/>
          <ac:spMkLst>
            <pc:docMk/>
            <pc:sldMk cId="1246765326" sldId="344"/>
            <ac:spMk id="8" creationId="{BAA764FC-3B8C-D952-F57B-9B5D849784C0}"/>
          </ac:spMkLst>
        </pc:spChg>
        <pc:spChg chg="add del mod">
          <ac:chgData name="Twesigye, Gloria" userId="6464a502-8a44-4d67-8fab-8f3aa9495827" providerId="ADAL" clId="{0088D04B-CBE4-4D35-A7A0-718935FAF601}" dt="2023-05-19T16:19:13.634" v="283" actId="478"/>
          <ac:spMkLst>
            <pc:docMk/>
            <pc:sldMk cId="1246765326" sldId="344"/>
            <ac:spMk id="9" creationId="{39AFDEA0-EAFD-C58E-E47C-C367876E5AC7}"/>
          </ac:spMkLst>
        </pc:spChg>
        <pc:graphicFrameChg chg="mod">
          <ac:chgData name="Twesigye, Gloria" userId="6464a502-8a44-4d67-8fab-8f3aa9495827" providerId="ADAL" clId="{0088D04B-CBE4-4D35-A7A0-718935FAF601}" dt="2023-05-19T15:45:50.416" v="118" actId="207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addSp delSp modSp mod modClrScheme chgLayout">
        <pc:chgData name="Twesigye, Gloria" userId="6464a502-8a44-4d67-8fab-8f3aa9495827" providerId="ADAL" clId="{0088D04B-CBE4-4D35-A7A0-718935FAF601}" dt="2023-05-19T16:20:25.919" v="294" actId="478"/>
        <pc:sldMkLst>
          <pc:docMk/>
          <pc:sldMk cId="2954765300" sldId="345"/>
        </pc:sldMkLst>
        <pc:spChg chg="add del mod ord">
          <ac:chgData name="Twesigye, Gloria" userId="6464a502-8a44-4d67-8fab-8f3aa9495827" providerId="ADAL" clId="{0088D04B-CBE4-4D35-A7A0-718935FAF601}" dt="2023-05-19T15:39:53.262" v="45" actId="478"/>
          <ac:spMkLst>
            <pc:docMk/>
            <pc:sldMk cId="2954765300" sldId="345"/>
            <ac:spMk id="2" creationId="{226BD8E5-727D-BDB7-297B-E6FCDB01AAFF}"/>
          </ac:spMkLst>
        </pc:spChg>
        <pc:spChg chg="mod ord">
          <ac:chgData name="Twesigye, Gloria" userId="6464a502-8a44-4d67-8fab-8f3aa9495827" providerId="ADAL" clId="{0088D04B-CBE4-4D35-A7A0-718935FAF601}" dt="2023-05-19T15:40:09.434" v="50" actId="255"/>
          <ac:spMkLst>
            <pc:docMk/>
            <pc:sldMk cId="2954765300" sldId="345"/>
            <ac:spMk id="3" creationId="{7F10B6DC-6AF4-BFD9-E1D5-B98AA266289F}"/>
          </ac:spMkLst>
        </pc:spChg>
        <pc:spChg chg="add del mod">
          <ac:chgData name="Twesigye, Gloria" userId="6464a502-8a44-4d67-8fab-8f3aa9495827" providerId="ADAL" clId="{0088D04B-CBE4-4D35-A7A0-718935FAF601}" dt="2023-05-19T15:48:39.555" v="145" actId="478"/>
          <ac:spMkLst>
            <pc:docMk/>
            <pc:sldMk cId="2954765300" sldId="345"/>
            <ac:spMk id="5" creationId="{FF19F867-5572-703D-F1E4-44BCFEEBC9C6}"/>
          </ac:spMkLst>
        </pc:spChg>
        <pc:spChg chg="del">
          <ac:chgData name="Twesigye, Gloria" userId="6464a502-8a44-4d67-8fab-8f3aa9495827" providerId="ADAL" clId="{0088D04B-CBE4-4D35-A7A0-718935FAF601}" dt="2023-05-19T15:40:03.447" v="48" actId="478"/>
          <ac:spMkLst>
            <pc:docMk/>
            <pc:sldMk cId="2954765300" sldId="345"/>
            <ac:spMk id="6" creationId="{5D0F14F3-1A09-3E96-BCB2-D8B940E469DA}"/>
          </ac:spMkLst>
        </pc:spChg>
        <pc:spChg chg="del">
          <ac:chgData name="Twesigye, Gloria" userId="6464a502-8a44-4d67-8fab-8f3aa9495827" providerId="ADAL" clId="{0088D04B-CBE4-4D35-A7A0-718935FAF601}" dt="2023-05-19T15:40:03.447" v="48" actId="478"/>
          <ac:spMkLst>
            <pc:docMk/>
            <pc:sldMk cId="2954765300" sldId="345"/>
            <ac:spMk id="7" creationId="{CE64F085-394F-89FE-55C1-94E5F28AFADD}"/>
          </ac:spMkLst>
        </pc:spChg>
        <pc:spChg chg="del">
          <ac:chgData name="Twesigye, Gloria" userId="6464a502-8a44-4d67-8fab-8f3aa9495827" providerId="ADAL" clId="{0088D04B-CBE4-4D35-A7A0-718935FAF601}" dt="2023-05-19T15:40:03.447" v="48" actId="478"/>
          <ac:spMkLst>
            <pc:docMk/>
            <pc:sldMk cId="2954765300" sldId="345"/>
            <ac:spMk id="8" creationId="{E39DAA33-FEFE-A8BD-BBEA-A8F3D8B80ECE}"/>
          </ac:spMkLst>
        </pc:spChg>
        <pc:spChg chg="add del mod">
          <ac:chgData name="Twesigye, Gloria" userId="6464a502-8a44-4d67-8fab-8f3aa9495827" providerId="ADAL" clId="{0088D04B-CBE4-4D35-A7A0-718935FAF601}" dt="2023-05-19T16:20:25.919" v="294" actId="478"/>
          <ac:spMkLst>
            <pc:docMk/>
            <pc:sldMk cId="2954765300" sldId="345"/>
            <ac:spMk id="10" creationId="{977668D8-D6D5-FB29-2C15-04F8D36A968A}"/>
          </ac:spMkLst>
        </pc:spChg>
        <pc:picChg chg="add mod">
          <ac:chgData name="Twesigye, Gloria" userId="6464a502-8a44-4d67-8fab-8f3aa9495827" providerId="ADAL" clId="{0088D04B-CBE4-4D35-A7A0-718935FAF601}" dt="2023-05-19T15:40:04.094" v="49"/>
          <ac:picMkLst>
            <pc:docMk/>
            <pc:sldMk cId="2954765300" sldId="345"/>
            <ac:picMk id="4" creationId="{07BFF912-C3E4-7AC2-AFE2-8DBE3501CC5E}"/>
          </ac:picMkLst>
        </pc:picChg>
      </pc:sldChg>
      <pc:sldChg chg="addSp delSp modSp mod modClrScheme chgLayout modNotesTx">
        <pc:chgData name="Twesigye, Gloria" userId="6464a502-8a44-4d67-8fab-8f3aa9495827" providerId="ADAL" clId="{0088D04B-CBE4-4D35-A7A0-718935FAF601}" dt="2023-05-19T16:25:49.741" v="427" actId="478"/>
        <pc:sldMkLst>
          <pc:docMk/>
          <pc:sldMk cId="3434176857" sldId="346"/>
        </pc:sldMkLst>
        <pc:spChg chg="mod ord">
          <ac:chgData name="Twesigye, Gloria" userId="6464a502-8a44-4d67-8fab-8f3aa9495827" providerId="ADAL" clId="{0088D04B-CBE4-4D35-A7A0-718935FAF601}" dt="2023-05-19T15:50:10.466" v="157" actId="700"/>
          <ac:spMkLst>
            <pc:docMk/>
            <pc:sldMk cId="3434176857" sldId="346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0088D04B-CBE4-4D35-A7A0-718935FAF601}" dt="2023-05-19T15:50:56.251" v="159" actId="478"/>
          <ac:spMkLst>
            <pc:docMk/>
            <pc:sldMk cId="3434176857" sldId="346"/>
            <ac:spMk id="3" creationId="{005749F8-8B46-64A6-4004-6115308470DB}"/>
          </ac:spMkLst>
        </pc:spChg>
        <pc:spChg chg="add del mod">
          <ac:chgData name="Twesigye, Gloria" userId="6464a502-8a44-4d67-8fab-8f3aa9495827" providerId="ADAL" clId="{0088D04B-CBE4-4D35-A7A0-718935FAF601}" dt="2023-05-19T16:25:49.741" v="427" actId="478"/>
          <ac:spMkLst>
            <pc:docMk/>
            <pc:sldMk cId="3434176857" sldId="346"/>
            <ac:spMk id="4" creationId="{2D3E58D7-EB52-706A-76E2-E27EDBE02C4A}"/>
          </ac:spMkLst>
        </pc:spChg>
        <pc:spChg chg="mod ord">
          <ac:chgData name="Twesigye, Gloria" userId="6464a502-8a44-4d67-8fab-8f3aa9495827" providerId="ADAL" clId="{0088D04B-CBE4-4D35-A7A0-718935FAF601}" dt="2023-05-19T15:50:10.499" v="158" actId="27636"/>
          <ac:spMkLst>
            <pc:docMk/>
            <pc:sldMk cId="3434176857" sldId="346"/>
            <ac:spMk id="6" creationId="{25B4A17A-C055-4C21-08BB-A206D6A8C6A0}"/>
          </ac:spMkLst>
        </pc:spChg>
      </pc:sldChg>
      <pc:sldChg chg="addSp delSp modSp mod modClrScheme chgLayout modNotesTx">
        <pc:chgData name="Twesigye, Gloria" userId="6464a502-8a44-4d67-8fab-8f3aa9495827" providerId="ADAL" clId="{0088D04B-CBE4-4D35-A7A0-718935FAF601}" dt="2023-05-19T16:26:22.937" v="431" actId="478"/>
        <pc:sldMkLst>
          <pc:docMk/>
          <pc:sldMk cId="1233236921" sldId="347"/>
        </pc:sldMkLst>
        <pc:spChg chg="mod ord">
          <ac:chgData name="Twesigye, Gloria" userId="6464a502-8a44-4d67-8fab-8f3aa9495827" providerId="ADAL" clId="{0088D04B-CBE4-4D35-A7A0-718935FAF601}" dt="2023-05-19T16:25:01.946" v="421" actId="700"/>
          <ac:spMkLst>
            <pc:docMk/>
            <pc:sldMk cId="1233236921" sldId="347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0088D04B-CBE4-4D35-A7A0-718935FAF601}" dt="2023-05-19T15:51:03.120" v="160" actId="478"/>
          <ac:spMkLst>
            <pc:docMk/>
            <pc:sldMk cId="1233236921" sldId="347"/>
            <ac:spMk id="3" creationId="{0AAA1975-0B77-CF92-4C70-849EC418B849}"/>
          </ac:spMkLst>
        </pc:spChg>
        <pc:spChg chg="add del mod">
          <ac:chgData name="Twesigye, Gloria" userId="6464a502-8a44-4d67-8fab-8f3aa9495827" providerId="ADAL" clId="{0088D04B-CBE4-4D35-A7A0-718935FAF601}" dt="2023-05-19T16:26:22.937" v="431" actId="478"/>
          <ac:spMkLst>
            <pc:docMk/>
            <pc:sldMk cId="1233236921" sldId="347"/>
            <ac:spMk id="4" creationId="{8CB16464-EAE3-00AC-5A7E-9563442A5423}"/>
          </ac:spMkLst>
        </pc:spChg>
        <pc:spChg chg="mod ord">
          <ac:chgData name="Twesigye, Gloria" userId="6464a502-8a44-4d67-8fab-8f3aa9495827" providerId="ADAL" clId="{0088D04B-CBE4-4D35-A7A0-718935FAF601}" dt="2023-05-19T16:25:01.946" v="421" actId="700"/>
          <ac:spMkLst>
            <pc:docMk/>
            <pc:sldMk cId="1233236921" sldId="347"/>
            <ac:spMk id="6" creationId="{25B4A17A-C055-4C21-08BB-A206D6A8C6A0}"/>
          </ac:spMkLst>
        </pc:spChg>
        <pc:graphicFrameChg chg="mod">
          <ac:chgData name="Twesigye, Gloria" userId="6464a502-8a44-4d67-8fab-8f3aa9495827" providerId="ADAL" clId="{0088D04B-CBE4-4D35-A7A0-718935FAF601}" dt="2023-05-19T16:25:16.755" v="423" actId="207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addSp delSp modSp mod modClrScheme chgLayout">
        <pc:chgData name="Twesigye, Gloria" userId="6464a502-8a44-4d67-8fab-8f3aa9495827" providerId="ADAL" clId="{0088D04B-CBE4-4D35-A7A0-718935FAF601}" dt="2023-05-19T15:51:57.061" v="166" actId="478"/>
        <pc:sldMkLst>
          <pc:docMk/>
          <pc:sldMk cId="670098642" sldId="348"/>
        </pc:sldMkLst>
        <pc:spChg chg="add del mod ord">
          <ac:chgData name="Twesigye, Gloria" userId="6464a502-8a44-4d67-8fab-8f3aa9495827" providerId="ADAL" clId="{0088D04B-CBE4-4D35-A7A0-718935FAF601}" dt="2023-05-19T15:40:28.107" v="53" actId="478"/>
          <ac:spMkLst>
            <pc:docMk/>
            <pc:sldMk cId="670098642" sldId="348"/>
            <ac:spMk id="2" creationId="{0964ADEB-A2AF-8289-191C-CFC0FA3ACD31}"/>
          </ac:spMkLst>
        </pc:spChg>
        <pc:spChg chg="mod ord">
          <ac:chgData name="Twesigye, Gloria" userId="6464a502-8a44-4d67-8fab-8f3aa9495827" providerId="ADAL" clId="{0088D04B-CBE4-4D35-A7A0-718935FAF601}" dt="2023-05-19T15:40:49.228" v="60" actId="255"/>
          <ac:spMkLst>
            <pc:docMk/>
            <pc:sldMk cId="670098642" sldId="348"/>
            <ac:spMk id="3" creationId="{7F10B6DC-6AF4-BFD9-E1D5-B98AA266289F}"/>
          </ac:spMkLst>
        </pc:spChg>
        <pc:spChg chg="add del mod">
          <ac:chgData name="Twesigye, Gloria" userId="6464a502-8a44-4d67-8fab-8f3aa9495827" providerId="ADAL" clId="{0088D04B-CBE4-4D35-A7A0-718935FAF601}" dt="2023-05-19T15:51:57.061" v="166" actId="478"/>
          <ac:spMkLst>
            <pc:docMk/>
            <pc:sldMk cId="670098642" sldId="348"/>
            <ac:spMk id="5" creationId="{65555A28-DFBA-6B3E-7965-0C8D520A93DC}"/>
          </ac:spMkLst>
        </pc:spChg>
        <pc:spChg chg="del">
          <ac:chgData name="Twesigye, Gloria" userId="6464a502-8a44-4d67-8fab-8f3aa9495827" providerId="ADAL" clId="{0088D04B-CBE4-4D35-A7A0-718935FAF601}" dt="2023-05-19T15:40:52.992" v="61" actId="478"/>
          <ac:spMkLst>
            <pc:docMk/>
            <pc:sldMk cId="670098642" sldId="348"/>
            <ac:spMk id="6" creationId="{5D0F14F3-1A09-3E96-BCB2-D8B940E469DA}"/>
          </ac:spMkLst>
        </pc:spChg>
        <pc:spChg chg="del">
          <ac:chgData name="Twesigye, Gloria" userId="6464a502-8a44-4d67-8fab-8f3aa9495827" providerId="ADAL" clId="{0088D04B-CBE4-4D35-A7A0-718935FAF601}" dt="2023-05-19T15:40:52.992" v="61" actId="478"/>
          <ac:spMkLst>
            <pc:docMk/>
            <pc:sldMk cId="670098642" sldId="348"/>
            <ac:spMk id="7" creationId="{CE64F085-394F-89FE-55C1-94E5F28AFADD}"/>
          </ac:spMkLst>
        </pc:spChg>
        <pc:spChg chg="del">
          <ac:chgData name="Twesigye, Gloria" userId="6464a502-8a44-4d67-8fab-8f3aa9495827" providerId="ADAL" clId="{0088D04B-CBE4-4D35-A7A0-718935FAF601}" dt="2023-05-19T15:40:52.992" v="61" actId="478"/>
          <ac:spMkLst>
            <pc:docMk/>
            <pc:sldMk cId="670098642" sldId="348"/>
            <ac:spMk id="8" creationId="{E39DAA33-FEFE-A8BD-BBEA-A8F3D8B80ECE}"/>
          </ac:spMkLst>
        </pc:spChg>
        <pc:spChg chg="add del mod">
          <ac:chgData name="Twesigye, Gloria" userId="6464a502-8a44-4d67-8fab-8f3aa9495827" providerId="ADAL" clId="{0088D04B-CBE4-4D35-A7A0-718935FAF601}" dt="2023-05-19T15:51:57.061" v="166" actId="478"/>
          <ac:spMkLst>
            <pc:docMk/>
            <pc:sldMk cId="670098642" sldId="348"/>
            <ac:spMk id="10" creationId="{21953446-17A7-772C-3BED-A87A7C9738B0}"/>
          </ac:spMkLst>
        </pc:spChg>
        <pc:picChg chg="add mod">
          <ac:chgData name="Twesigye, Gloria" userId="6464a502-8a44-4d67-8fab-8f3aa9495827" providerId="ADAL" clId="{0088D04B-CBE4-4D35-A7A0-718935FAF601}" dt="2023-05-19T15:40:53.465" v="62"/>
          <ac:picMkLst>
            <pc:docMk/>
            <pc:sldMk cId="670098642" sldId="348"/>
            <ac:picMk id="4" creationId="{5712FDD7-B8FA-240C-7E9B-0AFD4EED747A}"/>
          </ac:picMkLst>
        </pc:picChg>
      </pc:sldChg>
      <pc:sldChg chg="addSp delSp modSp mod modNotesTx">
        <pc:chgData name="Twesigye, Gloria" userId="6464a502-8a44-4d67-8fab-8f3aa9495827" providerId="ADAL" clId="{0088D04B-CBE4-4D35-A7A0-718935FAF601}" dt="2023-05-19T16:28:18.947" v="454" actId="478"/>
        <pc:sldMkLst>
          <pc:docMk/>
          <pc:sldMk cId="2945900005" sldId="349"/>
        </pc:sldMkLst>
        <pc:spChg chg="add del mod">
          <ac:chgData name="Twesigye, Gloria" userId="6464a502-8a44-4d67-8fab-8f3aa9495827" providerId="ADAL" clId="{0088D04B-CBE4-4D35-A7A0-718935FAF601}" dt="2023-05-19T15:55:08.843" v="171" actId="478"/>
          <ac:spMkLst>
            <pc:docMk/>
            <pc:sldMk cId="2945900005" sldId="349"/>
            <ac:spMk id="3" creationId="{54B6C01D-93CF-F620-9B71-C86B74E7279C}"/>
          </ac:spMkLst>
        </pc:spChg>
        <pc:spChg chg="add del mod">
          <ac:chgData name="Twesigye, Gloria" userId="6464a502-8a44-4d67-8fab-8f3aa9495827" providerId="ADAL" clId="{0088D04B-CBE4-4D35-A7A0-718935FAF601}" dt="2023-05-19T16:28:18.947" v="454" actId="478"/>
          <ac:spMkLst>
            <pc:docMk/>
            <pc:sldMk cId="2945900005" sldId="349"/>
            <ac:spMk id="4" creationId="{448EA0CA-B5BD-134B-4803-75DD33E9CB33}"/>
          </ac:spMkLst>
        </pc:spChg>
        <pc:graphicFrameChg chg="mod">
          <ac:chgData name="Twesigye, Gloria" userId="6464a502-8a44-4d67-8fab-8f3aa9495827" providerId="ADAL" clId="{0088D04B-CBE4-4D35-A7A0-718935FAF601}" dt="2023-05-19T15:55:05.558" v="170" actId="207"/>
          <ac:graphicFrameMkLst>
            <pc:docMk/>
            <pc:sldMk cId="2945900005" sldId="349"/>
            <ac:graphicFrameMk id="21" creationId="{9673CC04-08CC-5578-D046-2CD1CE6E0EBA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0088D04B-CBE4-4D35-A7A0-718935FAF601}" dt="2023-05-19T16:28:54.241" v="458" actId="478"/>
        <pc:sldMkLst>
          <pc:docMk/>
          <pc:sldMk cId="3840754402" sldId="350"/>
        </pc:sldMkLst>
        <pc:spChg chg="mod ord">
          <ac:chgData name="Twesigye, Gloria" userId="6464a502-8a44-4d67-8fab-8f3aa9495827" providerId="ADAL" clId="{0088D04B-CBE4-4D35-A7A0-718935FAF601}" dt="2023-05-19T15:55:15.197" v="172" actId="700"/>
          <ac:spMkLst>
            <pc:docMk/>
            <pc:sldMk cId="3840754402" sldId="350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088D04B-CBE4-4D35-A7A0-718935FAF601}" dt="2023-05-19T15:55:15.197" v="172" actId="700"/>
          <ac:spMkLst>
            <pc:docMk/>
            <pc:sldMk cId="3840754402" sldId="350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0088D04B-CBE4-4D35-A7A0-718935FAF601}" dt="2023-05-19T15:55:32.421" v="175" actId="478"/>
          <ac:spMkLst>
            <pc:docMk/>
            <pc:sldMk cId="3840754402" sldId="350"/>
            <ac:spMk id="5" creationId="{9BA31E00-DDA7-8F34-BD31-60B46809A070}"/>
          </ac:spMkLst>
        </pc:spChg>
        <pc:spChg chg="add del mod">
          <ac:chgData name="Twesigye, Gloria" userId="6464a502-8a44-4d67-8fab-8f3aa9495827" providerId="ADAL" clId="{0088D04B-CBE4-4D35-A7A0-718935FAF601}" dt="2023-05-19T16:28:54.241" v="458" actId="478"/>
          <ac:spMkLst>
            <pc:docMk/>
            <pc:sldMk cId="3840754402" sldId="350"/>
            <ac:spMk id="7" creationId="{166FEDAF-6315-A6B9-F999-6B318190147C}"/>
          </ac:spMkLst>
        </pc:spChg>
        <pc:graphicFrameChg chg="mod">
          <ac:chgData name="Twesigye, Gloria" userId="6464a502-8a44-4d67-8fab-8f3aa9495827" providerId="ADAL" clId="{0088D04B-CBE4-4D35-A7A0-718935FAF601}" dt="2023-05-19T15:55:28.938" v="174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addSp delSp modSp mod modNotesTx">
        <pc:chgData name="Twesigye, Gloria" userId="6464a502-8a44-4d67-8fab-8f3aa9495827" providerId="ADAL" clId="{0088D04B-CBE4-4D35-A7A0-718935FAF601}" dt="2023-05-19T16:27:50.566" v="450" actId="478"/>
        <pc:sldMkLst>
          <pc:docMk/>
          <pc:sldMk cId="587045458" sldId="351"/>
        </pc:sldMkLst>
        <pc:spChg chg="add del mod">
          <ac:chgData name="Twesigye, Gloria" userId="6464a502-8a44-4d67-8fab-8f3aa9495827" providerId="ADAL" clId="{0088D04B-CBE4-4D35-A7A0-718935FAF601}" dt="2023-05-19T15:54:18.322" v="168" actId="478"/>
          <ac:spMkLst>
            <pc:docMk/>
            <pc:sldMk cId="587045458" sldId="351"/>
            <ac:spMk id="4" creationId="{6E3479E5-6D12-1A0E-FC0D-29DAB7D539F2}"/>
          </ac:spMkLst>
        </pc:spChg>
        <pc:spChg chg="add del mod">
          <ac:chgData name="Twesigye, Gloria" userId="6464a502-8a44-4d67-8fab-8f3aa9495827" providerId="ADAL" clId="{0088D04B-CBE4-4D35-A7A0-718935FAF601}" dt="2023-05-19T16:27:50.566" v="450" actId="478"/>
          <ac:spMkLst>
            <pc:docMk/>
            <pc:sldMk cId="587045458" sldId="351"/>
            <ac:spMk id="5" creationId="{8623F45D-405F-C451-7E91-107F09B7B3A1}"/>
          </ac:spMkLst>
        </pc:spChg>
      </pc:sldChg>
      <pc:sldMasterChg chg="setBg delSldLayout modSldLayout">
        <pc:chgData name="Twesigye, Gloria" userId="6464a502-8a44-4d67-8fab-8f3aa9495827" providerId="ADAL" clId="{0088D04B-CBE4-4D35-A7A0-718935FAF601}" dt="2023-05-19T15:37:21.955" v="10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0088D04B-CBE4-4D35-A7A0-718935FAF601}" dt="2023-05-19T15:37:08.863" v="7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0088D04B-CBE4-4D35-A7A0-718935FAF601}" dt="2023-05-19T15:37:08.863" v="7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  <pc:sldLayoutChg chg="del">
          <pc:chgData name="Twesigye, Gloria" userId="6464a502-8a44-4d67-8fab-8f3aa9495827" providerId="ADAL" clId="{0088D04B-CBE4-4D35-A7A0-718935FAF601}" dt="2023-05-19T15:37:01.898" v="6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0088D04B-CBE4-4D35-A7A0-718935FAF601}" dt="2023-05-19T15:37:00.799" v="5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Twesigye, Gloria" userId="6464a502-8a44-4d67-8fab-8f3aa9495827" providerId="ADAL" clId="{0088D04B-CBE4-4D35-A7A0-718935FAF601}" dt="2023-05-19T15:36:59.675" v="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Twesigye, Gloria" userId="6464a502-8a44-4d67-8fab-8f3aa9495827" providerId="ADAL" clId="{0088D04B-CBE4-4D35-A7A0-718935FAF601}" dt="2023-05-19T15:36:56.481" v="2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0088D04B-CBE4-4D35-A7A0-718935FAF601}" dt="2023-05-19T15:36:57.622" v="3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setBg delSldLayout modSldLayout">
        <pc:chgData name="Twesigye, Gloria" userId="6464a502-8a44-4d67-8fab-8f3aa9495827" providerId="ADAL" clId="{0088D04B-CBE4-4D35-A7A0-718935FAF601}" dt="2023-05-19T15:37:50.518" v="20"/>
        <pc:sldMasterMkLst>
          <pc:docMk/>
          <pc:sldMasterMk cId="3554223567" sldId="2147483697"/>
        </pc:sldMasterMkLst>
        <pc:sldLayoutChg chg="modSp mod">
          <pc:chgData name="Twesigye, Gloria" userId="6464a502-8a44-4d67-8fab-8f3aa9495827" providerId="ADAL" clId="{0088D04B-CBE4-4D35-A7A0-718935FAF601}" dt="2023-05-19T15:37:37.183" v="16" actId="1076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Twesigye, Gloria" userId="6464a502-8a44-4d67-8fab-8f3aa9495827" providerId="ADAL" clId="{0088D04B-CBE4-4D35-A7A0-718935FAF601}" dt="2023-05-19T15:37:37.183" v="16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</pc:sldLayoutChg>
        <pc:sldLayoutChg chg="del">
          <pc:chgData name="Twesigye, Gloria" userId="6464a502-8a44-4d67-8fab-8f3aa9495827" providerId="ADAL" clId="{0088D04B-CBE4-4D35-A7A0-718935FAF601}" dt="2023-05-19T15:37:39.155" v="17" actId="2696"/>
          <pc:sldLayoutMkLst>
            <pc:docMk/>
            <pc:sldMasterMk cId="3554223567" sldId="2147483697"/>
            <pc:sldLayoutMk cId="262435433" sldId="2147483701"/>
          </pc:sldLayoutMkLst>
        </pc:sldLayoutChg>
        <pc:sldLayoutChg chg="del">
          <pc:chgData name="Twesigye, Gloria" userId="6464a502-8a44-4d67-8fab-8f3aa9495827" providerId="ADAL" clId="{0088D04B-CBE4-4D35-A7A0-718935FAF601}" dt="2023-05-19T15:37:32.062" v="14" actId="2696"/>
          <pc:sldLayoutMkLst>
            <pc:docMk/>
            <pc:sldMasterMk cId="3554223567" sldId="2147483697"/>
            <pc:sldLayoutMk cId="2610558398" sldId="2147483702"/>
          </pc:sldLayoutMkLst>
        </pc:sldLayoutChg>
        <pc:sldLayoutChg chg="del">
          <pc:chgData name="Twesigye, Gloria" userId="6464a502-8a44-4d67-8fab-8f3aa9495827" providerId="ADAL" clId="{0088D04B-CBE4-4D35-A7A0-718935FAF601}" dt="2023-05-19T15:37:32.941" v="15" actId="2696"/>
          <pc:sldLayoutMkLst>
            <pc:docMk/>
            <pc:sldMasterMk cId="3554223567" sldId="2147483697"/>
            <pc:sldLayoutMk cId="3907081693" sldId="2147483703"/>
          </pc:sldLayoutMkLst>
        </pc:sldLayoutChg>
        <pc:sldLayoutChg chg="del">
          <pc:chgData name="Twesigye, Gloria" userId="6464a502-8a44-4d67-8fab-8f3aa9495827" providerId="ADAL" clId="{0088D04B-CBE4-4D35-A7A0-718935FAF601}" dt="2023-05-19T15:37:30.797" v="13" actId="2696"/>
          <pc:sldLayoutMkLst>
            <pc:docMk/>
            <pc:sldMasterMk cId="3554223567" sldId="2147483697"/>
            <pc:sldLayoutMk cId="223727579" sldId="2147483704"/>
          </pc:sldLayoutMkLst>
        </pc:sldLayoutChg>
        <pc:sldLayoutChg chg="del">
          <pc:chgData name="Twesigye, Gloria" userId="6464a502-8a44-4d67-8fab-8f3aa9495827" providerId="ADAL" clId="{0088D04B-CBE4-4D35-A7A0-718935FAF601}" dt="2023-05-19T15:37:29.842" v="12" actId="2696"/>
          <pc:sldLayoutMkLst>
            <pc:docMk/>
            <pc:sldMasterMk cId="3554223567" sldId="2147483697"/>
            <pc:sldLayoutMk cId="3426638235" sldId="2147483705"/>
          </pc:sldLayoutMkLst>
        </pc:sldLayoutChg>
        <pc:sldLayoutChg chg="del">
          <pc:chgData name="Twesigye, Gloria" userId="6464a502-8a44-4d67-8fab-8f3aa9495827" providerId="ADAL" clId="{0088D04B-CBE4-4D35-A7A0-718935FAF601}" dt="2023-05-19T15:37:28.881" v="11" actId="2696"/>
          <pc:sldLayoutMkLst>
            <pc:docMk/>
            <pc:sldMasterMk cId="3554223567" sldId="2147483697"/>
            <pc:sldLayoutMk cId="2713366515" sldId="2147483706"/>
          </pc:sldLayoutMkLst>
        </pc:sldLayoutChg>
      </pc:sldMasterChg>
      <pc:sldMasterChg chg="delSldLayout">
        <pc:chgData name="Twesigye, Gloria" userId="6464a502-8a44-4d67-8fab-8f3aa9495827" providerId="ADAL" clId="{0088D04B-CBE4-4D35-A7A0-718935FAF601}" dt="2023-05-19T15:36:49.654" v="1" actId="2696"/>
        <pc:sldMasterMkLst>
          <pc:docMk/>
          <pc:sldMasterMk cId="3300871656" sldId="2147483707"/>
        </pc:sldMasterMkLst>
        <pc:sldLayoutChg chg="del">
          <pc:chgData name="Twesigye, Gloria" userId="6464a502-8a44-4d67-8fab-8f3aa9495827" providerId="ADAL" clId="{0088D04B-CBE4-4D35-A7A0-718935FAF601}" dt="2023-05-19T15:36:49.654" v="1" actId="2696"/>
          <pc:sldLayoutMkLst>
            <pc:docMk/>
            <pc:sldMasterMk cId="3300871656" sldId="2147483707"/>
            <pc:sldLayoutMk cId="3824787925" sldId="2147483686"/>
          </pc:sldLayoutMkLst>
        </pc:sldLayoutChg>
      </pc:sldMasterChg>
    </pc:docChg>
  </pc:docChgLst>
  <pc:docChgLst>
    <pc:chgData name="Sarah Balian" userId="b3b060d9-4d34-479b-ad68-688eaebf93c5" providerId="ADAL" clId="{A16C5AE1-2B5C-41E7-9943-FB1923A06AEE}"/>
    <pc:docChg chg="modSld">
      <pc:chgData name="Sarah Balian" userId="b3b060d9-4d34-479b-ad68-688eaebf93c5" providerId="ADAL" clId="{A16C5AE1-2B5C-41E7-9943-FB1923A06AEE}" dt="2023-04-30T15:49:02.633" v="25" actId="20577"/>
      <pc:docMkLst>
        <pc:docMk/>
      </pc:docMkLst>
      <pc:sldChg chg="modSp mod">
        <pc:chgData name="Sarah Balian" userId="b3b060d9-4d34-479b-ad68-688eaebf93c5" providerId="ADAL" clId="{A16C5AE1-2B5C-41E7-9943-FB1923A06AEE}" dt="2023-04-30T15:49:02.633" v="25" actId="20577"/>
        <pc:sldMkLst>
          <pc:docMk/>
          <pc:sldMk cId="1428788921" sldId="262"/>
        </pc:sldMkLst>
        <pc:spChg chg="mod">
          <ac:chgData name="Sarah Balian" userId="b3b060d9-4d34-479b-ad68-688eaebf93c5" providerId="ADAL" clId="{A16C5AE1-2B5C-41E7-9943-FB1923A06AEE}" dt="2023-04-30T15:47:24.512" v="6" actId="14100"/>
          <ac:spMkLst>
            <pc:docMk/>
            <pc:sldMk cId="1428788921" sldId="262"/>
            <ac:spMk id="17" creationId="{B5138D57-81A7-9062-3037-7FA0E56333ED}"/>
          </ac:spMkLst>
        </pc:spChg>
        <pc:spChg chg="mod">
          <ac:chgData name="Sarah Balian" userId="b3b060d9-4d34-479b-ad68-688eaebf93c5" providerId="ADAL" clId="{A16C5AE1-2B5C-41E7-9943-FB1923A06AEE}" dt="2023-04-30T15:49:02.633" v="25" actId="20577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Sarah Balian" userId="b3b060d9-4d34-479b-ad68-688eaebf93c5" providerId="ADAL" clId="{A16C5AE1-2B5C-41E7-9943-FB1923A06AEE}" dt="2023-04-30T15:47:57.831" v="9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</pc:docChg>
  </pc:docChgLst>
  <pc:docChgLst>
    <pc:chgData name="Balian, Sarah (CNTR)" userId="b3b060d9-4d34-479b-ad68-688eaebf93c5" providerId="ADAL" clId="{A16C5AE1-2B5C-41E7-9943-FB1923A06AEE}"/>
    <pc:docChg chg="undo custSel addSld delSld modSld">
      <pc:chgData name="Balian, Sarah (CNTR)" userId="b3b060d9-4d34-479b-ad68-688eaebf93c5" providerId="ADAL" clId="{A16C5AE1-2B5C-41E7-9943-FB1923A06AEE}" dt="2023-04-30T16:32:46.040" v="149"/>
      <pc:docMkLst>
        <pc:docMk/>
      </pc:docMkLst>
      <pc:sldChg chg="mod">
        <pc:chgData name="Balian, Sarah (CNTR)" userId="b3b060d9-4d34-479b-ad68-688eaebf93c5" providerId="ADAL" clId="{A16C5AE1-2B5C-41E7-9943-FB1923A06AEE}" dt="2023-04-30T16:06:52.338" v="10" actId="27918"/>
        <pc:sldMkLst>
          <pc:docMk/>
          <pc:sldMk cId="1428788921" sldId="262"/>
        </pc:sldMkLst>
      </pc:sldChg>
      <pc:sldChg chg="mod">
        <pc:chgData name="Balian, Sarah (CNTR)" userId="b3b060d9-4d34-479b-ad68-688eaebf93c5" providerId="ADAL" clId="{A16C5AE1-2B5C-41E7-9943-FB1923A06AEE}" dt="2023-04-30T16:25:37.448" v="130" actId="27918"/>
        <pc:sldMkLst>
          <pc:docMk/>
          <pc:sldMk cId="1887431401" sldId="263"/>
        </pc:sldMkLst>
      </pc:sldChg>
      <pc:sldChg chg="delSp modSp mod">
        <pc:chgData name="Balian, Sarah (CNTR)" userId="b3b060d9-4d34-479b-ad68-688eaebf93c5" providerId="ADAL" clId="{A16C5AE1-2B5C-41E7-9943-FB1923A06AEE}" dt="2023-04-30T16:20:56.258" v="120" actId="27918"/>
        <pc:sldMkLst>
          <pc:docMk/>
          <pc:sldMk cId="2479953464" sldId="264"/>
        </pc:sldMkLst>
        <pc:spChg chg="mod">
          <ac:chgData name="Balian, Sarah (CNTR)" userId="b3b060d9-4d34-479b-ad68-688eaebf93c5" providerId="ADAL" clId="{A16C5AE1-2B5C-41E7-9943-FB1923A06AEE}" dt="2023-04-30T16:19:06.383" v="62" actId="20577"/>
          <ac:spMkLst>
            <pc:docMk/>
            <pc:sldMk cId="2479953464" sldId="264"/>
            <ac:spMk id="2" creationId="{F8B6B505-F74F-ABF3-A1F4-837A22556A4A}"/>
          </ac:spMkLst>
        </pc:spChg>
        <pc:spChg chg="del">
          <ac:chgData name="Balian, Sarah (CNTR)" userId="b3b060d9-4d34-479b-ad68-688eaebf93c5" providerId="ADAL" clId="{A16C5AE1-2B5C-41E7-9943-FB1923A06AEE}" dt="2023-04-30T16:20:36.896" v="116" actId="478"/>
          <ac:spMkLst>
            <pc:docMk/>
            <pc:sldMk cId="2479953464" sldId="264"/>
            <ac:spMk id="10" creationId="{8501E71E-D4B2-0C0C-3BEF-A927FB8B729B}"/>
          </ac:spMkLst>
        </pc:spChg>
      </pc:sldChg>
      <pc:sldChg chg="addSp delSp modSp mod">
        <pc:chgData name="Balian, Sarah (CNTR)" userId="b3b060d9-4d34-479b-ad68-688eaebf93c5" providerId="ADAL" clId="{A16C5AE1-2B5C-41E7-9943-FB1923A06AEE}" dt="2023-04-30T16:21:29.299" v="121" actId="478"/>
        <pc:sldMkLst>
          <pc:docMk/>
          <pc:sldMk cId="3502258445" sldId="283"/>
        </pc:sldMkLst>
        <pc:spChg chg="del">
          <ac:chgData name="Balian, Sarah (CNTR)" userId="b3b060d9-4d34-479b-ad68-688eaebf93c5" providerId="ADAL" clId="{A16C5AE1-2B5C-41E7-9943-FB1923A06AEE}" dt="2023-04-30T16:19:10.228" v="63" actId="478"/>
          <ac:spMkLst>
            <pc:docMk/>
            <pc:sldMk cId="3502258445" sldId="283"/>
            <ac:spMk id="2" creationId="{E9CEDA78-A29D-320F-B54A-213078228352}"/>
          </ac:spMkLst>
        </pc:spChg>
        <pc:spChg chg="add mod">
          <ac:chgData name="Balian, Sarah (CNTR)" userId="b3b060d9-4d34-479b-ad68-688eaebf93c5" providerId="ADAL" clId="{A16C5AE1-2B5C-41E7-9943-FB1923A06AEE}" dt="2023-04-30T16:19:47.798" v="68"/>
          <ac:spMkLst>
            <pc:docMk/>
            <pc:sldMk cId="3502258445" sldId="283"/>
            <ac:spMk id="4" creationId="{32F07F65-DDBD-278E-EDDD-408A2C6C9167}"/>
          </ac:spMkLst>
        </pc:spChg>
        <pc:spChg chg="del">
          <ac:chgData name="Balian, Sarah (CNTR)" userId="b3b060d9-4d34-479b-ad68-688eaebf93c5" providerId="ADAL" clId="{A16C5AE1-2B5C-41E7-9943-FB1923A06AEE}" dt="2023-04-30T16:21:29.299" v="121" actId="478"/>
          <ac:spMkLst>
            <pc:docMk/>
            <pc:sldMk cId="3502258445" sldId="283"/>
            <ac:spMk id="13" creationId="{6D4D43AF-05AA-81BA-2D8D-F126FF832339}"/>
          </ac:spMkLst>
        </pc:spChg>
      </pc:sldChg>
      <pc:sldChg chg="delCm">
        <pc:chgData name="Balian, Sarah (CNTR)" userId="b3b060d9-4d34-479b-ad68-688eaebf93c5" providerId="ADAL" clId="{A16C5AE1-2B5C-41E7-9943-FB1923A06AEE}" dt="2023-04-30T16:32:46.040" v="149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A16C5AE1-2B5C-41E7-9943-FB1923A06AEE}" dt="2023-04-30T16:32:46.040" v="149"/>
              <pc2:cmMkLst xmlns:pc2="http://schemas.microsoft.com/office/powerpoint/2019/9/main/command">
                <pc:docMk/>
                <pc:sldMk cId="3475639167" sldId="289"/>
                <pc2:cmMk id="{0C39981C-8945-4108-9053-3FC8D304B1FE}"/>
              </pc2:cmMkLst>
            </pc226:cmChg>
          </p:ext>
        </pc:extLst>
      </pc:sldChg>
      <pc:sldChg chg="modSp">
        <pc:chgData name="Balian, Sarah (CNTR)" userId="b3b060d9-4d34-479b-ad68-688eaebf93c5" providerId="ADAL" clId="{A16C5AE1-2B5C-41E7-9943-FB1923A06AEE}" dt="2023-04-30T16:07:26.505" v="13"/>
        <pc:sldMkLst>
          <pc:docMk/>
          <pc:sldMk cId="3332005300" sldId="322"/>
        </pc:sldMkLst>
        <pc:graphicFrameChg chg="mod">
          <ac:chgData name="Balian, Sarah (CNTR)" userId="b3b060d9-4d34-479b-ad68-688eaebf93c5" providerId="ADAL" clId="{A16C5AE1-2B5C-41E7-9943-FB1923A06AEE}" dt="2023-04-30T16:07:26.505" v="13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">
        <pc:chgData name="Balian, Sarah (CNTR)" userId="b3b060d9-4d34-479b-ad68-688eaebf93c5" providerId="ADAL" clId="{A16C5AE1-2B5C-41E7-9943-FB1923A06AEE}" dt="2023-04-30T16:10:55.028" v="15" actId="27918"/>
        <pc:sldMkLst>
          <pc:docMk/>
          <pc:sldMk cId="1702557876" sldId="324"/>
        </pc:sldMkLst>
      </pc:sldChg>
      <pc:sldChg chg="modSp mod">
        <pc:chgData name="Balian, Sarah (CNTR)" userId="b3b060d9-4d34-479b-ad68-688eaebf93c5" providerId="ADAL" clId="{A16C5AE1-2B5C-41E7-9943-FB1923A06AEE}" dt="2023-04-30T16:12:58.468" v="28" actId="27918"/>
        <pc:sldMkLst>
          <pc:docMk/>
          <pc:sldMk cId="4165731788" sldId="342"/>
        </pc:sldMkLst>
        <pc:spChg chg="mod">
          <ac:chgData name="Balian, Sarah (CNTR)" userId="b3b060d9-4d34-479b-ad68-688eaebf93c5" providerId="ADAL" clId="{A16C5AE1-2B5C-41E7-9943-FB1923A06AEE}" dt="2023-04-30T16:11:56.332" v="19" actId="1076"/>
          <ac:spMkLst>
            <pc:docMk/>
            <pc:sldMk cId="4165731788" sldId="342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A16C5AE1-2B5C-41E7-9943-FB1923A06AEE}" dt="2023-04-30T16:11:45.601" v="17" actId="1076"/>
          <ac:spMkLst>
            <pc:docMk/>
            <pc:sldMk cId="4165731788" sldId="342"/>
            <ac:spMk id="16" creationId="{7EF9F444-652D-626D-94F0-686DE3F451C0}"/>
          </ac:spMkLst>
        </pc:spChg>
        <pc:spChg chg="mod">
          <ac:chgData name="Balian, Sarah (CNTR)" userId="b3b060d9-4d34-479b-ad68-688eaebf93c5" providerId="ADAL" clId="{A16C5AE1-2B5C-41E7-9943-FB1923A06AEE}" dt="2023-04-30T16:12:02.030" v="20" actId="1076"/>
          <ac:spMkLst>
            <pc:docMk/>
            <pc:sldMk cId="4165731788" sldId="342"/>
            <ac:spMk id="17" creationId="{B5138D57-81A7-9062-3037-7FA0E56333ED}"/>
          </ac:spMkLst>
        </pc:spChg>
        <pc:graphicFrameChg chg="mod">
          <ac:chgData name="Balian, Sarah (CNTR)" userId="b3b060d9-4d34-479b-ad68-688eaebf93c5" providerId="ADAL" clId="{A16C5AE1-2B5C-41E7-9943-FB1923A06AEE}" dt="2023-04-30T16:11:48.266" v="18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delSp modSp mod">
        <pc:chgData name="Balian, Sarah (CNTR)" userId="b3b060d9-4d34-479b-ad68-688eaebf93c5" providerId="ADAL" clId="{A16C5AE1-2B5C-41E7-9943-FB1923A06AEE}" dt="2023-04-30T16:20:03.106" v="115" actId="20577"/>
        <pc:sldMkLst>
          <pc:docMk/>
          <pc:sldMk cId="2781894779" sldId="343"/>
        </pc:sldMkLst>
        <pc:spChg chg="del">
          <ac:chgData name="Balian, Sarah (CNTR)" userId="b3b060d9-4d34-479b-ad68-688eaebf93c5" providerId="ADAL" clId="{A16C5AE1-2B5C-41E7-9943-FB1923A06AEE}" dt="2023-04-30T16:19:26.962" v="65" actId="478"/>
          <ac:spMkLst>
            <pc:docMk/>
            <pc:sldMk cId="2781894779" sldId="343"/>
            <ac:spMk id="2" creationId="{0E66A2BA-F513-2770-1FE1-E25DC3EF5B4E}"/>
          </ac:spMkLst>
        </pc:spChg>
        <pc:spChg chg="mod">
          <ac:chgData name="Balian, Sarah (CNTR)" userId="b3b060d9-4d34-479b-ad68-688eaebf93c5" providerId="ADAL" clId="{A16C5AE1-2B5C-41E7-9943-FB1923A06AEE}" dt="2023-04-30T16:20:03.106" v="115" actId="20577"/>
          <ac:spMkLst>
            <pc:docMk/>
            <pc:sldMk cId="2781894779" sldId="343"/>
            <ac:spMk id="9" creationId="{A3FF517A-D97C-7748-60CE-5C72869E9B74}"/>
          </ac:spMkLst>
        </pc:spChg>
        <pc:graphicFrameChg chg="ord">
          <ac:chgData name="Balian, Sarah (CNTR)" userId="b3b060d9-4d34-479b-ad68-688eaebf93c5" providerId="ADAL" clId="{A16C5AE1-2B5C-41E7-9943-FB1923A06AEE}" dt="2023-04-30T16:19:22.203" v="64" actId="167"/>
          <ac:graphicFrameMkLst>
            <pc:docMk/>
            <pc:sldMk cId="2781894779" sldId="343"/>
            <ac:graphicFrameMk id="10" creationId="{E7FA6044-F257-A78C-5DAF-7C8469860CE2}"/>
          </ac:graphicFrameMkLst>
        </pc:graphicFrameChg>
      </pc:sldChg>
      <pc:sldChg chg="modSp mod">
        <pc:chgData name="Balian, Sarah (CNTR)" userId="b3b060d9-4d34-479b-ad68-688eaebf93c5" providerId="ADAL" clId="{A16C5AE1-2B5C-41E7-9943-FB1923A06AEE}" dt="2023-04-30T16:18:35.876" v="48" actId="27918"/>
        <pc:sldMkLst>
          <pc:docMk/>
          <pc:sldMk cId="1246765326" sldId="344"/>
        </pc:sldMkLst>
        <pc:spChg chg="mod">
          <ac:chgData name="Balian, Sarah (CNTR)" userId="b3b060d9-4d34-479b-ad68-688eaebf93c5" providerId="ADAL" clId="{A16C5AE1-2B5C-41E7-9943-FB1923A06AEE}" dt="2023-04-30T16:18:17.932" v="45" actId="27636"/>
          <ac:spMkLst>
            <pc:docMk/>
            <pc:sldMk cId="1246765326" sldId="344"/>
            <ac:spMk id="5" creationId="{2DB53C78-DA00-2BC5-996C-8D5C0A276C42}"/>
          </ac:spMkLst>
        </pc:spChg>
        <pc:graphicFrameChg chg="mod">
          <ac:chgData name="Balian, Sarah (CNTR)" userId="b3b060d9-4d34-479b-ad68-688eaebf93c5" providerId="ADAL" clId="{A16C5AE1-2B5C-41E7-9943-FB1923A06AEE}" dt="2023-04-30T16:18:04.518" v="37"/>
          <ac:graphicFrameMkLst>
            <pc:docMk/>
            <pc:sldMk cId="1246765326" sldId="344"/>
            <ac:graphicFrameMk id="6" creationId="{A9A8CC69-E7C7-8BF8-2D2D-ABB1A61EC758}"/>
          </ac:graphicFrameMkLst>
        </pc:graphicFrameChg>
      </pc:sldChg>
      <pc:sldChg chg="modSp mod">
        <pc:chgData name="Balian, Sarah (CNTR)" userId="b3b060d9-4d34-479b-ad68-688eaebf93c5" providerId="ADAL" clId="{A16C5AE1-2B5C-41E7-9943-FB1923A06AEE}" dt="2023-04-30T16:28:37.801" v="139" actId="207"/>
        <pc:sldMkLst>
          <pc:docMk/>
          <pc:sldMk cId="3434176857" sldId="346"/>
        </pc:sldMkLst>
        <pc:graphicFrameChg chg="mod">
          <ac:chgData name="Balian, Sarah (CNTR)" userId="b3b060d9-4d34-479b-ad68-688eaebf93c5" providerId="ADAL" clId="{A16C5AE1-2B5C-41E7-9943-FB1923A06AEE}" dt="2023-04-30T16:28:37.801" v="139" actId="207"/>
          <ac:graphicFrameMkLst>
            <pc:docMk/>
            <pc:sldMk cId="3434176857" sldId="346"/>
            <ac:graphicFrameMk id="21" creationId="{9673CC04-08CC-5578-D046-2CD1CE6E0EBA}"/>
          </ac:graphicFrameMkLst>
        </pc:graphicFrameChg>
      </pc:sldChg>
      <pc:sldChg chg="modSp">
        <pc:chgData name="Balian, Sarah (CNTR)" userId="b3b060d9-4d34-479b-ad68-688eaebf93c5" providerId="ADAL" clId="{A16C5AE1-2B5C-41E7-9943-FB1923A06AEE}" dt="2023-04-30T16:32:36.315" v="148"/>
        <pc:sldMkLst>
          <pc:docMk/>
          <pc:sldMk cId="3840754402" sldId="350"/>
        </pc:sldMkLst>
        <pc:graphicFrameChg chg="mod">
          <ac:chgData name="Balian, Sarah (CNTR)" userId="b3b060d9-4d34-479b-ad68-688eaebf93c5" providerId="ADAL" clId="{A16C5AE1-2B5C-41E7-9943-FB1923A06AEE}" dt="2023-04-30T16:32:36.315" v="148"/>
          <ac:graphicFrameMkLst>
            <pc:docMk/>
            <pc:sldMk cId="3840754402" sldId="350"/>
            <ac:graphicFrameMk id="6" creationId="{A9A8CC69-E7C7-8BF8-2D2D-ABB1A61EC758}"/>
          </ac:graphicFrameMkLst>
        </pc:graphicFrameChg>
      </pc:sldChg>
      <pc:sldChg chg="modSp mod delCm">
        <pc:chgData name="Balian, Sarah (CNTR)" userId="b3b060d9-4d34-479b-ad68-688eaebf93c5" providerId="ADAL" clId="{A16C5AE1-2B5C-41E7-9943-FB1923A06AEE}" dt="2023-04-30T16:30:38.262" v="143" actId="20577"/>
        <pc:sldMkLst>
          <pc:docMk/>
          <pc:sldMk cId="587045458" sldId="351"/>
        </pc:sldMkLst>
        <pc:spChg chg="mod">
          <ac:chgData name="Balian, Sarah (CNTR)" userId="b3b060d9-4d34-479b-ad68-688eaebf93c5" providerId="ADAL" clId="{A16C5AE1-2B5C-41E7-9943-FB1923A06AEE}" dt="2023-04-30T16:30:38.262" v="143" actId="20577"/>
          <ac:spMkLst>
            <pc:docMk/>
            <pc:sldMk cId="587045458" sldId="351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A16C5AE1-2B5C-41E7-9943-FB1923A06AEE}" dt="2023-04-30T16:29:58.816" v="140"/>
              <pc2:cmMkLst xmlns:pc2="http://schemas.microsoft.com/office/powerpoint/2019/9/main/command">
                <pc:docMk/>
                <pc:sldMk cId="587045458" sldId="351"/>
                <pc2:cmMk id="{03BA05AF-28C1-494C-A7BE-191257310827}"/>
              </pc2:cmMkLst>
            </pc226:cmChg>
          </p:ext>
        </pc:extLst>
      </pc:sldChg>
      <pc:sldChg chg="add del">
        <pc:chgData name="Balian, Sarah (CNTR)" userId="b3b060d9-4d34-479b-ad68-688eaebf93c5" providerId="ADAL" clId="{A16C5AE1-2B5C-41E7-9943-FB1923A06AEE}" dt="2023-04-30T16:19:42.348" v="67"/>
        <pc:sldMkLst>
          <pc:docMk/>
          <pc:sldMk cId="754463610" sldId="35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190941711996111E-4"/>
          <c:y val="7.8710649323604897E-3"/>
          <c:w val="0.9608888888888889"/>
          <c:h val="0.866371215949380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6.4331089048651523E-3"/>
                  <c:y val="-1.5742543043982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BA-DA41-A2E1-00E1FA5D1D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28</c:v>
                </c:pt>
                <c:pt idx="2" formatCode="0">
                  <c:v>45</c:v>
                </c:pt>
                <c:pt idx="3">
                  <c:v>61</c:v>
                </c:pt>
                <c:pt idx="4">
                  <c:v>86</c:v>
                </c:pt>
                <c:pt idx="5">
                  <c:v>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045151964700061E-2"/>
                  <c:y val="-2.70568373523969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9</c:v>
                </c:pt>
                <c:pt idx="1">
                  <c:v>14</c:v>
                </c:pt>
                <c:pt idx="2">
                  <c:v>31</c:v>
                </c:pt>
                <c:pt idx="3">
                  <c:v>53</c:v>
                </c:pt>
                <c:pt idx="4">
                  <c:v>71</c:v>
                </c:pt>
                <c:pt idx="5">
                  <c:v>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 formatCode="0">
                  <c:v>12</c:v>
                </c:pt>
                <c:pt idx="1">
                  <c:v>15</c:v>
                </c:pt>
                <c:pt idx="2">
                  <c:v>27</c:v>
                </c:pt>
                <c:pt idx="3">
                  <c:v>50</c:v>
                </c:pt>
                <c:pt idx="4" formatCode="0">
                  <c:v>66</c:v>
                </c:pt>
                <c:pt idx="5">
                  <c:v>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67</c:v>
                </c:pt>
                <c:pt idx="1">
                  <c:v>73</c:v>
                </c:pt>
                <c:pt idx="2" formatCode="General">
                  <c:v>81</c:v>
                </c:pt>
                <c:pt idx="3" formatCode="General">
                  <c:v>88</c:v>
                </c:pt>
                <c:pt idx="4" formatCode="General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12729432229923"/>
          <c:y val="0"/>
          <c:w val="0.79286974866100657"/>
          <c:h val="0.977285472948916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085-E24D-B76C-DC9F57B4ED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085-E24D-B76C-DC9F57B4ED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Nepal</c:v>
                </c:pt>
                <c:pt idx="1">
                  <c:v>Madhesh Province</c:v>
                </c:pt>
                <c:pt idx="2">
                  <c:v>Karnali Province</c:v>
                </c:pt>
                <c:pt idx="3">
                  <c:v>Koshi Province</c:v>
                </c:pt>
                <c:pt idx="4">
                  <c:v>Bagmati Province</c:v>
                </c:pt>
                <c:pt idx="5">
                  <c:v>Lumbini Province</c:v>
                </c:pt>
                <c:pt idx="6">
                  <c:v>Sudurpashchim Province</c:v>
                </c:pt>
                <c:pt idx="7">
                  <c:v>Gandaki Province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80</c:v>
                </c:pt>
                <c:pt idx="1">
                  <c:v>68</c:v>
                </c:pt>
                <c:pt idx="2">
                  <c:v>72</c:v>
                </c:pt>
                <c:pt idx="3">
                  <c:v>82</c:v>
                </c:pt>
                <c:pt idx="4">
                  <c:v>87</c:v>
                </c:pt>
                <c:pt idx="5">
                  <c:v>87</c:v>
                </c:pt>
                <c:pt idx="6">
                  <c:v>88</c:v>
                </c:pt>
                <c:pt idx="7">
                  <c:v>89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6-8085-E24D-B76C-DC9F57B4ED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facility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82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Elsewhere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Doctor/nurse/aux nurse midwife
midwife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 postnatal check in first 2 days after birth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three checks performed</c:v>
                </c:pt>
                <c:pt idx="1">
                  <c:v>Discussed family planning</c:v>
                </c:pt>
                <c:pt idx="2">
                  <c:v>Discussed vaginal bleeding</c:v>
                </c:pt>
                <c:pt idx="3">
                  <c:v>Measured blood pressure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51</c:v>
                </c:pt>
                <c:pt idx="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5 signal functions</c:v>
                </c:pt>
                <c:pt idx="1">
                  <c:v>Mother told how to recognize if the baby needs immediate medical attention</c:v>
                </c:pt>
                <c:pt idx="2">
                  <c:v>Mother both counseled on and observed breastfeeding</c:v>
                </c:pt>
                <c:pt idx="3">
                  <c:v>Measured temperature</c:v>
                </c:pt>
                <c:pt idx="4">
                  <c:v>Examined the cord</c:v>
                </c:pt>
                <c:pt idx="5">
                  <c:v>Weighed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28</c:v>
                </c:pt>
                <c:pt idx="1">
                  <c:v>38</c:v>
                </c:pt>
                <c:pt idx="2">
                  <c:v>53</c:v>
                </c:pt>
                <c:pt idx="3">
                  <c:v>53</c:v>
                </c:pt>
                <c:pt idx="4">
                  <c:v>55</c:v>
                </c:pt>
                <c:pt idx="5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Breast cancer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2</c:v>
                </c:pt>
                <c:pt idx="2">
                  <c:v>6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Cervical cancer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6</c:v>
                </c:pt>
                <c:pt idx="1">
                  <c:v>2</c:v>
                </c:pt>
                <c:pt idx="2">
                  <c:v>8</c:v>
                </c:pt>
                <c:pt idx="3">
                  <c:v>12</c:v>
                </c:pt>
                <c:pt idx="4">
                  <c:v>14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44830184468146E-2"/>
          <c:y val="6.2637266965135427E-2"/>
          <c:w val="0.96711033963106374"/>
          <c:h val="0.61348192085207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96-4174-AD7D-901D5376FC0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2F-4D9E-9021-FD2DE80170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Reported the child's mother had any ANC during pregnancy</c:v>
                </c:pt>
                <c:pt idx="1">
                  <c:v>Were present during any ANC</c:v>
                </c:pt>
                <c:pt idx="2">
                  <c:v>Reported their child was born in a health facility</c:v>
                </c:pt>
                <c:pt idx="3">
                  <c:v>Went with the child's mother to health facility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72</c:v>
                </c:pt>
                <c:pt idx="2">
                  <c:v>80</c:v>
                </c:pt>
                <c:pt idx="3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96-4174-AD7D-901D5376FC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34912191"/>
        <c:axId val="1634900543"/>
      </c:barChart>
      <c:catAx>
        <c:axId val="1634912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634900543"/>
        <c:crosses val="autoZero"/>
        <c:auto val="1"/>
        <c:lblAlgn val="ctr"/>
        <c:lblOffset val="100"/>
        <c:noMultiLvlLbl val="0"/>
      </c:catAx>
      <c:valAx>
        <c:axId val="1634900543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634912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At least one problem accessing health care</c:v>
                </c:pt>
                <c:pt idx="1">
                  <c:v>Not wanting to go alone</c:v>
                </c:pt>
                <c:pt idx="2">
                  <c:v>Distance to health facility</c:v>
                </c:pt>
                <c:pt idx="3">
                  <c:v>Getting money for treatment</c:v>
                </c:pt>
                <c:pt idx="4">
                  <c:v>Getting permission to go for treatment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66</c:v>
                </c:pt>
                <c:pt idx="1">
                  <c:v>55</c:v>
                </c:pt>
                <c:pt idx="2">
                  <c:v>37</c:v>
                </c:pt>
                <c:pt idx="3">
                  <c:v>35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6929763400034675"/>
                  <c:y val="0.203431809063420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458490544857203"/>
                  <c:y val="7.1371745065612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1.1941257251478984E-2"/>
                  <c:y val="4.128132614418099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hours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</c:v>
                </c:pt>
                <c:pt idx="1">
                  <c:v>14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82515376066596E-2"/>
          <c:y val="3.9350627746083312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1.4357148826354908E-2"/>
                  <c:y val="-7.69895587674061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5130648233264686E-2"/>
                  <c:y val="3.345695804914236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9454332053189777"/>
                  <c:y val="3.251137575716061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2110116460218064"/>
                  <c:y val="6.266735818222739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None</c:v>
                </c:pt>
                <c:pt idx="1">
                  <c:v>1 visit</c:v>
                </c:pt>
                <c:pt idx="2">
                  <c:v>2-3 visits</c:v>
                </c:pt>
                <c:pt idx="3">
                  <c:v>4-7 visits</c:v>
                </c:pt>
                <c:pt idx="4">
                  <c:v>8+ visits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15</c:v>
                </c:pt>
                <c:pt idx="3">
                  <c:v>74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637419190678189E-2"/>
          <c:y val="2.1951835288821914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2.6354896541594102E-2"/>
                  <c:y val="3.73453630945973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0832103089485375"/>
                  <c:y val="-0.255150649274397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7779503899677324"/>
                  <c:y val="0.137852648471978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13219704871008E-2"/>
                  <c:y val="-4.903484651290231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No ANC</c:v>
                </c:pt>
                <c:pt idx="1">
                  <c:v>&lt;4 months</c:v>
                </c:pt>
                <c:pt idx="2">
                  <c:v>4-6 months</c:v>
                </c:pt>
                <c:pt idx="3">
                  <c:v>7+ months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73</c:v>
                </c:pt>
                <c:pt idx="2">
                  <c:v>23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01413077570696"/>
          <c:y val="2.7065020369479182E-2"/>
          <c:w val="0.67594668310121375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Blood pressure measured</c:v>
                </c:pt>
                <c:pt idx="1">
                  <c:v>Baby's heartbeat checked</c:v>
                </c:pt>
                <c:pt idx="2">
                  <c:v>Counseled about maternal diet</c:v>
                </c:pt>
                <c:pt idx="3">
                  <c:v>Urine sample taken</c:v>
                </c:pt>
                <c:pt idx="4">
                  <c:v>Blood sample taken</c:v>
                </c:pt>
                <c:pt idx="5">
                  <c:v>Counseled about breastfeeding</c:v>
                </c:pt>
                <c:pt idx="6">
                  <c:v>Asked about vaginal bleeding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95</c:v>
                </c:pt>
                <c:pt idx="1">
                  <c:v>91</c:v>
                </c:pt>
                <c:pt idx="2">
                  <c:v>91</c:v>
                </c:pt>
                <c:pt idx="3">
                  <c:v>90</c:v>
                </c:pt>
                <c:pt idx="4">
                  <c:v>86</c:v>
                </c:pt>
                <c:pt idx="5">
                  <c:v>52</c:v>
                </c:pt>
                <c:pt idx="6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318332916886659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Receiving two or more injections during the pregnancy for the last live birth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Receiving two or more injections during the pregnancy for the last live birth</c:v>
                </c:pt>
                <c:pt idx="1">
                  <c:v>Whose most recent live birth was protected against neonatal tetanus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NDHS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1">
                  <c:v>9</c:v>
                </c:pt>
                <c:pt idx="2" formatCode="0">
                  <c:v>18</c:v>
                </c:pt>
                <c:pt idx="3">
                  <c:v>35</c:v>
                </c:pt>
                <c:pt idx="4">
                  <c:v>57</c:v>
                </c:pt>
                <c:pt idx="5">
                  <c:v>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1996 NDHS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  <c:pt idx="4">
                  <c:v>2016 NDHS</c:v>
                </c:pt>
                <c:pt idx="5">
                  <c:v>2022 NDHS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1">
                  <c:v>89</c:v>
                </c:pt>
                <c:pt idx="2">
                  <c:v>81</c:v>
                </c:pt>
                <c:pt idx="3">
                  <c:v>63</c:v>
                </c:pt>
                <c:pt idx="4">
                  <c:v>41</c:v>
                </c:pt>
                <c:pt idx="5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Nepal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Nepal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22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07955890552092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5355411340184325"/>
                  <c:y val="-0.2460063997808027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5531617134382645"/>
                  <c:y val="0.220830601520681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701738608738819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8445242992367794"/>
                  <c:y val="0.2264541887250345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860947472537619"/>
                      <c:h val="0.200436046227162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2.2888916883800584E-2"/>
                  <c:y val="7.98543903083441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Doctor</c:v>
                </c:pt>
                <c:pt idx="1">
                  <c:v>Nurse/ Auxiliary nurse midwife</c:v>
                </c:pt>
                <c:pt idx="2">
                  <c:v>Other</c:v>
                </c:pt>
                <c:pt idx="3">
                  <c:v>No 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41</c:v>
                </c:pt>
                <c:pt idx="2">
                  <c:v>19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Basic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61</c:v>
                </c:pt>
                <c:pt idx="1">
                  <c:v>75</c:v>
                </c:pt>
                <c:pt idx="2">
                  <c:v>91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0.27554</cdr:x>
      <cdr:y>0.53964</cdr:y>
    </cdr:from>
    <cdr:to>
      <cdr:x>0.54285</cdr:x>
      <cdr:y>0.68364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2209128" y="2757294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77%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proportion of women receiving ANC from a skilled provider increased from 25% in 1996 to 86% in 2016 and 94% in 2022.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33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Assistance from skilled providers during delivery also increases with increasing household wealth, from 67% among mothers in the lowest wealth quintile to 97% among those in the highest quintile.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2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percentage of deliveries conducted by skilled providers is lowest in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Madhesh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Province (68%) and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Karnali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Province (72%) and highest in Gandaki Province (89%).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692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Overall, 70% of women and newborns received a postnatal check during the first 2 days after delivery.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proportion of women and newborns who received a postnatal check during the first 2 days after delivery is higher among those who delivered and were born in a health facility than among those who delivered and were born elsewhere (82% versus 23% for women) (80% versus 30% for newborns).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23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Doctors, nurses, and auxiliary nurse midwives are the main health care providers for women (67%) and newborns (65%) who received a postnatal check within 2 days after delivery.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04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Among women who received a postnatal check within 2 days after delivery, only 20% had all three critical checks performed in the first 2 days after birth. Fifty-six percent of women had their blood pressure measured, 51% were asked about vaginal bleeding, and 25% were asked about family planning.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34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Overall, 28% of newborns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 all five signal functions performed during the first 2 days after birth. Of the selected signal functions performed during the first 2 days after birth, weighing the newborn was the most common (81%), while informing the mother about danger signs and how to recognize if the baby needs immediate attention was the least common (38%).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12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Among women of reproductive age (15–49 years), 4% were examined for breast cancer and 6% were tested for cervical cancer). Four percent of women who were examined for breast cancer and 7% of women who were tested for cervical cancer reported receiving a positive result (data not shown).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87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Ninety-five percent of men age 15–49 with a youngest child age 0–2 reported that the child’s mother had an antenatal care check-up during the pregnancy. However, only 72% reported that they were present during an antenatal visit. Eighty percent of men reported that their child was born in a health facility, and  86% of these men went to the health facility with the child’s mother where she gave birth to the child.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28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Sixty-six percent of women reported that they have at least one problem in accessing health care. Among the specified problems in accessing health care, 55% of women mentioned not wanting to go alone, 37% reported distance to a health facility, 35% reported getting money for treatment, and 16% mentioned getting permission.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15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Seventy-seven percent of women age 15–49 reported that it takes them less than 30 minutes to travel to the nearest health facility. However, 9% of women reported that the travel time to the nearest health facility is more than 1 hour.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80% of women had at least four ANC visits for their most recent live birth and/or stillbirth in the 2 years preceding the survey.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97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Almost three-fourths of women received ANC during their first trimester of pregnancy (73%). The median gestational age at the first ANC visit among those who received ANC is 3.5 months.  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40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Among women who received ANC for their most recent live birth and/or stillbirth, 95% each had their blood pressure checked, an abdominal examination done, and their weight measured; 91% each had their baby’s heartbeat checked and were counseled about their diet and eating healthy food. Only 52% of women received counseling on breastfeeding and 51% were asked about vaginal bleeding.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26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Among women age 15–49 with a live birth in the 2 years preceding the survey, 93% had their most recent live birth protected against neonatal tetanus, though 58% received two or more injections during the pregnancy.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569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Seventy-nine percent of live births and stillbirths in the 2 years preceding the survey were delivered in health facilities, while 19% were delivered at home. Sixty-two percent of deliveries took place in a public sector health facility and 17% in a private medical sector health facility.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94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the total number of live births in the 2 years preceding the survey, 18% were delivered via C-section.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Deliveries via C-section are higher in urban areas (22%) than in rural areas (12%).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Note: the question on Caesarean section is asked only of women who delivered in a health facility. It is assumed that women who did not give birth in health facility did not receive a Caesarean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80% of deliveries are conducted by a skilled provider, with 41% attended by a nurse or auxiliary nurse midwife and 39% by a doctor.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14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proportion of deliveries conducted by skilled providers increases with increasing mother’s education, from 61% among mothers with no education to 96% among those with more than a secondary education.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79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/>
        </p:nvSpPr>
        <p:spPr>
          <a:xfrm>
            <a:off x="628650" y="115095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 SemiBold"/>
              <a:buNone/>
            </a:pPr>
            <a:r>
              <a:rPr lang="en-US" sz="2400" b="0" u="none" dirty="0">
                <a:solidFill>
                  <a:schemeClr val="lt1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rPr>
              <a:t>#NepalDHS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283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540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877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1E5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54044D-0EF3-AAAD-5F14-810FB774DE45}"/>
              </a:ext>
            </a:extLst>
          </p:cNvPr>
          <p:cNvSpPr/>
          <p:nvPr userDrawn="1"/>
        </p:nvSpPr>
        <p:spPr>
          <a:xfrm>
            <a:off x="806450" y="1868057"/>
            <a:ext cx="7556500" cy="3185249"/>
          </a:xfrm>
          <a:prstGeom prst="rect">
            <a:avLst/>
          </a:prstGeom>
          <a:solidFill>
            <a:srgbClr val="D6A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ource Sans Pro"/>
              <a:buNone/>
              <a:defRPr sz="2400" b="1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3" name="Google Shape;13;p31"/>
          <p:cNvSpPr txBox="1"/>
          <p:nvPr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Source Sans Pro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2022 Nepal Demographic and Health Survey (NDHS)</a:t>
            </a:r>
            <a:endParaRPr dirty="0"/>
          </a:p>
        </p:txBody>
      </p:sp>
      <p:pic>
        <p:nvPicPr>
          <p:cNvPr id="3" name="Picture 2" descr="A picture containing art, painting, cartoon, visual arts&#10;&#10;Description automatically generated">
            <a:extLst>
              <a:ext uri="{FF2B5EF4-FFF2-40B4-BE49-F238E27FC236}">
                <a16:creationId xmlns:a16="http://schemas.microsoft.com/office/drawing/2014/main" id="{DFAC36C5-5D7F-E7F5-8E48-F5F7BC63C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2795" y="1819371"/>
            <a:ext cx="7562103" cy="323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716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Maternal and Newborn Heath Care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Caesarean Section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1089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of live births in the 2 years preceding the survey delivered by Caesarean section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304659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Assistance during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Percent distribution of live births and stillbirths in the 2 years before the survey by person providing assistance during delivery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2295925"/>
              </p:ext>
            </p:extLst>
          </p:nvPr>
        </p:nvGraphicFramePr>
        <p:xfrm>
          <a:off x="980393" y="159890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9" y="2107679"/>
            <a:ext cx="2209800" cy="3498464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80% of births were delivered by a skilled provider, whether a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doctor, nurse, or auxiliary nurse midwife.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512612" y="759333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055678E-1B36-07AF-B12C-2B244FFAFA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953" y="20322"/>
            <a:ext cx="1246195" cy="73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346198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1F4E151D-79B0-2594-1670-74173B816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8589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B6B505-F74F-ABF3-A1F4-837A22556A4A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*Skilled provider includes doctor, nurse, and auxiliary nurse midwife.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537710" y="75830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9637827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36414" y="606796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1C35796-9F1E-5306-E9AC-80257CC6F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Skilled Delivery Assistance by Wealth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537710" y="76006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2F07F65-DDBD-278E-EDDD-408A2C6C9167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*Skilled provider includes doctor, nurse, and auxiliary nurse midwife.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7FA6044-F257-A78C-5DAF-7C8469860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987618"/>
              </p:ext>
            </p:extLst>
          </p:nvPr>
        </p:nvGraphicFramePr>
        <p:xfrm>
          <a:off x="1" y="1661943"/>
          <a:ext cx="9144000" cy="51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4127A77-B12B-D47A-C855-6366D80668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16" y="176729"/>
            <a:ext cx="7437300" cy="718112"/>
          </a:xfrm>
        </p:spPr>
        <p:txBody>
          <a:bodyPr>
            <a:noAutofit/>
          </a:bodyPr>
          <a:lstStyle/>
          <a:p>
            <a:r>
              <a:rPr lang="en-US"/>
              <a:t>Skilled Delivery Assistance by Province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3FF517A-D97C-7748-60CE-5C72869E9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643" y="982935"/>
            <a:ext cx="7437300" cy="380998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live births in the 2 years before the survey delivered by a skilled provider (doctor, nurse, or auxiliary nurse midwife)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753DE-F81D-B1EC-6B5E-00EC4762952A}"/>
              </a:ext>
            </a:extLst>
          </p:cNvPr>
          <p:cNvSpPr txBox="1">
            <a:spLocks/>
          </p:cNvSpPr>
          <p:nvPr/>
        </p:nvSpPr>
        <p:spPr>
          <a:xfrm>
            <a:off x="7532894" y="787610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4741" y="1247775"/>
            <a:ext cx="3946712" cy="165576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4" name="Picture 3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07BFF912-C3E4-7AC2-AFE2-8DBE3501C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Postnatal Care by Place of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6"/>
            <a:ext cx="7886700" cy="751113"/>
          </a:xfrm>
        </p:spPr>
        <p:txBody>
          <a:bodyPr>
            <a:normAutofit/>
          </a:bodyPr>
          <a:lstStyle/>
          <a:p>
            <a:r>
              <a:rPr lang="en-US" dirty="0"/>
              <a:t>Percent of last live births in the 2 years before the survey for which women and newborns received a postnatal check during the first 2 days after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878833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Type of Provider for Postnatal Check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854084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3388"/>
            <a:ext cx="7886700" cy="660987"/>
          </a:xfrm>
        </p:spPr>
        <p:txBody>
          <a:bodyPr>
            <a:normAutofit/>
          </a:bodyPr>
          <a:lstStyle/>
          <a:p>
            <a:r>
              <a:rPr lang="en-US"/>
              <a:t>Percent distribution of most recent live births in the 2 years before the survey </a:t>
            </a:r>
            <a:br>
              <a:rPr lang="en-US"/>
            </a:br>
            <a:r>
              <a:rPr lang="en-US"/>
              <a:t>by type of provider of the woman’s and newborn’s first postnatal check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1863550"/>
              </p:ext>
            </p:extLst>
          </p:nvPr>
        </p:nvGraphicFramePr>
        <p:xfrm>
          <a:off x="628647" y="2133600"/>
          <a:ext cx="8177895" cy="4206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Mother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Among women age 15-49 with a live birth in the 2 years before the survey, percent for whom during the first 2 days after the most recent birth any healthcare provider: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2262039"/>
              </p:ext>
            </p:extLst>
          </p:nvPr>
        </p:nvGraphicFramePr>
        <p:xfrm>
          <a:off x="-49947" y="1636239"/>
          <a:ext cx="8688842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Newborn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/>
              <a:t>Among most recent live births in the 2 years before the survey, percent for whom selected functions were performed during the first 2 days after the most recent birth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F1BFEF8F-7530-5CDA-A0FA-76D40CF29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1538" y="1216025"/>
            <a:ext cx="4121524" cy="165576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4" name="Picture 3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5712FDD7-B8FA-240C-7E9B-0AFD4EED7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Breast and Cervical Cancer Exams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age 15-49 who were ever examined by a healthcare worker for: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2551702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Men’s Involvement in Maternal </a:t>
            </a:r>
            <a:br>
              <a:rPr lang="en-US" dirty="0"/>
            </a:br>
            <a:r>
              <a:rPr lang="en-US" dirty="0"/>
              <a:t>Health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992" y="1325486"/>
            <a:ext cx="6541524" cy="419100"/>
          </a:xfrm>
        </p:spPr>
        <p:txBody>
          <a:bodyPr>
            <a:noAutofit/>
          </a:bodyPr>
          <a:lstStyle/>
          <a:p>
            <a:r>
              <a:rPr lang="en-US" dirty="0"/>
              <a:t>Percent of men age 15-49 with a youngest child age 0-2 years who: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2478881" y="1678316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men with a child for whom the mother had any ANC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2620681" y="2467380"/>
            <a:ext cx="2000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488672" y="2467380"/>
            <a:ext cx="18271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D87D9ED-950C-E2EE-4F6F-058D3A89E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115916"/>
              </p:ext>
            </p:extLst>
          </p:nvPr>
        </p:nvGraphicFramePr>
        <p:xfrm>
          <a:off x="628651" y="2487761"/>
          <a:ext cx="7886700" cy="4323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6326991" y="1670707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men whose child was born in a health facility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6556337"/>
              </p:ext>
            </p:extLst>
          </p:nvPr>
        </p:nvGraphicFramePr>
        <p:xfrm>
          <a:off x="326571" y="1807029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Problems in Accessing Health Care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886699" cy="642257"/>
          </a:xfrm>
        </p:spPr>
        <p:txBody>
          <a:bodyPr>
            <a:normAutofit/>
          </a:bodyPr>
          <a:lstStyle/>
          <a:p>
            <a:r>
              <a:rPr lang="en-US"/>
              <a:t>Percent of women age 15-49 who reported that they have serious problems in accessing health care for themselves when they are sick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Distance from Health Care</a:t>
            </a:r>
            <a:r>
              <a:rPr lang="en-US" dirty="0"/>
              <a:t> Facility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Percent distribution of women age 15-49 by travel time to nearest health facility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38683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F49D851-0279-411E-6E2A-5EC9B5D762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648" y="6343502"/>
            <a:ext cx="2889754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94% </a:t>
            </a:r>
            <a:r>
              <a:rPr lang="en-US" sz="2400" i="0" dirty="0"/>
              <a:t>of women age 15-49 received </a:t>
            </a:r>
            <a:r>
              <a:rPr lang="en-US" sz="2400" b="1" i="0" dirty="0">
                <a:solidFill>
                  <a:schemeClr val="accent5"/>
                </a:solidFill>
              </a:rPr>
              <a:t>antenatal care</a:t>
            </a:r>
            <a:r>
              <a:rPr lang="en-US" sz="2400" i="0" dirty="0"/>
              <a:t> from a skilled provider.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79% </a:t>
            </a:r>
            <a:r>
              <a:rPr lang="en-US" sz="2400" i="0" dirty="0"/>
              <a:t>of births are </a:t>
            </a:r>
            <a:r>
              <a:rPr lang="en-US" sz="2400" b="1" i="0" dirty="0">
                <a:solidFill>
                  <a:schemeClr val="accent5"/>
                </a:solidFill>
              </a:rPr>
              <a:t>delivered in a health facility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70% </a:t>
            </a:r>
            <a:r>
              <a:rPr lang="en-US" sz="2400" i="0" dirty="0"/>
              <a:t>of women and </a:t>
            </a:r>
            <a:r>
              <a:rPr lang="en-US" sz="2400" b="1" i="0" dirty="0">
                <a:solidFill>
                  <a:schemeClr val="accent5"/>
                </a:solidFill>
              </a:rPr>
              <a:t>70% </a:t>
            </a:r>
            <a:r>
              <a:rPr lang="en-US" sz="2400" i="0" dirty="0"/>
              <a:t>of newborns had a</a:t>
            </a:r>
            <a:r>
              <a:rPr lang="en-US" sz="2400" b="1" i="0" dirty="0">
                <a:solidFill>
                  <a:schemeClr val="accent5"/>
                </a:solidFill>
              </a:rPr>
              <a:t> postnatal check within 2 days of birth</a:t>
            </a:r>
            <a:r>
              <a:rPr lang="en-US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4% </a:t>
            </a:r>
            <a:r>
              <a:rPr lang="en-US" sz="2400" i="0" dirty="0"/>
              <a:t>of women have been examined by a health care worker for </a:t>
            </a:r>
            <a:r>
              <a:rPr lang="en-US" sz="2400" b="1" i="0" dirty="0">
                <a:solidFill>
                  <a:schemeClr val="accent5"/>
                </a:solidFill>
              </a:rPr>
              <a:t>breast cancer </a:t>
            </a:r>
            <a:r>
              <a:rPr lang="en-US" sz="2400" i="0" dirty="0"/>
              <a:t>and </a:t>
            </a:r>
            <a:r>
              <a:rPr lang="en-US" sz="2400" b="1" i="0" dirty="0">
                <a:solidFill>
                  <a:schemeClr val="accent5"/>
                </a:solidFill>
              </a:rPr>
              <a:t>6% </a:t>
            </a:r>
            <a:r>
              <a:rPr lang="en-US" sz="2400" i="0" dirty="0"/>
              <a:t>have been examined by a health care worker for</a:t>
            </a:r>
            <a:r>
              <a:rPr lang="en-US" sz="2400" b="1" i="0" dirty="0">
                <a:solidFill>
                  <a:schemeClr val="accent5"/>
                </a:solidFill>
              </a:rPr>
              <a:t> cervical cancer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66% </a:t>
            </a:r>
            <a:r>
              <a:rPr lang="en-US" sz="2400" i="0" dirty="0"/>
              <a:t>of women report </a:t>
            </a:r>
            <a:r>
              <a:rPr lang="en-US" sz="2400" b="1" i="0" dirty="0">
                <a:solidFill>
                  <a:schemeClr val="accent5"/>
                </a:solidFill>
              </a:rPr>
              <a:t>at least 1 problem in accessing health care</a:t>
            </a:r>
            <a:r>
              <a:rPr lang="en-US" sz="2400" i="0" dirty="0"/>
              <a:t> for themselves when sick.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Trends in Antenatal Care (ANC) Coverage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Percent of women age 15-49 who had a live birth in the 2 years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4069611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3037112" y="5168446"/>
            <a:ext cx="3069771" cy="5352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ANC in first trimester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628648" y="3696606"/>
            <a:ext cx="2231572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Received ANC from skilled provider*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285749" y="4759320"/>
            <a:ext cx="1981200" cy="6427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4+ ANC visits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492875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*Skilled provider includes doctor, nurse, and </a:t>
            </a:r>
            <a:r>
              <a:rPr lang="en-US" sz="1600"/>
              <a:t>auxiliary nurse midwife</a:t>
            </a:r>
            <a:r>
              <a:rPr 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Number of ANC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7336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had a live birth and/or </a:t>
            </a:r>
            <a:r>
              <a:rPr lang="en-US" dirty="0"/>
              <a:t>stillbirth</a:t>
            </a:r>
            <a:r>
              <a:rPr lang="en-US"/>
              <a:t> in the 2 years before the survey by number of ANC visits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12741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74% of women had 4 or more ANC visits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Timing of First ANC Visit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had a live birth and/or </a:t>
            </a:r>
            <a:r>
              <a:rPr lang="en-US" dirty="0"/>
              <a:t>stillbirth</a:t>
            </a:r>
            <a:r>
              <a:rPr lang="en-US"/>
              <a:t> in the 2 years before the survey by timing of first ANC visit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386254"/>
              </p:ext>
            </p:extLst>
          </p:nvPr>
        </p:nvGraphicFramePr>
        <p:xfrm>
          <a:off x="628649" y="1726679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602186" y="4853836"/>
            <a:ext cx="2209800" cy="187852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73% of women had their first ANC visit in the first trimester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1552861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Components of ANC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en-US"/>
              <a:t>Among women age 15-49 who received antenatal care for their most recent live birth and/or </a:t>
            </a:r>
            <a:r>
              <a:rPr lang="en-US" dirty="0"/>
              <a:t>stillbirth</a:t>
            </a:r>
            <a:r>
              <a:rPr lang="en-US"/>
              <a:t> in the 2 years before the survey, percent who received specific services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Tetanus Toxoid Vaccination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en-US"/>
              <a:t>Among women age 15-49 with a live birth in the 2 years preceding the survey, percent: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1715750"/>
              </p:ext>
            </p:extLst>
          </p:nvPr>
        </p:nvGraphicFramePr>
        <p:xfrm>
          <a:off x="628648" y="1631722"/>
          <a:ext cx="7886699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5971" y="1381125"/>
            <a:ext cx="4457700" cy="165576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5" name="Picture 4" descr="A picture containing text, screenshot, cartoon, graphic design&#10;&#10;Description automatically generated">
            <a:extLst>
              <a:ext uri="{FF2B5EF4-FFF2-40B4-BE49-F238E27FC236}">
                <a16:creationId xmlns:a16="http://schemas.microsoft.com/office/drawing/2014/main" id="{643F1F01-50AD-8E47-3EA3-C1B248B8A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558" y="869317"/>
            <a:ext cx="2470485" cy="34931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/>
              <a:t>Trends in Place of Birth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912790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852517" y="1994347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in health facility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Percent of live births in the 2 years before the survey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5362052" y="4859565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at home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Templa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Default Nep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6C7D"/>
      </a:accent1>
      <a:accent2>
        <a:srgbClr val="EA7625"/>
      </a:accent2>
      <a:accent3>
        <a:srgbClr val="DFB326"/>
      </a:accent3>
      <a:accent4>
        <a:srgbClr val="7A479C"/>
      </a:accent4>
      <a:accent5>
        <a:srgbClr val="1C1E52"/>
      </a:accent5>
      <a:accent6>
        <a:srgbClr val="96B93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2456"/>
      </a:accent1>
      <a:accent2>
        <a:srgbClr val="7030A0"/>
      </a:accent2>
      <a:accent3>
        <a:srgbClr val="9ABCE0"/>
      </a:accent3>
      <a:accent4>
        <a:srgbClr val="A7896D"/>
      </a:accent4>
      <a:accent5>
        <a:srgbClr val="670000"/>
      </a:accent5>
      <a:accent6>
        <a:srgbClr val="1C1E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VMX3MACP777Z-1177381151-27458</_dlc_DocId>
    <_dlc_DocIdUrl xmlns="d16efad5-0601-4cf0-b7c2-89968258c777">
      <Url>https://icfonline.sharepoint.com/sites/ihd-dhs/Dissemination/_layouts/15/DocIdRedir.aspx?ID=VMX3MACP777Z-1177381151-27458</Url>
      <Description>VMX3MACP777Z-1177381151-27458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854D3A-956D-4014-A8C9-2E88D04CB0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fa6a9aea-fb0f-4ddd-aff8-712634b7d5fe"/>
    <ds:schemaRef ds:uri="83c4e5ee-5eea-4e8c-8b50-726738bccb6e"/>
    <ds:schemaRef ds:uri="d16efad5-0601-4cf0-b7c2-89968258c777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15771</TotalTime>
  <Words>1841</Words>
  <Application>Microsoft Office PowerPoint</Application>
  <PresentationFormat>On-screen Show (4:3)</PresentationFormat>
  <Paragraphs>146</Paragraphs>
  <Slides>25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Source Sans Pro</vt:lpstr>
      <vt:lpstr>Source Sans Pro SemiBold</vt:lpstr>
      <vt:lpstr>Times New Roman</vt:lpstr>
      <vt:lpstr>1_Custom Design</vt:lpstr>
      <vt:lpstr>2_Custom Design</vt:lpstr>
      <vt:lpstr>3_Custom Design</vt:lpstr>
      <vt:lpstr>PowerPoint Presentation</vt:lpstr>
      <vt:lpstr>PowerPoint Presentation</vt:lpstr>
      <vt:lpstr>Trends in Antenatal Care (ANC) Coverage</vt:lpstr>
      <vt:lpstr>Number of ANC Visits</vt:lpstr>
      <vt:lpstr>Timing of First ANC Visit</vt:lpstr>
      <vt:lpstr>Components of ANC</vt:lpstr>
      <vt:lpstr>Tetanus Toxoid Vaccination</vt:lpstr>
      <vt:lpstr>PowerPoint Presentation</vt:lpstr>
      <vt:lpstr>Trends in Place of Birth</vt:lpstr>
      <vt:lpstr>Caesarean Section by Residence</vt:lpstr>
      <vt:lpstr>Assistance during Delivery</vt:lpstr>
      <vt:lpstr>Skilled Delivery Assistance by Mother’s Education</vt:lpstr>
      <vt:lpstr>Skilled Delivery Assistance by Wealth</vt:lpstr>
      <vt:lpstr>Skilled Delivery Assistance by Province</vt:lpstr>
      <vt:lpstr>PowerPoint Presentation</vt:lpstr>
      <vt:lpstr>Postnatal Care by Place of Delivery</vt:lpstr>
      <vt:lpstr>Type of Provider for Postnatal Check</vt:lpstr>
      <vt:lpstr>Components of Postnatal Care  for the Mother</vt:lpstr>
      <vt:lpstr>Components of Postnatal Care  for the Newborn</vt:lpstr>
      <vt:lpstr>PowerPoint Presentation</vt:lpstr>
      <vt:lpstr>Breast and Cervical Cancer Exams by Age</vt:lpstr>
      <vt:lpstr>Men’s Involvement in Maternal  Health Care</vt:lpstr>
      <vt:lpstr>Problems in Accessing Health Care</vt:lpstr>
      <vt:lpstr>Distance from Health Care Facility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2</cp:revision>
  <dcterms:created xsi:type="dcterms:W3CDTF">2022-12-05T19:39:34Z</dcterms:created>
  <dcterms:modified xsi:type="dcterms:W3CDTF">2023-05-19T16:28:58Z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4b6f7b36-ef61-448a-8cd7-1af43f624c79</vt:lpwstr>
  </property>
  <property fmtid="{D5CDD505-2E9C-101B-9397-08002B2CF9AE}" pid="4" name="MediaServiceImageTags">
    <vt:lpwstr/>
  </property>
</Properties>
</file>