
<file path=[Content_Types].xml><?xml version="1.0" encoding="utf-8"?>
<Types xmlns="http://schemas.openxmlformats.org/package/2006/content-types">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3.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4.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5.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6.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5"/>
    <p:sldMasterId id="2147483687" r:id="rId6"/>
    <p:sldMasterId id="2147483697" r:id="rId7"/>
  </p:sldMasterIdLst>
  <p:notesMasterIdLst>
    <p:notesMasterId r:id="rId18"/>
  </p:notesMasterIdLst>
  <p:handoutMasterIdLst>
    <p:handoutMasterId r:id="rId19"/>
  </p:handoutMasterIdLst>
  <p:sldIdLst>
    <p:sldId id="256" r:id="rId8"/>
    <p:sldId id="260" r:id="rId9"/>
    <p:sldId id="306" r:id="rId10"/>
    <p:sldId id="310" r:id="rId11"/>
    <p:sldId id="263" r:id="rId12"/>
    <p:sldId id="313" r:id="rId13"/>
    <p:sldId id="315" r:id="rId14"/>
    <p:sldId id="316" r:id="rId15"/>
    <p:sldId id="317" r:id="rId16"/>
    <p:sldId id="289"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03E45A4-FC93-46BF-A3F8-AD345485372C}" name="Behague, Sabina" initials="BS" userId="S::57291@icf.com::2f9f8379-56ce-455c-81be-d1dc66b28ae7" providerId="AD"/>
  <p188:author id="{215BD7E5-D79F-BC48-51AE-306CA903705B}" name="McFarland, Annette" initials="MA" userId="S::N107137@icf.com::e93d1f50-85ab-41a8-a34a-185a53159573" providerId="AD"/>
  <p188:author id="{12F616EE-0089-6014-EBDE-47D493E491EA}" name="Balian, Sarah" initials="BS" userId="S::N112871@icf.com::b3b060d9-4d34-479b-ad68-688eaebf93c5" providerId="AD"/>
  <p188:author id="{8F12D6EF-8EE2-ADE9-B2E7-9923B196157B}" name="Twesigye, Gloria" initials="TG" userId="S::59766@icf.com::6464a502-8a44-4d67-8fab-8f3aa9495827"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9DDA"/>
    <a:srgbClr val="91DFF7"/>
    <a:srgbClr val="6CD4F4"/>
    <a:srgbClr val="FFFFFF"/>
    <a:srgbClr val="F0E7FF"/>
    <a:srgbClr val="CFA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FACBB4F-387A-4CE0-AFDF-F63BF39E4569}" v="38" dt="2023-05-23T20:51:08.85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8475" autoAdjust="0"/>
    <p:restoredTop sz="87500" autoAdjust="0"/>
  </p:normalViewPr>
  <p:slideViewPr>
    <p:cSldViewPr snapToGrid="0">
      <p:cViewPr varScale="1">
        <p:scale>
          <a:sx n="131" d="100"/>
          <a:sy n="131" d="100"/>
        </p:scale>
        <p:origin x="2484" y="96"/>
      </p:cViewPr>
      <p:guideLst/>
    </p:cSldViewPr>
  </p:slideViewPr>
  <p:outlineViewPr>
    <p:cViewPr>
      <p:scale>
        <a:sx n="33" d="100"/>
        <a:sy n="33" d="100"/>
      </p:scale>
      <p:origin x="0" y="-8837"/>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notesMaster" Target="notesMasters/notesMaster1.xml"/><Relationship Id="rId26" Type="http://schemas.microsoft.com/office/2018/10/relationships/authors" Target="authors.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4.xml"/><Relationship Id="rId24" Type="http://schemas.microsoft.com/office/2016/11/relationships/changesInfo" Target="changesInfos/changesInfo1.xml"/><Relationship Id="rId5" Type="http://schemas.openxmlformats.org/officeDocument/2006/relationships/slideMaster" Target="slideMasters/slideMaster1.xml"/><Relationship Id="rId15" Type="http://schemas.openxmlformats.org/officeDocument/2006/relationships/slide" Target="slides/slide8.xml"/><Relationship Id="rId23" Type="http://schemas.openxmlformats.org/officeDocument/2006/relationships/tableStyles" Target="tableStyles.xml"/><Relationship Id="rId10" Type="http://schemas.openxmlformats.org/officeDocument/2006/relationships/slide" Target="slides/slide3.xml"/><Relationship Id="rId19" Type="http://schemas.openxmlformats.org/officeDocument/2006/relationships/handoutMaster" Target="handoutMasters/handoutMaster1.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wesigye, Gloria" userId="6464a502-8a44-4d67-8fab-8f3aa9495827" providerId="ADAL" clId="{5FACBB4F-387A-4CE0-AFDF-F63BF39E4569}"/>
    <pc:docChg chg="undo redo custSel addSld delSld modSld modMainMaster">
      <pc:chgData name="Twesigye, Gloria" userId="6464a502-8a44-4d67-8fab-8f3aa9495827" providerId="ADAL" clId="{5FACBB4F-387A-4CE0-AFDF-F63BF39E4569}" dt="2023-05-23T20:54:03.162" v="1299" actId="478"/>
      <pc:docMkLst>
        <pc:docMk/>
      </pc:docMkLst>
      <pc:sldChg chg="delSp modSp mod">
        <pc:chgData name="Twesigye, Gloria" userId="6464a502-8a44-4d67-8fab-8f3aa9495827" providerId="ADAL" clId="{5FACBB4F-387A-4CE0-AFDF-F63BF39E4569}" dt="2023-05-23T20:54:03.162" v="1299" actId="478"/>
        <pc:sldMkLst>
          <pc:docMk/>
          <pc:sldMk cId="109857222" sldId="256"/>
        </pc:sldMkLst>
        <pc:spChg chg="del">
          <ac:chgData name="Twesigye, Gloria" userId="6464a502-8a44-4d67-8fab-8f3aa9495827" providerId="ADAL" clId="{5FACBB4F-387A-4CE0-AFDF-F63BF39E4569}" dt="2023-05-23T20:54:03.162" v="1299" actId="478"/>
          <ac:spMkLst>
            <pc:docMk/>
            <pc:sldMk cId="109857222" sldId="256"/>
            <ac:spMk id="2" creationId="{134EE832-FE29-8C79-B223-A9AE5E70A7C5}"/>
          </ac:spMkLst>
        </pc:spChg>
        <pc:spChg chg="mod">
          <ac:chgData name="Twesigye, Gloria" userId="6464a502-8a44-4d67-8fab-8f3aa9495827" providerId="ADAL" clId="{5FACBB4F-387A-4CE0-AFDF-F63BF39E4569}" dt="2023-05-23T17:52:35.899" v="51" actId="20577"/>
          <ac:spMkLst>
            <pc:docMk/>
            <pc:sldMk cId="109857222" sldId="256"/>
            <ac:spMk id="3" creationId="{00000000-0000-0000-0000-000000000000}"/>
          </ac:spMkLst>
        </pc:spChg>
      </pc:sldChg>
      <pc:sldChg chg="modSp add del mod">
        <pc:chgData name="Twesigye, Gloria" userId="6464a502-8a44-4d67-8fab-8f3aa9495827" providerId="ADAL" clId="{5FACBB4F-387A-4CE0-AFDF-F63BF39E4569}" dt="2023-05-23T20:35:08.639" v="800" actId="20577"/>
        <pc:sldMkLst>
          <pc:docMk/>
          <pc:sldMk cId="2163988523" sldId="260"/>
        </pc:sldMkLst>
        <pc:spChg chg="mod">
          <ac:chgData name="Twesigye, Gloria" userId="6464a502-8a44-4d67-8fab-8f3aa9495827" providerId="ADAL" clId="{5FACBB4F-387A-4CE0-AFDF-F63BF39E4569}" dt="2023-05-23T18:15:43.806" v="160" actId="20577"/>
          <ac:spMkLst>
            <pc:docMk/>
            <pc:sldMk cId="2163988523" sldId="260"/>
            <ac:spMk id="3" creationId="{7F10B6DC-6AF4-BFD9-E1D5-B98AA266289F}"/>
          </ac:spMkLst>
        </pc:spChg>
        <pc:spChg chg="mod">
          <ac:chgData name="Twesigye, Gloria" userId="6464a502-8a44-4d67-8fab-8f3aa9495827" providerId="ADAL" clId="{5FACBB4F-387A-4CE0-AFDF-F63BF39E4569}" dt="2023-05-23T20:35:08.639" v="800" actId="20577"/>
          <ac:spMkLst>
            <pc:docMk/>
            <pc:sldMk cId="2163988523" sldId="260"/>
            <ac:spMk id="9" creationId="{E690F70B-E368-D7F5-795E-B5139345EF71}"/>
          </ac:spMkLst>
        </pc:spChg>
      </pc:sldChg>
      <pc:sldChg chg="del">
        <pc:chgData name="Twesigye, Gloria" userId="6464a502-8a44-4d67-8fab-8f3aa9495827" providerId="ADAL" clId="{5FACBB4F-387A-4CE0-AFDF-F63BF39E4569}" dt="2023-05-23T20:44:02.553" v="960" actId="47"/>
        <pc:sldMkLst>
          <pc:docMk/>
          <pc:sldMk cId="901538395" sldId="261"/>
        </pc:sldMkLst>
      </pc:sldChg>
      <pc:sldChg chg="addSp delSp modSp mod modNotesTx">
        <pc:chgData name="Twesigye, Gloria" userId="6464a502-8a44-4d67-8fab-8f3aa9495827" providerId="ADAL" clId="{5FACBB4F-387A-4CE0-AFDF-F63BF39E4569}" dt="2023-05-23T20:43:22.736" v="958" actId="1076"/>
        <pc:sldMkLst>
          <pc:docMk/>
          <pc:sldMk cId="1887431401" sldId="263"/>
        </pc:sldMkLst>
        <pc:spChg chg="mod">
          <ac:chgData name="Twesigye, Gloria" userId="6464a502-8a44-4d67-8fab-8f3aa9495827" providerId="ADAL" clId="{5FACBB4F-387A-4CE0-AFDF-F63BF39E4569}" dt="2023-05-23T20:14:18.801" v="605"/>
          <ac:spMkLst>
            <pc:docMk/>
            <pc:sldMk cId="1887431401" sldId="263"/>
            <ac:spMk id="2" creationId="{F6245169-1799-41CD-B28E-D2D20D16AD73}"/>
          </ac:spMkLst>
        </pc:spChg>
        <pc:spChg chg="mod">
          <ac:chgData name="Twesigye, Gloria" userId="6464a502-8a44-4d67-8fab-8f3aa9495827" providerId="ADAL" clId="{5FACBB4F-387A-4CE0-AFDF-F63BF39E4569}" dt="2023-05-23T20:43:22.736" v="958" actId="1076"/>
          <ac:spMkLst>
            <pc:docMk/>
            <pc:sldMk cId="1887431401" sldId="263"/>
            <ac:spMk id="3" creationId="{E4FD1E92-5DBC-B105-F246-2355E4FF9A74}"/>
          </ac:spMkLst>
        </pc:spChg>
        <pc:spChg chg="add del mod">
          <ac:chgData name="Twesigye, Gloria" userId="6464a502-8a44-4d67-8fab-8f3aa9495827" providerId="ADAL" clId="{5FACBB4F-387A-4CE0-AFDF-F63BF39E4569}" dt="2023-05-23T20:15:09.767" v="658" actId="478"/>
          <ac:spMkLst>
            <pc:docMk/>
            <pc:sldMk cId="1887431401" sldId="263"/>
            <ac:spMk id="4" creationId="{A832DC8D-43C0-B76A-73A1-5B3E521D7061}"/>
          </ac:spMkLst>
        </pc:spChg>
        <pc:spChg chg="add del mod">
          <ac:chgData name="Twesigye, Gloria" userId="6464a502-8a44-4d67-8fab-8f3aa9495827" providerId="ADAL" clId="{5FACBB4F-387A-4CE0-AFDF-F63BF39E4569}" dt="2023-05-23T20:14:53.029" v="654" actId="478"/>
          <ac:spMkLst>
            <pc:docMk/>
            <pc:sldMk cId="1887431401" sldId="263"/>
            <ac:spMk id="5" creationId="{5FBE8089-D2B3-0663-9FF6-43B6E720E901}"/>
          </ac:spMkLst>
        </pc:spChg>
      </pc:sldChg>
      <pc:sldChg chg="del">
        <pc:chgData name="Twesigye, Gloria" userId="6464a502-8a44-4d67-8fab-8f3aa9495827" providerId="ADAL" clId="{5FACBB4F-387A-4CE0-AFDF-F63BF39E4569}" dt="2023-05-23T20:44:02.553" v="960" actId="47"/>
        <pc:sldMkLst>
          <pc:docMk/>
          <pc:sldMk cId="2479953464" sldId="264"/>
        </pc:sldMkLst>
      </pc:sldChg>
      <pc:sldChg chg="del">
        <pc:chgData name="Twesigye, Gloria" userId="6464a502-8a44-4d67-8fab-8f3aa9495827" providerId="ADAL" clId="{5FACBB4F-387A-4CE0-AFDF-F63BF39E4569}" dt="2023-05-23T20:44:02.553" v="960" actId="47"/>
        <pc:sldMkLst>
          <pc:docMk/>
          <pc:sldMk cId="3771114077" sldId="285"/>
        </pc:sldMkLst>
      </pc:sldChg>
      <pc:sldChg chg="del">
        <pc:chgData name="Twesigye, Gloria" userId="6464a502-8a44-4d67-8fab-8f3aa9495827" providerId="ADAL" clId="{5FACBB4F-387A-4CE0-AFDF-F63BF39E4569}" dt="2023-05-23T20:44:02.553" v="960" actId="47"/>
        <pc:sldMkLst>
          <pc:docMk/>
          <pc:sldMk cId="2301792542" sldId="287"/>
        </pc:sldMkLst>
      </pc:sldChg>
      <pc:sldChg chg="del">
        <pc:chgData name="Twesigye, Gloria" userId="6464a502-8a44-4d67-8fab-8f3aa9495827" providerId="ADAL" clId="{5FACBB4F-387A-4CE0-AFDF-F63BF39E4569}" dt="2023-05-23T20:44:02.553" v="960" actId="47"/>
        <pc:sldMkLst>
          <pc:docMk/>
          <pc:sldMk cId="2004344858" sldId="288"/>
        </pc:sldMkLst>
      </pc:sldChg>
      <pc:sldChg chg="modSp mod">
        <pc:chgData name="Twesigye, Gloria" userId="6464a502-8a44-4d67-8fab-8f3aa9495827" providerId="ADAL" clId="{5FACBB4F-387A-4CE0-AFDF-F63BF39E4569}" dt="2023-05-23T20:53:47.804" v="1298" actId="207"/>
        <pc:sldMkLst>
          <pc:docMk/>
          <pc:sldMk cId="3475639167" sldId="289"/>
        </pc:sldMkLst>
        <pc:spChg chg="mod">
          <ac:chgData name="Twesigye, Gloria" userId="6464a502-8a44-4d67-8fab-8f3aa9495827" providerId="ADAL" clId="{5FACBB4F-387A-4CE0-AFDF-F63BF39E4569}" dt="2023-05-23T20:53:47.804" v="1298" actId="207"/>
          <ac:spMkLst>
            <pc:docMk/>
            <pc:sldMk cId="3475639167" sldId="289"/>
            <ac:spMk id="3" creationId="{F2A31AE5-F919-CA50-BF07-AF012D87D146}"/>
          </ac:spMkLst>
        </pc:spChg>
      </pc:sldChg>
      <pc:sldChg chg="del">
        <pc:chgData name="Twesigye, Gloria" userId="6464a502-8a44-4d67-8fab-8f3aa9495827" providerId="ADAL" clId="{5FACBB4F-387A-4CE0-AFDF-F63BF39E4569}" dt="2023-05-23T20:44:02.553" v="960" actId="47"/>
        <pc:sldMkLst>
          <pc:docMk/>
          <pc:sldMk cId="3163817585" sldId="290"/>
        </pc:sldMkLst>
      </pc:sldChg>
      <pc:sldChg chg="del">
        <pc:chgData name="Twesigye, Gloria" userId="6464a502-8a44-4d67-8fab-8f3aa9495827" providerId="ADAL" clId="{5FACBB4F-387A-4CE0-AFDF-F63BF39E4569}" dt="2023-05-23T20:44:02.553" v="960" actId="47"/>
        <pc:sldMkLst>
          <pc:docMk/>
          <pc:sldMk cId="3767141217" sldId="291"/>
        </pc:sldMkLst>
      </pc:sldChg>
      <pc:sldChg chg="del">
        <pc:chgData name="Twesigye, Gloria" userId="6464a502-8a44-4d67-8fab-8f3aa9495827" providerId="ADAL" clId="{5FACBB4F-387A-4CE0-AFDF-F63BF39E4569}" dt="2023-05-23T20:44:02.553" v="960" actId="47"/>
        <pc:sldMkLst>
          <pc:docMk/>
          <pc:sldMk cId="4127794971" sldId="292"/>
        </pc:sldMkLst>
      </pc:sldChg>
      <pc:sldChg chg="del">
        <pc:chgData name="Twesigye, Gloria" userId="6464a502-8a44-4d67-8fab-8f3aa9495827" providerId="ADAL" clId="{5FACBB4F-387A-4CE0-AFDF-F63BF39E4569}" dt="2023-05-23T20:44:02.553" v="960" actId="47"/>
        <pc:sldMkLst>
          <pc:docMk/>
          <pc:sldMk cId="4098137766" sldId="293"/>
        </pc:sldMkLst>
      </pc:sldChg>
      <pc:sldChg chg="del">
        <pc:chgData name="Twesigye, Gloria" userId="6464a502-8a44-4d67-8fab-8f3aa9495827" providerId="ADAL" clId="{5FACBB4F-387A-4CE0-AFDF-F63BF39E4569}" dt="2023-05-23T20:44:02.553" v="960" actId="47"/>
        <pc:sldMkLst>
          <pc:docMk/>
          <pc:sldMk cId="3898227184" sldId="294"/>
        </pc:sldMkLst>
      </pc:sldChg>
      <pc:sldChg chg="del">
        <pc:chgData name="Twesigye, Gloria" userId="6464a502-8a44-4d67-8fab-8f3aa9495827" providerId="ADAL" clId="{5FACBB4F-387A-4CE0-AFDF-F63BF39E4569}" dt="2023-05-23T20:44:02.553" v="960" actId="47"/>
        <pc:sldMkLst>
          <pc:docMk/>
          <pc:sldMk cId="959851812" sldId="295"/>
        </pc:sldMkLst>
      </pc:sldChg>
      <pc:sldChg chg="del">
        <pc:chgData name="Twesigye, Gloria" userId="6464a502-8a44-4d67-8fab-8f3aa9495827" providerId="ADAL" clId="{5FACBB4F-387A-4CE0-AFDF-F63BF39E4569}" dt="2023-05-23T20:44:02.553" v="960" actId="47"/>
        <pc:sldMkLst>
          <pc:docMk/>
          <pc:sldMk cId="2786165375" sldId="297"/>
        </pc:sldMkLst>
      </pc:sldChg>
      <pc:sldChg chg="del">
        <pc:chgData name="Twesigye, Gloria" userId="6464a502-8a44-4d67-8fab-8f3aa9495827" providerId="ADAL" clId="{5FACBB4F-387A-4CE0-AFDF-F63BF39E4569}" dt="2023-05-23T20:44:02.553" v="960" actId="47"/>
        <pc:sldMkLst>
          <pc:docMk/>
          <pc:sldMk cId="1698741948" sldId="298"/>
        </pc:sldMkLst>
      </pc:sldChg>
      <pc:sldChg chg="del">
        <pc:chgData name="Twesigye, Gloria" userId="6464a502-8a44-4d67-8fab-8f3aa9495827" providerId="ADAL" clId="{5FACBB4F-387A-4CE0-AFDF-F63BF39E4569}" dt="2023-05-23T20:44:02.553" v="960" actId="47"/>
        <pc:sldMkLst>
          <pc:docMk/>
          <pc:sldMk cId="484784639" sldId="299"/>
        </pc:sldMkLst>
      </pc:sldChg>
      <pc:sldChg chg="del">
        <pc:chgData name="Twesigye, Gloria" userId="6464a502-8a44-4d67-8fab-8f3aa9495827" providerId="ADAL" clId="{5FACBB4F-387A-4CE0-AFDF-F63BF39E4569}" dt="2023-05-23T20:44:02.553" v="960" actId="47"/>
        <pc:sldMkLst>
          <pc:docMk/>
          <pc:sldMk cId="3441378885" sldId="300"/>
        </pc:sldMkLst>
      </pc:sldChg>
      <pc:sldChg chg="del">
        <pc:chgData name="Twesigye, Gloria" userId="6464a502-8a44-4d67-8fab-8f3aa9495827" providerId="ADAL" clId="{5FACBB4F-387A-4CE0-AFDF-F63BF39E4569}" dt="2023-05-23T20:44:02.553" v="960" actId="47"/>
        <pc:sldMkLst>
          <pc:docMk/>
          <pc:sldMk cId="1403970651" sldId="301"/>
        </pc:sldMkLst>
      </pc:sldChg>
      <pc:sldChg chg="del">
        <pc:chgData name="Twesigye, Gloria" userId="6464a502-8a44-4d67-8fab-8f3aa9495827" providerId="ADAL" clId="{5FACBB4F-387A-4CE0-AFDF-F63BF39E4569}" dt="2023-05-23T20:44:02.553" v="960" actId="47"/>
        <pc:sldMkLst>
          <pc:docMk/>
          <pc:sldMk cId="3348774880" sldId="302"/>
        </pc:sldMkLst>
      </pc:sldChg>
      <pc:sldChg chg="del">
        <pc:chgData name="Twesigye, Gloria" userId="6464a502-8a44-4d67-8fab-8f3aa9495827" providerId="ADAL" clId="{5FACBB4F-387A-4CE0-AFDF-F63BF39E4569}" dt="2023-05-23T20:44:02.553" v="960" actId="47"/>
        <pc:sldMkLst>
          <pc:docMk/>
          <pc:sldMk cId="662020043" sldId="303"/>
        </pc:sldMkLst>
      </pc:sldChg>
      <pc:sldChg chg="del">
        <pc:chgData name="Twesigye, Gloria" userId="6464a502-8a44-4d67-8fab-8f3aa9495827" providerId="ADAL" clId="{5FACBB4F-387A-4CE0-AFDF-F63BF39E4569}" dt="2023-05-23T20:44:02.553" v="960" actId="47"/>
        <pc:sldMkLst>
          <pc:docMk/>
          <pc:sldMk cId="1791412249" sldId="304"/>
        </pc:sldMkLst>
      </pc:sldChg>
      <pc:sldChg chg="del">
        <pc:chgData name="Twesigye, Gloria" userId="6464a502-8a44-4d67-8fab-8f3aa9495827" providerId="ADAL" clId="{5FACBB4F-387A-4CE0-AFDF-F63BF39E4569}" dt="2023-05-23T20:44:02.553" v="960" actId="47"/>
        <pc:sldMkLst>
          <pc:docMk/>
          <pc:sldMk cId="1589530314" sldId="305"/>
        </pc:sldMkLst>
      </pc:sldChg>
      <pc:sldChg chg="addSp delSp modSp new mod modClrScheme chgLayout modNotesTx">
        <pc:chgData name="Twesigye, Gloria" userId="6464a502-8a44-4d67-8fab-8f3aa9495827" providerId="ADAL" clId="{5FACBB4F-387A-4CE0-AFDF-F63BF39E4569}" dt="2023-05-23T20:42:40.027" v="954" actId="120"/>
        <pc:sldMkLst>
          <pc:docMk/>
          <pc:sldMk cId="3944031336" sldId="306"/>
        </pc:sldMkLst>
        <pc:spChg chg="mod ord">
          <ac:chgData name="Twesigye, Gloria" userId="6464a502-8a44-4d67-8fab-8f3aa9495827" providerId="ADAL" clId="{5FACBB4F-387A-4CE0-AFDF-F63BF39E4569}" dt="2023-05-23T18:19:13.833" v="217" actId="700"/>
          <ac:spMkLst>
            <pc:docMk/>
            <pc:sldMk cId="3944031336" sldId="306"/>
            <ac:spMk id="2" creationId="{B21A373B-DD8B-68D5-41E3-68B00D104AC2}"/>
          </ac:spMkLst>
        </pc:spChg>
        <pc:spChg chg="mod ord">
          <ac:chgData name="Twesigye, Gloria" userId="6464a502-8a44-4d67-8fab-8f3aa9495827" providerId="ADAL" clId="{5FACBB4F-387A-4CE0-AFDF-F63BF39E4569}" dt="2023-05-23T20:42:40.027" v="954" actId="120"/>
          <ac:spMkLst>
            <pc:docMk/>
            <pc:sldMk cId="3944031336" sldId="306"/>
            <ac:spMk id="3" creationId="{0597924B-5E05-A413-6E63-4C20E59BB0BE}"/>
          </ac:spMkLst>
        </pc:spChg>
        <pc:spChg chg="add mod">
          <ac:chgData name="Twesigye, Gloria" userId="6464a502-8a44-4d67-8fab-8f3aa9495827" providerId="ADAL" clId="{5FACBB4F-387A-4CE0-AFDF-F63BF39E4569}" dt="2023-05-23T18:11:26.116" v="109" actId="14100"/>
          <ac:spMkLst>
            <pc:docMk/>
            <pc:sldMk cId="3944031336" sldId="306"/>
            <ac:spMk id="5" creationId="{49E23E9D-C01A-A12D-3A44-DA26E0DC9237}"/>
          </ac:spMkLst>
        </pc:spChg>
        <pc:spChg chg="add mod">
          <ac:chgData name="Twesigye, Gloria" userId="6464a502-8a44-4d67-8fab-8f3aa9495827" providerId="ADAL" clId="{5FACBB4F-387A-4CE0-AFDF-F63BF39E4569}" dt="2023-05-23T18:12:10.706" v="110"/>
          <ac:spMkLst>
            <pc:docMk/>
            <pc:sldMk cId="3944031336" sldId="306"/>
            <ac:spMk id="7" creationId="{CBF99077-3353-1A46-CA4F-CC7F1284C7EF}"/>
          </ac:spMkLst>
        </pc:spChg>
        <pc:spChg chg="add del mod">
          <ac:chgData name="Twesigye, Gloria" userId="6464a502-8a44-4d67-8fab-8f3aa9495827" providerId="ADAL" clId="{5FACBB4F-387A-4CE0-AFDF-F63BF39E4569}" dt="2023-05-23T20:41:04.791" v="934" actId="478"/>
          <ac:spMkLst>
            <pc:docMk/>
            <pc:sldMk cId="3944031336" sldId="306"/>
            <ac:spMk id="8" creationId="{A64E7425-F362-B517-DDF5-2BA39C6F65F9}"/>
          </ac:spMkLst>
        </pc:spChg>
        <pc:spChg chg="add del mod">
          <ac:chgData name="Twesigye, Gloria" userId="6464a502-8a44-4d67-8fab-8f3aa9495827" providerId="ADAL" clId="{5FACBB4F-387A-4CE0-AFDF-F63BF39E4569}" dt="2023-05-23T20:41:03.261" v="933" actId="478"/>
          <ac:spMkLst>
            <pc:docMk/>
            <pc:sldMk cId="3944031336" sldId="306"/>
            <ac:spMk id="9" creationId="{9AE85C8F-DD0C-E8A3-727C-8A52CCF43966}"/>
          </ac:spMkLst>
        </pc:spChg>
        <pc:graphicFrameChg chg="add del mod modGraphic">
          <ac:chgData name="Twesigye, Gloria" userId="6464a502-8a44-4d67-8fab-8f3aa9495827" providerId="ADAL" clId="{5FACBB4F-387A-4CE0-AFDF-F63BF39E4569}" dt="2023-05-23T18:12:29.366" v="114" actId="478"/>
          <ac:graphicFrameMkLst>
            <pc:docMk/>
            <pc:sldMk cId="3944031336" sldId="306"/>
            <ac:graphicFrameMk id="4" creationId="{1586F617-4550-56F9-1A5F-7BCB9C470C05}"/>
          </ac:graphicFrameMkLst>
        </pc:graphicFrameChg>
        <pc:graphicFrameChg chg="add del mod modGraphic">
          <ac:chgData name="Twesigye, Gloria" userId="6464a502-8a44-4d67-8fab-8f3aa9495827" providerId="ADAL" clId="{5FACBB4F-387A-4CE0-AFDF-F63BF39E4569}" dt="2023-05-23T19:43:18.289" v="437" actId="21"/>
          <ac:graphicFrameMkLst>
            <pc:docMk/>
            <pc:sldMk cId="3944031336" sldId="306"/>
            <ac:graphicFrameMk id="6" creationId="{F2083367-C0EB-56E3-2382-6C615A15DC69}"/>
          </ac:graphicFrameMkLst>
        </pc:graphicFrameChg>
      </pc:sldChg>
      <pc:sldChg chg="addSp modSp add del mod">
        <pc:chgData name="Twesigye, Gloria" userId="6464a502-8a44-4d67-8fab-8f3aa9495827" providerId="ADAL" clId="{5FACBB4F-387A-4CE0-AFDF-F63BF39E4569}" dt="2023-05-23T20:35:15.604" v="801" actId="47"/>
        <pc:sldMkLst>
          <pc:docMk/>
          <pc:sldMk cId="1101193709" sldId="307"/>
        </pc:sldMkLst>
        <pc:spChg chg="add">
          <ac:chgData name="Twesigye, Gloria" userId="6464a502-8a44-4d67-8fab-8f3aa9495827" providerId="ADAL" clId="{5FACBB4F-387A-4CE0-AFDF-F63BF39E4569}" dt="2023-05-23T19:35:21.205" v="255" actId="11529"/>
          <ac:spMkLst>
            <pc:docMk/>
            <pc:sldMk cId="1101193709" sldId="307"/>
            <ac:spMk id="2" creationId="{3AA7478C-171F-F581-7764-5B42E45CCA97}"/>
          </ac:spMkLst>
        </pc:spChg>
        <pc:spChg chg="mod">
          <ac:chgData name="Twesigye, Gloria" userId="6464a502-8a44-4d67-8fab-8f3aa9495827" providerId="ADAL" clId="{5FACBB4F-387A-4CE0-AFDF-F63BF39E4569}" dt="2023-05-23T20:05:56.726" v="575" actId="20577"/>
          <ac:spMkLst>
            <pc:docMk/>
            <pc:sldMk cId="1101193709" sldId="307"/>
            <ac:spMk id="3" creationId="{7F10B6DC-6AF4-BFD9-E1D5-B98AA266289F}"/>
          </ac:spMkLst>
        </pc:spChg>
        <pc:spChg chg="add mod">
          <ac:chgData name="Twesigye, Gloria" userId="6464a502-8a44-4d67-8fab-8f3aa9495827" providerId="ADAL" clId="{5FACBB4F-387A-4CE0-AFDF-F63BF39E4569}" dt="2023-05-23T19:35:26.259" v="257" actId="1076"/>
          <ac:spMkLst>
            <pc:docMk/>
            <pc:sldMk cId="1101193709" sldId="307"/>
            <ac:spMk id="4" creationId="{AA9433EC-E2BA-A6C2-E2A8-466FDD3460D6}"/>
          </ac:spMkLst>
        </pc:spChg>
        <pc:spChg chg="mod">
          <ac:chgData name="Twesigye, Gloria" userId="6464a502-8a44-4d67-8fab-8f3aa9495827" providerId="ADAL" clId="{5FACBB4F-387A-4CE0-AFDF-F63BF39E4569}" dt="2023-05-23T19:35:18.364" v="254" actId="20577"/>
          <ac:spMkLst>
            <pc:docMk/>
            <pc:sldMk cId="1101193709" sldId="307"/>
            <ac:spMk id="9" creationId="{E690F70B-E368-D7F5-795E-B5139345EF71}"/>
          </ac:spMkLst>
        </pc:spChg>
      </pc:sldChg>
      <pc:sldChg chg="modSp add del mod">
        <pc:chgData name="Twesigye, Gloria" userId="6464a502-8a44-4d67-8fab-8f3aa9495827" providerId="ADAL" clId="{5FACBB4F-387A-4CE0-AFDF-F63BF39E4569}" dt="2023-05-23T20:06:23.827" v="577" actId="47"/>
        <pc:sldMkLst>
          <pc:docMk/>
          <pc:sldMk cId="3283296409" sldId="308"/>
        </pc:sldMkLst>
        <pc:spChg chg="mod">
          <ac:chgData name="Twesigye, Gloria" userId="6464a502-8a44-4d67-8fab-8f3aa9495827" providerId="ADAL" clId="{5FACBB4F-387A-4CE0-AFDF-F63BF39E4569}" dt="2023-05-23T19:35:57.479" v="262" actId="113"/>
          <ac:spMkLst>
            <pc:docMk/>
            <pc:sldMk cId="3283296409" sldId="308"/>
            <ac:spMk id="3" creationId="{7F10B6DC-6AF4-BFD9-E1D5-B98AA266289F}"/>
          </ac:spMkLst>
        </pc:spChg>
      </pc:sldChg>
      <pc:sldChg chg="modSp new del mod">
        <pc:chgData name="Twesigye, Gloria" userId="6464a502-8a44-4d67-8fab-8f3aa9495827" providerId="ADAL" clId="{5FACBB4F-387A-4CE0-AFDF-F63BF39E4569}" dt="2023-05-23T20:08:12.769" v="584" actId="47"/>
        <pc:sldMkLst>
          <pc:docMk/>
          <pc:sldMk cId="3980989571" sldId="309"/>
        </pc:sldMkLst>
        <pc:spChg chg="mod">
          <ac:chgData name="Twesigye, Gloria" userId="6464a502-8a44-4d67-8fab-8f3aa9495827" providerId="ADAL" clId="{5FACBB4F-387A-4CE0-AFDF-F63BF39E4569}" dt="2023-05-23T19:36:43.105" v="264"/>
          <ac:spMkLst>
            <pc:docMk/>
            <pc:sldMk cId="3980989571" sldId="309"/>
            <ac:spMk id="2" creationId="{570173DA-F790-9E60-A718-E6278709046A}"/>
          </ac:spMkLst>
        </pc:spChg>
      </pc:sldChg>
      <pc:sldChg chg="new del">
        <pc:chgData name="Twesigye, Gloria" userId="6464a502-8a44-4d67-8fab-8f3aa9495827" providerId="ADAL" clId="{5FACBB4F-387A-4CE0-AFDF-F63BF39E4569}" dt="2023-05-23T19:38:13.533" v="266" actId="680"/>
        <pc:sldMkLst>
          <pc:docMk/>
          <pc:sldMk cId="3518956994" sldId="310"/>
        </pc:sldMkLst>
      </pc:sldChg>
      <pc:sldChg chg="addSp delSp modSp new mod">
        <pc:chgData name="Twesigye, Gloria" userId="6464a502-8a44-4d67-8fab-8f3aa9495827" providerId="ADAL" clId="{5FACBB4F-387A-4CE0-AFDF-F63BF39E4569}" dt="2023-05-23T20:43:08.518" v="957" actId="1076"/>
        <pc:sldMkLst>
          <pc:docMk/>
          <pc:sldMk cId="3533413422" sldId="310"/>
        </pc:sldMkLst>
        <pc:spChg chg="mod">
          <ac:chgData name="Twesigye, Gloria" userId="6464a502-8a44-4d67-8fab-8f3aa9495827" providerId="ADAL" clId="{5FACBB4F-387A-4CE0-AFDF-F63BF39E4569}" dt="2023-05-23T20:43:08.518" v="957" actId="1076"/>
          <ac:spMkLst>
            <pc:docMk/>
            <pc:sldMk cId="3533413422" sldId="310"/>
            <ac:spMk id="2" creationId="{96D59C5B-0BC3-064A-5C7D-F3EF8EE2BFD9}"/>
          </ac:spMkLst>
        </pc:spChg>
        <pc:spChg chg="mod">
          <ac:chgData name="Twesigye, Gloria" userId="6464a502-8a44-4d67-8fab-8f3aa9495827" providerId="ADAL" clId="{5FACBB4F-387A-4CE0-AFDF-F63BF39E4569}" dt="2023-05-23T20:43:05.894" v="956" actId="1076"/>
          <ac:spMkLst>
            <pc:docMk/>
            <pc:sldMk cId="3533413422" sldId="310"/>
            <ac:spMk id="3" creationId="{E05888D4-BA14-D059-F2AE-8DCC5809F4F1}"/>
          </ac:spMkLst>
        </pc:spChg>
        <pc:spChg chg="add del mod">
          <ac:chgData name="Twesigye, Gloria" userId="6464a502-8a44-4d67-8fab-8f3aa9495827" providerId="ADAL" clId="{5FACBB4F-387A-4CE0-AFDF-F63BF39E4569}" dt="2023-05-23T20:42:51.292" v="955" actId="478"/>
          <ac:spMkLst>
            <pc:docMk/>
            <pc:sldMk cId="3533413422" sldId="310"/>
            <ac:spMk id="6" creationId="{3EC6D030-3324-F89C-0CA5-A28AD7F1E151}"/>
          </ac:spMkLst>
        </pc:spChg>
        <pc:spChg chg="add del mod">
          <ac:chgData name="Twesigye, Gloria" userId="6464a502-8a44-4d67-8fab-8f3aa9495827" providerId="ADAL" clId="{5FACBB4F-387A-4CE0-AFDF-F63BF39E4569}" dt="2023-05-23T20:42:51.292" v="955" actId="478"/>
          <ac:spMkLst>
            <pc:docMk/>
            <pc:sldMk cId="3533413422" sldId="310"/>
            <ac:spMk id="7" creationId="{F673EE59-4B1C-678F-DFEF-ECF0E8585C85}"/>
          </ac:spMkLst>
        </pc:spChg>
        <pc:graphicFrameChg chg="add del mod modGraphic">
          <ac:chgData name="Twesigye, Gloria" userId="6464a502-8a44-4d67-8fab-8f3aa9495827" providerId="ADAL" clId="{5FACBB4F-387A-4CE0-AFDF-F63BF39E4569}" dt="2023-05-23T19:53:01.198" v="551" actId="21"/>
          <ac:graphicFrameMkLst>
            <pc:docMk/>
            <pc:sldMk cId="3533413422" sldId="310"/>
            <ac:graphicFrameMk id="4" creationId="{0734EB2B-12EA-54CE-C8E2-E6AD0F088BE1}"/>
          </ac:graphicFrameMkLst>
        </pc:graphicFrameChg>
        <pc:graphicFrameChg chg="add mod modGraphic">
          <ac:chgData name="Twesigye, Gloria" userId="6464a502-8a44-4d67-8fab-8f3aa9495827" providerId="ADAL" clId="{5FACBB4F-387A-4CE0-AFDF-F63BF39E4569}" dt="2023-05-23T19:53:24.920" v="562" actId="1076"/>
          <ac:graphicFrameMkLst>
            <pc:docMk/>
            <pc:sldMk cId="3533413422" sldId="310"/>
            <ac:graphicFrameMk id="5" creationId="{7064AE66-829F-FF22-30B5-27D1879E3084}"/>
          </ac:graphicFrameMkLst>
        </pc:graphicFrameChg>
      </pc:sldChg>
      <pc:sldChg chg="modSp add del mod">
        <pc:chgData name="Twesigye, Gloria" userId="6464a502-8a44-4d67-8fab-8f3aa9495827" providerId="ADAL" clId="{5FACBB4F-387A-4CE0-AFDF-F63BF39E4569}" dt="2023-05-23T20:35:19.684" v="802" actId="47"/>
        <pc:sldMkLst>
          <pc:docMk/>
          <pc:sldMk cId="217851959" sldId="311"/>
        </pc:sldMkLst>
        <pc:spChg chg="mod">
          <ac:chgData name="Twesigye, Gloria" userId="6464a502-8a44-4d67-8fab-8f3aa9495827" providerId="ADAL" clId="{5FACBB4F-387A-4CE0-AFDF-F63BF39E4569}" dt="2023-05-23T20:05:50.218" v="574" actId="20577"/>
          <ac:spMkLst>
            <pc:docMk/>
            <pc:sldMk cId="217851959" sldId="311"/>
            <ac:spMk id="3" creationId="{7F10B6DC-6AF4-BFD9-E1D5-B98AA266289F}"/>
          </ac:spMkLst>
        </pc:spChg>
      </pc:sldChg>
      <pc:sldChg chg="modSp add del mod">
        <pc:chgData name="Twesigye, Gloria" userId="6464a502-8a44-4d67-8fab-8f3aa9495827" providerId="ADAL" clId="{5FACBB4F-387A-4CE0-AFDF-F63BF39E4569}" dt="2023-05-23T20:35:21.127" v="803" actId="47"/>
        <pc:sldMkLst>
          <pc:docMk/>
          <pc:sldMk cId="2454101768" sldId="312"/>
        </pc:sldMkLst>
        <pc:spChg chg="mod">
          <ac:chgData name="Twesigye, Gloria" userId="6464a502-8a44-4d67-8fab-8f3aa9495827" providerId="ADAL" clId="{5FACBB4F-387A-4CE0-AFDF-F63BF39E4569}" dt="2023-05-23T20:06:41.742" v="583" actId="207"/>
          <ac:spMkLst>
            <pc:docMk/>
            <pc:sldMk cId="2454101768" sldId="312"/>
            <ac:spMk id="3" creationId="{7F10B6DC-6AF4-BFD9-E1D5-B98AA266289F}"/>
          </ac:spMkLst>
        </pc:spChg>
      </pc:sldChg>
      <pc:sldChg chg="addSp modSp add mod modNotesTx">
        <pc:chgData name="Twesigye, Gloria" userId="6464a502-8a44-4d67-8fab-8f3aa9495827" providerId="ADAL" clId="{5FACBB4F-387A-4CE0-AFDF-F63BF39E4569}" dt="2023-05-23T20:43:28.330" v="959" actId="1076"/>
        <pc:sldMkLst>
          <pc:docMk/>
          <pc:sldMk cId="1277704187" sldId="313"/>
        </pc:sldMkLst>
        <pc:spChg chg="mod">
          <ac:chgData name="Twesigye, Gloria" userId="6464a502-8a44-4d67-8fab-8f3aa9495827" providerId="ADAL" clId="{5FACBB4F-387A-4CE0-AFDF-F63BF39E4569}" dt="2023-05-23T20:16:46.532" v="689" actId="20577"/>
          <ac:spMkLst>
            <pc:docMk/>
            <pc:sldMk cId="1277704187" sldId="313"/>
            <ac:spMk id="2" creationId="{F6245169-1799-41CD-B28E-D2D20D16AD73}"/>
          </ac:spMkLst>
        </pc:spChg>
        <pc:spChg chg="mod">
          <ac:chgData name="Twesigye, Gloria" userId="6464a502-8a44-4d67-8fab-8f3aa9495827" providerId="ADAL" clId="{5FACBB4F-387A-4CE0-AFDF-F63BF39E4569}" dt="2023-05-23T20:43:28.330" v="959" actId="1076"/>
          <ac:spMkLst>
            <pc:docMk/>
            <pc:sldMk cId="1277704187" sldId="313"/>
            <ac:spMk id="3" creationId="{E4FD1E92-5DBC-B105-F246-2355E4FF9A74}"/>
          </ac:spMkLst>
        </pc:spChg>
        <pc:spChg chg="add mod">
          <ac:chgData name="Twesigye, Gloria" userId="6464a502-8a44-4d67-8fab-8f3aa9495827" providerId="ADAL" clId="{5FACBB4F-387A-4CE0-AFDF-F63BF39E4569}" dt="2023-05-23T20:22:45.378" v="747" actId="14100"/>
          <ac:spMkLst>
            <pc:docMk/>
            <pc:sldMk cId="1277704187" sldId="313"/>
            <ac:spMk id="4" creationId="{43C19183-A51B-ED37-7246-1586E6A72A57}"/>
          </ac:spMkLst>
        </pc:spChg>
        <pc:graphicFrameChg chg="mod">
          <ac:chgData name="Twesigye, Gloria" userId="6464a502-8a44-4d67-8fab-8f3aa9495827" providerId="ADAL" clId="{5FACBB4F-387A-4CE0-AFDF-F63BF39E4569}" dt="2023-05-23T20:21:31.765" v="735" actId="1076"/>
          <ac:graphicFrameMkLst>
            <pc:docMk/>
            <pc:sldMk cId="1277704187" sldId="313"/>
            <ac:graphicFrameMk id="10" creationId="{B9F6B180-11D0-E31A-CCA3-121CA92D7B9D}"/>
          </ac:graphicFrameMkLst>
        </pc:graphicFrameChg>
      </pc:sldChg>
      <pc:sldChg chg="addSp modSp add del mod">
        <pc:chgData name="Twesigye, Gloria" userId="6464a502-8a44-4d67-8fab-8f3aa9495827" providerId="ADAL" clId="{5FACBB4F-387A-4CE0-AFDF-F63BF39E4569}" dt="2023-05-23T20:28:37.657" v="772" actId="47"/>
        <pc:sldMkLst>
          <pc:docMk/>
          <pc:sldMk cId="3667968471" sldId="314"/>
        </pc:sldMkLst>
        <pc:spChg chg="mod">
          <ac:chgData name="Twesigye, Gloria" userId="6464a502-8a44-4d67-8fab-8f3aa9495827" providerId="ADAL" clId="{5FACBB4F-387A-4CE0-AFDF-F63BF39E4569}" dt="2023-05-23T20:19:15.927" v="720"/>
          <ac:spMkLst>
            <pc:docMk/>
            <pc:sldMk cId="3667968471" sldId="314"/>
            <ac:spMk id="2" creationId="{F6245169-1799-41CD-B28E-D2D20D16AD73}"/>
          </ac:spMkLst>
        </pc:spChg>
        <pc:spChg chg="add mod">
          <ac:chgData name="Twesigye, Gloria" userId="6464a502-8a44-4d67-8fab-8f3aa9495827" providerId="ADAL" clId="{5FACBB4F-387A-4CE0-AFDF-F63BF39E4569}" dt="2023-05-23T20:22:54.170" v="750" actId="14100"/>
          <ac:spMkLst>
            <pc:docMk/>
            <pc:sldMk cId="3667968471" sldId="314"/>
            <ac:spMk id="4" creationId="{CBE32FAF-17C1-BE90-82E1-B59793899277}"/>
          </ac:spMkLst>
        </pc:spChg>
        <pc:graphicFrameChg chg="mod">
          <ac:chgData name="Twesigye, Gloria" userId="6464a502-8a44-4d67-8fab-8f3aa9495827" providerId="ADAL" clId="{5FACBB4F-387A-4CE0-AFDF-F63BF39E4569}" dt="2023-05-23T20:21:54.610" v="741" actId="1076"/>
          <ac:graphicFrameMkLst>
            <pc:docMk/>
            <pc:sldMk cId="3667968471" sldId="314"/>
            <ac:graphicFrameMk id="10" creationId="{B9F6B180-11D0-E31A-CCA3-121CA92D7B9D}"/>
          </ac:graphicFrameMkLst>
        </pc:graphicFrameChg>
      </pc:sldChg>
      <pc:sldChg chg="modSp add mod modNotesTx">
        <pc:chgData name="Twesigye, Gloria" userId="6464a502-8a44-4d67-8fab-8f3aa9495827" providerId="ADAL" clId="{5FACBB4F-387A-4CE0-AFDF-F63BF39E4569}" dt="2023-05-23T20:27:50.349" v="771" actId="20577"/>
        <pc:sldMkLst>
          <pc:docMk/>
          <pc:sldMk cId="1850812851" sldId="315"/>
        </pc:sldMkLst>
        <pc:spChg chg="mod">
          <ac:chgData name="Twesigye, Gloria" userId="6464a502-8a44-4d67-8fab-8f3aa9495827" providerId="ADAL" clId="{5FACBB4F-387A-4CE0-AFDF-F63BF39E4569}" dt="2023-05-23T20:27:18.669" v="768" actId="20577"/>
          <ac:spMkLst>
            <pc:docMk/>
            <pc:sldMk cId="1850812851" sldId="315"/>
            <ac:spMk id="3" creationId="{E4FD1E92-5DBC-B105-F246-2355E4FF9A74}"/>
          </ac:spMkLst>
        </pc:spChg>
      </pc:sldChg>
      <pc:sldChg chg="modSp add mod modNotesTx">
        <pc:chgData name="Twesigye, Gloria" userId="6464a502-8a44-4d67-8fab-8f3aa9495827" providerId="ADAL" clId="{5FACBB4F-387A-4CE0-AFDF-F63BF39E4569}" dt="2023-05-23T20:32:34.095" v="793" actId="20577"/>
        <pc:sldMkLst>
          <pc:docMk/>
          <pc:sldMk cId="1890385181" sldId="316"/>
        </pc:sldMkLst>
        <pc:spChg chg="mod">
          <ac:chgData name="Twesigye, Gloria" userId="6464a502-8a44-4d67-8fab-8f3aa9495827" providerId="ADAL" clId="{5FACBB4F-387A-4CE0-AFDF-F63BF39E4569}" dt="2023-05-23T20:29:59.959" v="776"/>
          <ac:spMkLst>
            <pc:docMk/>
            <pc:sldMk cId="1890385181" sldId="316"/>
            <ac:spMk id="10" creationId="{245691AF-43AB-77D4-02DF-4AD646339CFD}"/>
          </ac:spMkLst>
        </pc:spChg>
        <pc:spChg chg="mod">
          <ac:chgData name="Twesigye, Gloria" userId="6464a502-8a44-4d67-8fab-8f3aa9495827" providerId="ADAL" clId="{5FACBB4F-387A-4CE0-AFDF-F63BF39E4569}" dt="2023-05-23T20:30:13.048" v="777"/>
          <ac:spMkLst>
            <pc:docMk/>
            <pc:sldMk cId="1890385181" sldId="316"/>
            <ac:spMk id="11" creationId="{8332A637-DF83-9A92-1F54-6F72E8AB954A}"/>
          </ac:spMkLst>
        </pc:spChg>
      </pc:sldChg>
      <pc:sldChg chg="modSp add mod modClrScheme chgLayout modNotesTx">
        <pc:chgData name="Twesigye, Gloria" userId="6464a502-8a44-4d67-8fab-8f3aa9495827" providerId="ADAL" clId="{5FACBB4F-387A-4CE0-AFDF-F63BF39E4569}" dt="2023-05-23T20:40:44.329" v="932" actId="1076"/>
        <pc:sldMkLst>
          <pc:docMk/>
          <pc:sldMk cId="1823945329" sldId="317"/>
        </pc:sldMkLst>
        <pc:spChg chg="mod ord">
          <ac:chgData name="Twesigye, Gloria" userId="6464a502-8a44-4d67-8fab-8f3aa9495827" providerId="ADAL" clId="{5FACBB4F-387A-4CE0-AFDF-F63BF39E4569}" dt="2023-05-23T20:40:37.144" v="930" actId="1076"/>
          <ac:spMkLst>
            <pc:docMk/>
            <pc:sldMk cId="1823945329" sldId="317"/>
            <ac:spMk id="2" creationId="{F6245169-1799-41CD-B28E-D2D20D16AD73}"/>
          </ac:spMkLst>
        </pc:spChg>
        <pc:spChg chg="mod ord">
          <ac:chgData name="Twesigye, Gloria" userId="6464a502-8a44-4d67-8fab-8f3aa9495827" providerId="ADAL" clId="{5FACBB4F-387A-4CE0-AFDF-F63BF39E4569}" dt="2023-05-23T20:40:40.712" v="931" actId="1076"/>
          <ac:spMkLst>
            <pc:docMk/>
            <pc:sldMk cId="1823945329" sldId="317"/>
            <ac:spMk id="3" creationId="{E4FD1E92-5DBC-B105-F246-2355E4FF9A74}"/>
          </ac:spMkLst>
        </pc:spChg>
        <pc:graphicFrameChg chg="mod">
          <ac:chgData name="Twesigye, Gloria" userId="6464a502-8a44-4d67-8fab-8f3aa9495827" providerId="ADAL" clId="{5FACBB4F-387A-4CE0-AFDF-F63BF39E4569}" dt="2023-05-23T20:40:44.329" v="932" actId="1076"/>
          <ac:graphicFrameMkLst>
            <pc:docMk/>
            <pc:sldMk cId="1823945329" sldId="317"/>
            <ac:graphicFrameMk id="11" creationId="{77C748B8-A357-4913-EC73-5F373BAF98C1}"/>
          </ac:graphicFrameMkLst>
        </pc:graphicFrameChg>
      </pc:sldChg>
      <pc:sldMasterChg chg="setBg delSldLayout modSldLayout">
        <pc:chgData name="Twesigye, Gloria" userId="6464a502-8a44-4d67-8fab-8f3aa9495827" providerId="ADAL" clId="{5FACBB4F-387A-4CE0-AFDF-F63BF39E4569}" dt="2023-05-23T17:48:17.629" v="10" actId="1076"/>
        <pc:sldMasterMkLst>
          <pc:docMk/>
          <pc:sldMasterMk cId="3984714580" sldId="2147483687"/>
        </pc:sldMasterMkLst>
        <pc:sldLayoutChg chg="modSp mod">
          <pc:chgData name="Twesigye, Gloria" userId="6464a502-8a44-4d67-8fab-8f3aa9495827" providerId="ADAL" clId="{5FACBB4F-387A-4CE0-AFDF-F63BF39E4569}" dt="2023-05-23T17:48:17.629" v="10" actId="1076"/>
          <pc:sldLayoutMkLst>
            <pc:docMk/>
            <pc:sldMasterMk cId="3984714580" sldId="2147483687"/>
            <pc:sldLayoutMk cId="746083278" sldId="2147483689"/>
          </pc:sldLayoutMkLst>
          <pc:spChg chg="mod">
            <ac:chgData name="Twesigye, Gloria" userId="6464a502-8a44-4d67-8fab-8f3aa9495827" providerId="ADAL" clId="{5FACBB4F-387A-4CE0-AFDF-F63BF39E4569}" dt="2023-05-23T17:48:17.629" v="10" actId="1076"/>
            <ac:spMkLst>
              <pc:docMk/>
              <pc:sldMasterMk cId="3984714580" sldId="2147483687"/>
              <pc:sldLayoutMk cId="746083278" sldId="2147483689"/>
              <ac:spMk id="3" creationId="{D1377EC6-E606-BCCD-FC01-0168607C70E3}"/>
            </ac:spMkLst>
          </pc:spChg>
        </pc:sldLayoutChg>
        <pc:sldLayoutChg chg="del">
          <pc:chgData name="Twesigye, Gloria" userId="6464a502-8a44-4d67-8fab-8f3aa9495827" providerId="ADAL" clId="{5FACBB4F-387A-4CE0-AFDF-F63BF39E4569}" dt="2023-05-23T17:48:11.931" v="9" actId="2696"/>
          <pc:sldLayoutMkLst>
            <pc:docMk/>
            <pc:sldMasterMk cId="3984714580" sldId="2147483687"/>
            <pc:sldLayoutMk cId="1622710034" sldId="2147483691"/>
          </pc:sldLayoutMkLst>
        </pc:sldLayoutChg>
        <pc:sldLayoutChg chg="del">
          <pc:chgData name="Twesigye, Gloria" userId="6464a502-8a44-4d67-8fab-8f3aa9495827" providerId="ADAL" clId="{5FACBB4F-387A-4CE0-AFDF-F63BF39E4569}" dt="2023-05-23T17:48:10.777" v="8" actId="2696"/>
          <pc:sldLayoutMkLst>
            <pc:docMk/>
            <pc:sldMasterMk cId="3984714580" sldId="2147483687"/>
            <pc:sldLayoutMk cId="159174091" sldId="2147483692"/>
          </pc:sldLayoutMkLst>
        </pc:sldLayoutChg>
        <pc:sldLayoutChg chg="del">
          <pc:chgData name="Twesigye, Gloria" userId="6464a502-8a44-4d67-8fab-8f3aa9495827" providerId="ADAL" clId="{5FACBB4F-387A-4CE0-AFDF-F63BF39E4569}" dt="2023-05-23T17:48:09.067" v="7" actId="2696"/>
          <pc:sldLayoutMkLst>
            <pc:docMk/>
            <pc:sldMasterMk cId="3984714580" sldId="2147483687"/>
            <pc:sldLayoutMk cId="1400920545" sldId="2147483694"/>
          </pc:sldLayoutMkLst>
        </pc:sldLayoutChg>
        <pc:sldLayoutChg chg="del">
          <pc:chgData name="Twesigye, Gloria" userId="6464a502-8a44-4d67-8fab-8f3aa9495827" providerId="ADAL" clId="{5FACBB4F-387A-4CE0-AFDF-F63BF39E4569}" dt="2023-05-23T17:48:08.125" v="6" actId="2696"/>
          <pc:sldLayoutMkLst>
            <pc:docMk/>
            <pc:sldMasterMk cId="3984714580" sldId="2147483687"/>
            <pc:sldLayoutMk cId="2613048141" sldId="2147483695"/>
          </pc:sldLayoutMkLst>
        </pc:sldLayoutChg>
        <pc:sldLayoutChg chg="del">
          <pc:chgData name="Twesigye, Gloria" userId="6464a502-8a44-4d67-8fab-8f3aa9495827" providerId="ADAL" clId="{5FACBB4F-387A-4CE0-AFDF-F63BF39E4569}" dt="2023-05-23T17:48:07.089" v="5" actId="2696"/>
          <pc:sldLayoutMkLst>
            <pc:docMk/>
            <pc:sldMasterMk cId="3984714580" sldId="2147483687"/>
            <pc:sldLayoutMk cId="3093831904" sldId="2147483696"/>
          </pc:sldLayoutMkLst>
        </pc:sldLayoutChg>
      </pc:sldMasterChg>
      <pc:sldMasterChg chg="setBg delSldLayout">
        <pc:chgData name="Twesigye, Gloria" userId="6464a502-8a44-4d67-8fab-8f3aa9495827" providerId="ADAL" clId="{5FACBB4F-387A-4CE0-AFDF-F63BF39E4569}" dt="2023-05-23T17:49:00.501" v="20"/>
        <pc:sldMasterMkLst>
          <pc:docMk/>
          <pc:sldMasterMk cId="4158362135" sldId="2147483697"/>
        </pc:sldMasterMkLst>
        <pc:sldLayoutChg chg="del">
          <pc:chgData name="Twesigye, Gloria" userId="6464a502-8a44-4d67-8fab-8f3aa9495827" providerId="ADAL" clId="{5FACBB4F-387A-4CE0-AFDF-F63BF39E4569}" dt="2023-05-23T17:48:28.570" v="17" actId="2696"/>
          <pc:sldLayoutMkLst>
            <pc:docMk/>
            <pc:sldMasterMk cId="4158362135" sldId="2147483697"/>
            <pc:sldLayoutMk cId="517739904" sldId="2147483701"/>
          </pc:sldLayoutMkLst>
        </pc:sldLayoutChg>
        <pc:sldLayoutChg chg="del">
          <pc:chgData name="Twesigye, Gloria" userId="6464a502-8a44-4d67-8fab-8f3aa9495827" providerId="ADAL" clId="{5FACBB4F-387A-4CE0-AFDF-F63BF39E4569}" dt="2023-05-23T17:48:27.546" v="16" actId="2696"/>
          <pc:sldLayoutMkLst>
            <pc:docMk/>
            <pc:sldMasterMk cId="4158362135" sldId="2147483697"/>
            <pc:sldLayoutMk cId="3963877193" sldId="2147483702"/>
          </pc:sldLayoutMkLst>
        </pc:sldLayoutChg>
        <pc:sldLayoutChg chg="del">
          <pc:chgData name="Twesigye, Gloria" userId="6464a502-8a44-4d67-8fab-8f3aa9495827" providerId="ADAL" clId="{5FACBB4F-387A-4CE0-AFDF-F63BF39E4569}" dt="2023-05-23T17:48:26.155" v="15" actId="2696"/>
          <pc:sldLayoutMkLst>
            <pc:docMk/>
            <pc:sldMasterMk cId="4158362135" sldId="2147483697"/>
            <pc:sldLayoutMk cId="932547396" sldId="2147483704"/>
          </pc:sldLayoutMkLst>
        </pc:sldLayoutChg>
        <pc:sldLayoutChg chg="del">
          <pc:chgData name="Twesigye, Gloria" userId="6464a502-8a44-4d67-8fab-8f3aa9495827" providerId="ADAL" clId="{5FACBB4F-387A-4CE0-AFDF-F63BF39E4569}" dt="2023-05-23T17:48:25.310" v="14" actId="2696"/>
          <pc:sldLayoutMkLst>
            <pc:docMk/>
            <pc:sldMasterMk cId="4158362135" sldId="2147483697"/>
            <pc:sldLayoutMk cId="2198323994" sldId="2147483705"/>
          </pc:sldLayoutMkLst>
        </pc:sldLayoutChg>
        <pc:sldLayoutChg chg="del">
          <pc:chgData name="Twesigye, Gloria" userId="6464a502-8a44-4d67-8fab-8f3aa9495827" providerId="ADAL" clId="{5FACBB4F-387A-4CE0-AFDF-F63BF39E4569}" dt="2023-05-23T17:48:24.805" v="13" actId="2696"/>
          <pc:sldLayoutMkLst>
            <pc:docMk/>
            <pc:sldMasterMk cId="4158362135" sldId="2147483697"/>
            <pc:sldLayoutMk cId="1234708600" sldId="2147483706"/>
          </pc:sldLayoutMkLst>
        </pc:sldLayoutChg>
        <pc:sldLayoutChg chg="del">
          <pc:chgData name="Twesigye, Gloria" userId="6464a502-8a44-4d67-8fab-8f3aa9495827" providerId="ADAL" clId="{5FACBB4F-387A-4CE0-AFDF-F63BF39E4569}" dt="2023-05-23T17:48:24.249" v="12" actId="2696"/>
          <pc:sldLayoutMkLst>
            <pc:docMk/>
            <pc:sldMasterMk cId="4158362135" sldId="2147483697"/>
            <pc:sldLayoutMk cId="1640344869" sldId="2147483707"/>
          </pc:sldLayoutMkLst>
        </pc:sldLayoutChg>
        <pc:sldLayoutChg chg="del">
          <pc:chgData name="Twesigye, Gloria" userId="6464a502-8a44-4d67-8fab-8f3aa9495827" providerId="ADAL" clId="{5FACBB4F-387A-4CE0-AFDF-F63BF39E4569}" dt="2023-05-23T17:48:23.724" v="11" actId="2696"/>
          <pc:sldLayoutMkLst>
            <pc:docMk/>
            <pc:sldMasterMk cId="4158362135" sldId="2147483697"/>
            <pc:sldLayoutMk cId="4244461793" sldId="2147483708"/>
          </pc:sldLayoutMkLst>
        </pc:sldLayoutChg>
      </pc:sldMasterChg>
      <pc:sldMasterChg chg="delSldLayout">
        <pc:chgData name="Twesigye, Gloria" userId="6464a502-8a44-4d67-8fab-8f3aa9495827" providerId="ADAL" clId="{5FACBB4F-387A-4CE0-AFDF-F63BF39E4569}" dt="2023-05-23T17:47:41.592" v="1" actId="2696"/>
        <pc:sldMasterMkLst>
          <pc:docMk/>
          <pc:sldMasterMk cId="3960008001" sldId="2147483709"/>
        </pc:sldMasterMkLst>
        <pc:sldLayoutChg chg="del">
          <pc:chgData name="Twesigye, Gloria" userId="6464a502-8a44-4d67-8fab-8f3aa9495827" providerId="ADAL" clId="{5FACBB4F-387A-4CE0-AFDF-F63BF39E4569}" dt="2023-05-23T17:47:41.592" v="1" actId="2696"/>
          <pc:sldLayoutMkLst>
            <pc:docMk/>
            <pc:sldMasterMk cId="3960008001" sldId="2147483709"/>
            <pc:sldLayoutMk cId="3824787925" sldId="2147483686"/>
          </pc:sldLayoutMkLst>
        </pc:sldLayoutChg>
      </pc:sldMaster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Women</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2016 NDHS</c:v>
                </c:pt>
                <c:pt idx="1">
                  <c:v>2022 NDHS</c:v>
                </c:pt>
              </c:strCache>
            </c:strRef>
          </c:cat>
          <c:val>
            <c:numRef>
              <c:f>Sheet1!$B$2:$B$3</c:f>
              <c:numCache>
                <c:formatCode>General</c:formatCode>
                <c:ptCount val="2"/>
                <c:pt idx="0">
                  <c:v>80</c:v>
                </c:pt>
                <c:pt idx="1">
                  <c:v>80</c:v>
                </c:pt>
              </c:numCache>
            </c:numRef>
          </c:val>
          <c:extLst>
            <c:ext xmlns:c16="http://schemas.microsoft.com/office/drawing/2014/chart" uri="{C3380CC4-5D6E-409C-BE32-E72D297353CC}">
              <c16:uniqueId val="{00000000-B0DD-4FD1-A1CB-966873C36F93}"/>
            </c:ext>
          </c:extLst>
        </c:ser>
        <c:ser>
          <c:idx val="1"/>
          <c:order val="1"/>
          <c:tx>
            <c:strRef>
              <c:f>Sheet1!$C$1</c:f>
              <c:strCache>
                <c:ptCount val="1"/>
                <c:pt idx="0">
                  <c:v>Men</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2016 NDHS</c:v>
                </c:pt>
                <c:pt idx="1">
                  <c:v>2022 NDHS</c:v>
                </c:pt>
              </c:strCache>
            </c:strRef>
          </c:cat>
          <c:val>
            <c:numRef>
              <c:f>Sheet1!$C$2:$C$3</c:f>
              <c:numCache>
                <c:formatCode>General</c:formatCode>
                <c:ptCount val="2"/>
                <c:pt idx="0">
                  <c:v>65</c:v>
                </c:pt>
                <c:pt idx="1">
                  <c:v>72</c:v>
                </c:pt>
              </c:numCache>
            </c:numRef>
          </c:val>
          <c:extLst>
            <c:ext xmlns:c16="http://schemas.microsoft.com/office/drawing/2014/chart" uri="{C3380CC4-5D6E-409C-BE32-E72D297353CC}">
              <c16:uniqueId val="{00000001-B0DD-4FD1-A1CB-966873C36F93}"/>
            </c:ext>
          </c:extLst>
        </c:ser>
        <c:dLbls>
          <c:dLblPos val="outEnd"/>
          <c:showLegendKey val="0"/>
          <c:showVal val="1"/>
          <c:showCatName val="0"/>
          <c:showSerName val="0"/>
          <c:showPercent val="0"/>
          <c:showBubbleSize val="0"/>
        </c:dLbls>
        <c:gapWidth val="100"/>
        <c:overlap val="-5"/>
        <c:axId val="2089359839"/>
        <c:axId val="2089366559"/>
        <c:extLst>
          <c:ext xmlns:c15="http://schemas.microsoft.com/office/drawing/2012/chart" uri="{02D57815-91ED-43cb-92C2-25804820EDAC}">
            <c15:filteredBarSeries>
              <c15:ser>
                <c:idx val="2"/>
                <c:order val="2"/>
                <c:tx>
                  <c:strRef>
                    <c:extLst>
                      <c:ext uri="{02D57815-91ED-43cb-92C2-25804820EDAC}">
                        <c15:formulaRef>
                          <c15:sqref>Sheet1!#REF!</c15:sqref>
                        </c15:formulaRef>
                      </c:ext>
                    </c:extLst>
                    <c:strCache>
                      <c:ptCount val="1"/>
                      <c:pt idx="0">
                        <c:v>#REF!</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fr-FR"/>
                    </a:p>
                  </c:txPr>
                  <c:dLblPos val="outEnd"/>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c:ext uri="{02D57815-91ED-43cb-92C2-25804820EDAC}">
                        <c15:formulaRef>
                          <c15:sqref>Sheet1!$A$2:$A$3</c15:sqref>
                        </c15:formulaRef>
                      </c:ext>
                    </c:extLst>
                    <c:strCache>
                      <c:ptCount val="2"/>
                      <c:pt idx="0">
                        <c:v>2016 NDHS</c:v>
                      </c:pt>
                      <c:pt idx="1">
                        <c:v>2022 NDHS</c:v>
                      </c:pt>
                    </c:strCache>
                  </c:strRef>
                </c:cat>
                <c:val>
                  <c:numRef>
                    <c:extLst>
                      <c:ext uri="{02D57815-91ED-43cb-92C2-25804820EDAC}">
                        <c15:formulaRef>
                          <c15:sqref>Sheet1!#REF!</c15:sqref>
                        </c15:formulaRef>
                      </c:ext>
                    </c:extLst>
                    <c:numCache>
                      <c:formatCode>General</c:formatCode>
                      <c:ptCount val="1"/>
                      <c:pt idx="0">
                        <c:v>1</c:v>
                      </c:pt>
                    </c:numCache>
                  </c:numRef>
                </c:val>
                <c:extLst>
                  <c:ext xmlns:c16="http://schemas.microsoft.com/office/drawing/2014/chart" uri="{C3380CC4-5D6E-409C-BE32-E72D297353CC}">
                    <c16:uniqueId val="{00000003-B0DD-4FD1-A1CB-966873C36F93}"/>
                  </c:ext>
                </c:extLst>
              </c15:ser>
            </c15:filteredBarSeries>
          </c:ext>
        </c:extLst>
      </c:barChart>
      <c:catAx>
        <c:axId val="2089359839"/>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fr-FR"/>
          </a:p>
        </c:txPr>
        <c:crossAx val="2089366559"/>
        <c:crosses val="autoZero"/>
        <c:auto val="1"/>
        <c:lblAlgn val="ctr"/>
        <c:lblOffset val="100"/>
        <c:noMultiLvlLbl val="0"/>
      </c:catAx>
      <c:valAx>
        <c:axId val="2089366559"/>
        <c:scaling>
          <c:orientation val="minMax"/>
          <c:max val="100"/>
          <c:min val="0"/>
        </c:scaling>
        <c:delete val="1"/>
        <c:axPos val="l"/>
        <c:numFmt formatCode="General" sourceLinked="1"/>
        <c:majorTickMark val="none"/>
        <c:minorTickMark val="none"/>
        <c:tickLblPos val="nextTo"/>
        <c:crossAx val="2089359839"/>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defRPr>
      </a:pPr>
      <a:endParaRPr lang="fr-FR"/>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Women</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2016 NDHS</c:v>
                </c:pt>
                <c:pt idx="1">
                  <c:v>2022 NDHS</c:v>
                </c:pt>
              </c:strCache>
            </c:strRef>
          </c:cat>
          <c:val>
            <c:numRef>
              <c:f>Sheet1!$B$2:$B$3</c:f>
              <c:numCache>
                <c:formatCode>General</c:formatCode>
                <c:ptCount val="2"/>
                <c:pt idx="0">
                  <c:v>17</c:v>
                </c:pt>
                <c:pt idx="1">
                  <c:v>18</c:v>
                </c:pt>
              </c:numCache>
            </c:numRef>
          </c:val>
          <c:extLst>
            <c:ext xmlns:c16="http://schemas.microsoft.com/office/drawing/2014/chart" uri="{C3380CC4-5D6E-409C-BE32-E72D297353CC}">
              <c16:uniqueId val="{00000000-B0DD-4FD1-A1CB-966873C36F93}"/>
            </c:ext>
          </c:extLst>
        </c:ser>
        <c:ser>
          <c:idx val="1"/>
          <c:order val="1"/>
          <c:tx>
            <c:strRef>
              <c:f>Sheet1!$C$1</c:f>
              <c:strCache>
                <c:ptCount val="1"/>
                <c:pt idx="0">
                  <c:v>Men</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2016 NDHS</c:v>
                </c:pt>
                <c:pt idx="1">
                  <c:v>2022 NDHS</c:v>
                </c:pt>
              </c:strCache>
            </c:strRef>
          </c:cat>
          <c:val>
            <c:numRef>
              <c:f>Sheet1!$C$2:$C$3</c:f>
              <c:numCache>
                <c:formatCode>General</c:formatCode>
                <c:ptCount val="2"/>
                <c:pt idx="0">
                  <c:v>23</c:v>
                </c:pt>
                <c:pt idx="1">
                  <c:v>23</c:v>
                </c:pt>
              </c:numCache>
            </c:numRef>
          </c:val>
          <c:extLst>
            <c:ext xmlns:c16="http://schemas.microsoft.com/office/drawing/2014/chart" uri="{C3380CC4-5D6E-409C-BE32-E72D297353CC}">
              <c16:uniqueId val="{00000001-B0DD-4FD1-A1CB-966873C36F93}"/>
            </c:ext>
          </c:extLst>
        </c:ser>
        <c:dLbls>
          <c:dLblPos val="outEnd"/>
          <c:showLegendKey val="0"/>
          <c:showVal val="1"/>
          <c:showCatName val="0"/>
          <c:showSerName val="0"/>
          <c:showPercent val="0"/>
          <c:showBubbleSize val="0"/>
        </c:dLbls>
        <c:gapWidth val="100"/>
        <c:overlap val="-5"/>
        <c:axId val="2089359839"/>
        <c:axId val="2089366559"/>
        <c:extLst>
          <c:ext xmlns:c15="http://schemas.microsoft.com/office/drawing/2012/chart" uri="{02D57815-91ED-43cb-92C2-25804820EDAC}">
            <c15:filteredBarSeries>
              <c15:ser>
                <c:idx val="2"/>
                <c:order val="2"/>
                <c:tx>
                  <c:strRef>
                    <c:extLst>
                      <c:ext uri="{02D57815-91ED-43cb-92C2-25804820EDAC}">
                        <c15:formulaRef>
                          <c15:sqref>Sheet1!#REF!</c15:sqref>
                        </c15:formulaRef>
                      </c:ext>
                    </c:extLst>
                    <c:strCache>
                      <c:ptCount val="1"/>
                      <c:pt idx="0">
                        <c:v>#REF!</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fr-FR"/>
                    </a:p>
                  </c:txPr>
                  <c:dLblPos val="outEnd"/>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c:ext uri="{02D57815-91ED-43cb-92C2-25804820EDAC}">
                        <c15:formulaRef>
                          <c15:sqref>Sheet1!$A$2:$A$3</c15:sqref>
                        </c15:formulaRef>
                      </c:ext>
                    </c:extLst>
                    <c:strCache>
                      <c:ptCount val="2"/>
                      <c:pt idx="0">
                        <c:v>2016 NDHS</c:v>
                      </c:pt>
                      <c:pt idx="1">
                        <c:v>2022 NDHS</c:v>
                      </c:pt>
                    </c:strCache>
                  </c:strRef>
                </c:cat>
                <c:val>
                  <c:numRef>
                    <c:extLst>
                      <c:ext uri="{02D57815-91ED-43cb-92C2-25804820EDAC}">
                        <c15:formulaRef>
                          <c15:sqref>Sheet1!#REF!</c15:sqref>
                        </c15:formulaRef>
                      </c:ext>
                    </c:extLst>
                    <c:numCache>
                      <c:formatCode>General</c:formatCode>
                      <c:ptCount val="1"/>
                      <c:pt idx="0">
                        <c:v>1</c:v>
                      </c:pt>
                    </c:numCache>
                  </c:numRef>
                </c:val>
                <c:extLst>
                  <c:ext xmlns:c16="http://schemas.microsoft.com/office/drawing/2014/chart" uri="{C3380CC4-5D6E-409C-BE32-E72D297353CC}">
                    <c16:uniqueId val="{00000003-B0DD-4FD1-A1CB-966873C36F93}"/>
                  </c:ext>
                </c:extLst>
              </c15:ser>
            </c15:filteredBarSeries>
          </c:ext>
        </c:extLst>
      </c:barChart>
      <c:catAx>
        <c:axId val="2089359839"/>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fr-FR"/>
          </a:p>
        </c:txPr>
        <c:crossAx val="2089366559"/>
        <c:crosses val="autoZero"/>
        <c:auto val="1"/>
        <c:lblAlgn val="ctr"/>
        <c:lblOffset val="100"/>
        <c:noMultiLvlLbl val="0"/>
      </c:catAx>
      <c:valAx>
        <c:axId val="2089366559"/>
        <c:scaling>
          <c:orientation val="minMax"/>
          <c:max val="100"/>
          <c:min val="0"/>
        </c:scaling>
        <c:delete val="1"/>
        <c:axPos val="l"/>
        <c:numFmt formatCode="General" sourceLinked="1"/>
        <c:majorTickMark val="none"/>
        <c:minorTickMark val="none"/>
        <c:tickLblPos val="nextTo"/>
        <c:crossAx val="2089359839"/>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defRPr>
      </a:pPr>
      <a:endParaRPr lang="fr-FR"/>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Women</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Thin</c:v>
                </c:pt>
                <c:pt idx="1">
                  <c:v>Normal</c:v>
                </c:pt>
                <c:pt idx="2">
                  <c:v>Overweight</c:v>
                </c:pt>
                <c:pt idx="3">
                  <c:v>Obese</c:v>
                </c:pt>
              </c:strCache>
            </c:strRef>
          </c:cat>
          <c:val>
            <c:numRef>
              <c:f>Sheet1!$B$2:$B$5</c:f>
              <c:numCache>
                <c:formatCode>General</c:formatCode>
                <c:ptCount val="4"/>
                <c:pt idx="0">
                  <c:v>14</c:v>
                </c:pt>
                <c:pt idx="1">
                  <c:v>14</c:v>
                </c:pt>
                <c:pt idx="2">
                  <c:v>24</c:v>
                </c:pt>
                <c:pt idx="3">
                  <c:v>36</c:v>
                </c:pt>
              </c:numCache>
            </c:numRef>
          </c:val>
          <c:extLst>
            <c:ext xmlns:c16="http://schemas.microsoft.com/office/drawing/2014/chart" uri="{C3380CC4-5D6E-409C-BE32-E72D297353CC}">
              <c16:uniqueId val="{00000000-B0DD-4FD1-A1CB-966873C36F93}"/>
            </c:ext>
          </c:extLst>
        </c:ser>
        <c:ser>
          <c:idx val="1"/>
          <c:order val="1"/>
          <c:tx>
            <c:strRef>
              <c:f>Sheet1!$C$1</c:f>
              <c:strCache>
                <c:ptCount val="1"/>
                <c:pt idx="0">
                  <c:v>Men</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Thin</c:v>
                </c:pt>
                <c:pt idx="1">
                  <c:v>Normal</c:v>
                </c:pt>
                <c:pt idx="2">
                  <c:v>Overweight</c:v>
                </c:pt>
                <c:pt idx="3">
                  <c:v>Obese</c:v>
                </c:pt>
              </c:strCache>
            </c:strRef>
          </c:cat>
          <c:val>
            <c:numRef>
              <c:f>Sheet1!$C$2:$C$5</c:f>
              <c:numCache>
                <c:formatCode>General</c:formatCode>
                <c:ptCount val="4"/>
                <c:pt idx="0">
                  <c:v>13</c:v>
                </c:pt>
                <c:pt idx="1">
                  <c:v>18</c:v>
                </c:pt>
                <c:pt idx="2">
                  <c:v>40</c:v>
                </c:pt>
                <c:pt idx="3">
                  <c:v>49</c:v>
                </c:pt>
              </c:numCache>
            </c:numRef>
          </c:val>
          <c:extLst>
            <c:ext xmlns:c16="http://schemas.microsoft.com/office/drawing/2014/chart" uri="{C3380CC4-5D6E-409C-BE32-E72D297353CC}">
              <c16:uniqueId val="{00000001-B0DD-4FD1-A1CB-966873C36F93}"/>
            </c:ext>
          </c:extLst>
        </c:ser>
        <c:dLbls>
          <c:dLblPos val="outEnd"/>
          <c:showLegendKey val="0"/>
          <c:showVal val="1"/>
          <c:showCatName val="0"/>
          <c:showSerName val="0"/>
          <c:showPercent val="0"/>
          <c:showBubbleSize val="0"/>
        </c:dLbls>
        <c:gapWidth val="100"/>
        <c:overlap val="-5"/>
        <c:axId val="2089359839"/>
        <c:axId val="2089366559"/>
        <c:extLst>
          <c:ext xmlns:c15="http://schemas.microsoft.com/office/drawing/2012/chart" uri="{02D57815-91ED-43cb-92C2-25804820EDAC}">
            <c15:filteredBarSeries>
              <c15:ser>
                <c:idx val="2"/>
                <c:order val="2"/>
                <c:tx>
                  <c:strRef>
                    <c:extLst>
                      <c:ext uri="{02D57815-91ED-43cb-92C2-25804820EDAC}">
                        <c15:formulaRef>
                          <c15:sqref>Sheet1!#REF!</c15:sqref>
                        </c15:formulaRef>
                      </c:ext>
                    </c:extLst>
                    <c:strCache>
                      <c:ptCount val="1"/>
                      <c:pt idx="0">
                        <c:v>#REF!</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fr-FR"/>
                    </a:p>
                  </c:txPr>
                  <c:dLblPos val="outEnd"/>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c:ext uri="{02D57815-91ED-43cb-92C2-25804820EDAC}">
                        <c15:formulaRef>
                          <c15:sqref>Sheet1!$A$2:$A$5</c15:sqref>
                        </c15:formulaRef>
                      </c:ext>
                    </c:extLst>
                    <c:strCache>
                      <c:ptCount val="4"/>
                      <c:pt idx="0">
                        <c:v>Thin</c:v>
                      </c:pt>
                      <c:pt idx="1">
                        <c:v>Normal</c:v>
                      </c:pt>
                      <c:pt idx="2">
                        <c:v>Overweight</c:v>
                      </c:pt>
                      <c:pt idx="3">
                        <c:v>Obese</c:v>
                      </c:pt>
                    </c:strCache>
                  </c:strRef>
                </c:cat>
                <c:val>
                  <c:numRef>
                    <c:extLst>
                      <c:ext uri="{02D57815-91ED-43cb-92C2-25804820EDAC}">
                        <c15:formulaRef>
                          <c15:sqref>Sheet1!#REF!</c15:sqref>
                        </c15:formulaRef>
                      </c:ext>
                    </c:extLst>
                    <c:numCache>
                      <c:formatCode>General</c:formatCode>
                      <c:ptCount val="1"/>
                      <c:pt idx="0">
                        <c:v>1</c:v>
                      </c:pt>
                    </c:numCache>
                  </c:numRef>
                </c:val>
                <c:extLst>
                  <c:ext xmlns:c16="http://schemas.microsoft.com/office/drawing/2014/chart" uri="{C3380CC4-5D6E-409C-BE32-E72D297353CC}">
                    <c16:uniqueId val="{00000003-B0DD-4FD1-A1CB-966873C36F93}"/>
                  </c:ext>
                </c:extLst>
              </c15:ser>
            </c15:filteredBarSeries>
          </c:ext>
        </c:extLst>
      </c:barChart>
      <c:catAx>
        <c:axId val="2089359839"/>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fr-FR"/>
          </a:p>
        </c:txPr>
        <c:crossAx val="2089366559"/>
        <c:crosses val="autoZero"/>
        <c:auto val="1"/>
        <c:lblAlgn val="ctr"/>
        <c:lblOffset val="100"/>
        <c:noMultiLvlLbl val="0"/>
      </c:catAx>
      <c:valAx>
        <c:axId val="2089366559"/>
        <c:scaling>
          <c:orientation val="minMax"/>
          <c:max val="100"/>
          <c:min val="0"/>
        </c:scaling>
        <c:delete val="1"/>
        <c:axPos val="l"/>
        <c:numFmt formatCode="General" sourceLinked="1"/>
        <c:majorTickMark val="none"/>
        <c:minorTickMark val="none"/>
        <c:tickLblPos val="nextTo"/>
        <c:crossAx val="2089359839"/>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defRPr>
      </a:pPr>
      <a:endParaRPr lang="fr-FR"/>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6939247108293462E-3"/>
          <c:y val="0.13310018254638589"/>
          <c:w val="0.99409057975190795"/>
          <c:h val="0.76743503255864642"/>
        </c:manualLayout>
      </c:layout>
      <c:barChart>
        <c:barDir val="col"/>
        <c:grouping val="clustered"/>
        <c:varyColors val="0"/>
        <c:ser>
          <c:idx val="0"/>
          <c:order val="0"/>
          <c:tx>
            <c:strRef>
              <c:f>Sheet1!$B$1</c:f>
              <c:strCache>
                <c:ptCount val="1"/>
                <c:pt idx="0">
                  <c:v>Women</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Lowest</c:v>
                </c:pt>
                <c:pt idx="1">
                  <c:v>Second</c:v>
                </c:pt>
                <c:pt idx="2">
                  <c:v>Middle</c:v>
                </c:pt>
                <c:pt idx="3">
                  <c:v>Fourth</c:v>
                </c:pt>
                <c:pt idx="4">
                  <c:v>Highest</c:v>
                </c:pt>
              </c:strCache>
            </c:strRef>
          </c:cat>
          <c:val>
            <c:numRef>
              <c:f>Sheet1!$B$2:$B$6</c:f>
              <c:numCache>
                <c:formatCode>General</c:formatCode>
                <c:ptCount val="5"/>
                <c:pt idx="0">
                  <c:v>19</c:v>
                </c:pt>
                <c:pt idx="1">
                  <c:v>16</c:v>
                </c:pt>
                <c:pt idx="2">
                  <c:v>16</c:v>
                </c:pt>
                <c:pt idx="3">
                  <c:v>18</c:v>
                </c:pt>
                <c:pt idx="4">
                  <c:v>21</c:v>
                </c:pt>
              </c:numCache>
            </c:numRef>
          </c:val>
          <c:extLst>
            <c:ext xmlns:c16="http://schemas.microsoft.com/office/drawing/2014/chart" uri="{C3380CC4-5D6E-409C-BE32-E72D297353CC}">
              <c16:uniqueId val="{00000000-F103-4BD6-A737-F89A69E717A2}"/>
            </c:ext>
          </c:extLst>
        </c:ser>
        <c:ser>
          <c:idx val="1"/>
          <c:order val="1"/>
          <c:tx>
            <c:strRef>
              <c:f>Sheet1!$C$1</c:f>
              <c:strCache>
                <c:ptCount val="1"/>
                <c:pt idx="0">
                  <c:v>Men</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Lowest</c:v>
                </c:pt>
                <c:pt idx="1">
                  <c:v>Second</c:v>
                </c:pt>
                <c:pt idx="2">
                  <c:v>Middle</c:v>
                </c:pt>
                <c:pt idx="3">
                  <c:v>Fourth</c:v>
                </c:pt>
                <c:pt idx="4">
                  <c:v>Highest</c:v>
                </c:pt>
              </c:strCache>
            </c:strRef>
          </c:cat>
          <c:val>
            <c:numRef>
              <c:f>Sheet1!$C$2:$C$6</c:f>
              <c:numCache>
                <c:formatCode>General</c:formatCode>
                <c:ptCount val="5"/>
                <c:pt idx="0">
                  <c:v>19</c:v>
                </c:pt>
                <c:pt idx="1">
                  <c:v>21</c:v>
                </c:pt>
                <c:pt idx="2">
                  <c:v>21</c:v>
                </c:pt>
                <c:pt idx="3">
                  <c:v>24</c:v>
                </c:pt>
                <c:pt idx="4">
                  <c:v>29</c:v>
                </c:pt>
              </c:numCache>
            </c:numRef>
          </c:val>
          <c:extLst>
            <c:ext xmlns:c16="http://schemas.microsoft.com/office/drawing/2014/chart" uri="{C3380CC4-5D6E-409C-BE32-E72D297353CC}">
              <c16:uniqueId val="{00000001-F103-4BD6-A737-F89A69E717A2}"/>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7375201288244767E-2"/>
          <c:y val="5.2016989486014804E-2"/>
          <c:w val="0.62610952616430193"/>
          <c:h val="0.83711251292379363"/>
        </c:manualLayout>
      </c:layout>
      <c:barChart>
        <c:barDir val="col"/>
        <c:grouping val="percentStacked"/>
        <c:varyColors val="0"/>
        <c:ser>
          <c:idx val="0"/>
          <c:order val="0"/>
          <c:tx>
            <c:strRef>
              <c:f>Sheet1!$B$1</c:f>
              <c:strCache>
                <c:ptCount val="1"/>
                <c:pt idx="0">
                  <c:v>Unaware</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20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Sheet1!$B$2:$B$3</c:f>
              <c:numCache>
                <c:formatCode>General</c:formatCode>
                <c:ptCount val="2"/>
                <c:pt idx="0">
                  <c:v>48</c:v>
                </c:pt>
                <c:pt idx="1">
                  <c:v>52</c:v>
                </c:pt>
              </c:numCache>
            </c:numRef>
          </c:val>
          <c:extLst>
            <c:ext xmlns:c16="http://schemas.microsoft.com/office/drawing/2014/chart" uri="{C3380CC4-5D6E-409C-BE32-E72D297353CC}">
              <c16:uniqueId val="{00000000-1C93-4E1D-B405-BA49DC4B4080}"/>
            </c:ext>
          </c:extLst>
        </c:ser>
        <c:ser>
          <c:idx val="1"/>
          <c:order val="1"/>
          <c:tx>
            <c:strRef>
              <c:f>Sheet1!$C$1</c:f>
              <c:strCache>
                <c:ptCount val="1"/>
                <c:pt idx="0">
                  <c:v>Aware, not treated</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20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Sheet1!$C$2:$C$3</c:f>
              <c:numCache>
                <c:formatCode>General</c:formatCode>
                <c:ptCount val="2"/>
                <c:pt idx="0">
                  <c:v>17</c:v>
                </c:pt>
                <c:pt idx="1">
                  <c:v>20</c:v>
                </c:pt>
              </c:numCache>
            </c:numRef>
          </c:val>
          <c:extLst>
            <c:ext xmlns:c16="http://schemas.microsoft.com/office/drawing/2014/chart" uri="{C3380CC4-5D6E-409C-BE32-E72D297353CC}">
              <c16:uniqueId val="{00000001-1C93-4E1D-B405-BA49DC4B4080}"/>
            </c:ext>
          </c:extLst>
        </c:ser>
        <c:ser>
          <c:idx val="2"/>
          <c:order val="2"/>
          <c:tx>
            <c:strRef>
              <c:f>Sheet1!$D$1</c:f>
              <c:strCache>
                <c:ptCount val="1"/>
                <c:pt idx="0">
                  <c:v>Aware, treated, not controlled</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20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Sheet1!$D$2:$D$3</c:f>
              <c:numCache>
                <c:formatCode>General</c:formatCode>
                <c:ptCount val="2"/>
                <c:pt idx="0">
                  <c:v>16</c:v>
                </c:pt>
                <c:pt idx="1">
                  <c:v>12</c:v>
                </c:pt>
              </c:numCache>
            </c:numRef>
          </c:val>
          <c:extLst>
            <c:ext xmlns:c16="http://schemas.microsoft.com/office/drawing/2014/chart" uri="{C3380CC4-5D6E-409C-BE32-E72D297353CC}">
              <c16:uniqueId val="{00000002-1C93-4E1D-B405-BA49DC4B4080}"/>
            </c:ext>
          </c:extLst>
        </c:ser>
        <c:ser>
          <c:idx val="3"/>
          <c:order val="3"/>
          <c:tx>
            <c:strRef>
              <c:f>Sheet1!$E$1</c:f>
              <c:strCache>
                <c:ptCount val="1"/>
                <c:pt idx="0">
                  <c:v>Aware, treated, controlled</c:v>
                </c:pt>
              </c:strCache>
            </c:strRef>
          </c:tx>
          <c:spPr>
            <a:solidFill>
              <a:schemeClr val="accent4"/>
            </a:solidFill>
            <a:ln>
              <a:noFill/>
            </a:ln>
            <a:effectLst/>
          </c:spPr>
          <c:invertIfNegative val="0"/>
          <c:dLbls>
            <c:dLbl>
              <c:idx val="0"/>
              <c:layout>
                <c:manualLayout>
                  <c:x val="0"/>
                  <c:y val="-1.9815995994672309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ECEE-4373-8586-EB85888A2496}"/>
                </c:ext>
              </c:extLst>
            </c:dLbl>
            <c:dLbl>
              <c:idx val="1"/>
              <c:layout>
                <c:manualLayout>
                  <c:x val="1.6103059581320451E-3"/>
                  <c:y val="-1.9815995994672309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ECEE-4373-8586-EB85888A2496}"/>
                </c:ext>
              </c:extLst>
            </c:dLbl>
            <c:spPr>
              <a:noFill/>
              <a:ln>
                <a:noFill/>
              </a:ln>
              <a:effectLst/>
            </c:spPr>
            <c:txPr>
              <a:bodyPr rot="0" spcFirstLastPara="1" vertOverflow="ellipsis" vert="horz" wrap="square" anchor="ctr" anchorCtr="1"/>
              <a:lstStyle/>
              <a:p>
                <a:pPr>
                  <a:defRPr sz="20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Sheet1!$E$2:$E$3</c:f>
              <c:numCache>
                <c:formatCode>General</c:formatCode>
                <c:ptCount val="2"/>
                <c:pt idx="0">
                  <c:v>19</c:v>
                </c:pt>
                <c:pt idx="1">
                  <c:v>16</c:v>
                </c:pt>
              </c:numCache>
            </c:numRef>
          </c:val>
          <c:extLst>
            <c:ext xmlns:c16="http://schemas.microsoft.com/office/drawing/2014/chart" uri="{C3380CC4-5D6E-409C-BE32-E72D297353CC}">
              <c16:uniqueId val="{00000003-1C93-4E1D-B405-BA49DC4B4080}"/>
            </c:ext>
          </c:extLst>
        </c:ser>
        <c:dLbls>
          <c:dLblPos val="ctr"/>
          <c:showLegendKey val="0"/>
          <c:showVal val="1"/>
          <c:showCatName val="0"/>
          <c:showSerName val="0"/>
          <c:showPercent val="0"/>
          <c:showBubbleSize val="0"/>
        </c:dLbls>
        <c:gapWidth val="100"/>
        <c:overlap val="100"/>
        <c:axId val="1514768176"/>
        <c:axId val="1514770672"/>
      </c:barChart>
      <c:catAx>
        <c:axId val="151476817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20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1514770672"/>
        <c:crosses val="autoZero"/>
        <c:auto val="1"/>
        <c:lblAlgn val="ctr"/>
        <c:lblOffset val="100"/>
        <c:noMultiLvlLbl val="0"/>
      </c:catAx>
      <c:valAx>
        <c:axId val="1514770672"/>
        <c:scaling>
          <c:orientation val="minMax"/>
        </c:scaling>
        <c:delete val="1"/>
        <c:axPos val="l"/>
        <c:numFmt formatCode="0%" sourceLinked="1"/>
        <c:majorTickMark val="none"/>
        <c:minorTickMark val="none"/>
        <c:tickLblPos val="nextTo"/>
        <c:crossAx val="1514768176"/>
        <c:crosses val="autoZero"/>
        <c:crossBetween val="between"/>
      </c:valAx>
      <c:spPr>
        <a:noFill/>
        <a:ln>
          <a:noFill/>
        </a:ln>
        <a:effectLst/>
      </c:spPr>
    </c:plotArea>
    <c:legend>
      <c:legendPos val="r"/>
      <c:layout>
        <c:manualLayout>
          <c:xMode val="edge"/>
          <c:yMode val="edge"/>
          <c:x val="0.69332369685673345"/>
          <c:y val="3.2950919717715688E-2"/>
          <c:w val="0.29701446739447424"/>
          <c:h val="0.84492598354921267"/>
        </c:manualLayout>
      </c:layout>
      <c:overlay val="0"/>
      <c:spPr>
        <a:noFill/>
        <a:ln>
          <a:noFill/>
        </a:ln>
        <a:effectLst/>
      </c:spPr>
      <c:txPr>
        <a:bodyPr rot="0" spcFirstLastPara="1" vertOverflow="ellipsis" vert="horz" wrap="square" anchor="ctr" anchorCtr="1"/>
        <a:lstStyle/>
        <a:p>
          <a:pPr>
            <a:defRPr sz="20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20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FA9A8D1-CB88-2E47-75DE-249757548BE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18254724-21D6-2D25-C3EA-2CB71FC5F10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43C0CA6-7390-4E1A-9CDC-CE08AB4AB843}" type="datetimeFigureOut">
              <a:rPr lang="en-US" smtClean="0"/>
              <a:t>5/23/2023</a:t>
            </a:fld>
            <a:endParaRPr lang="en-US"/>
          </a:p>
        </p:txBody>
      </p:sp>
      <p:sp>
        <p:nvSpPr>
          <p:cNvPr id="4" name="Footer Placeholder 3">
            <a:extLst>
              <a:ext uri="{FF2B5EF4-FFF2-40B4-BE49-F238E27FC236}">
                <a16:creationId xmlns:a16="http://schemas.microsoft.com/office/drawing/2014/main" id="{404AB87B-2A3E-C83A-9875-0B43B269A10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65EF49B2-2475-749B-F6CD-EC83E638FEF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D4E7C19-9FF4-4119-BA31-FA81478D3477}" type="slidenum">
              <a:rPr lang="en-US" smtClean="0"/>
              <a:t>‹#›</a:t>
            </a:fld>
            <a:endParaRPr lang="en-US"/>
          </a:p>
        </p:txBody>
      </p:sp>
    </p:spTree>
    <p:extLst>
      <p:ext uri="{BB962C8B-B14F-4D97-AF65-F5344CB8AC3E}">
        <p14:creationId xmlns:p14="http://schemas.microsoft.com/office/powerpoint/2010/main" val="6820653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4FB2333-D0FD-441B-8C3A-E8809877C1C9}" type="datetimeFigureOut">
              <a:rPr lang="en-US" smtClean="0"/>
              <a:t>5/23/2023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7E0D0A6-21A2-4992-953A-4ACAAFC886D8}" type="slidenum">
              <a:rPr lang="en-US" smtClean="0"/>
              <a:t>‹#›</a:t>
            </a:fld>
            <a:endParaRPr lang="en-US"/>
          </a:p>
        </p:txBody>
      </p:sp>
    </p:spTree>
    <p:extLst>
      <p:ext uri="{BB962C8B-B14F-4D97-AF65-F5344CB8AC3E}">
        <p14:creationId xmlns:p14="http://schemas.microsoft.com/office/powerpoint/2010/main" val="4414094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Arial" panose="020B0604020202020204" pitchFamily="34" charset="0"/>
                <a:ea typeface="Calibri" panose="020F0502020204030204" pitchFamily="34" charset="0"/>
              </a:rPr>
              <a:t>All eligible and consenting respondents had three measurements of systolic and diastolic blood pressure (measured in millimeters of mercury [mmHg]) taken during the survey, with an interval of at least 5 minutes between measurements, using a digital </a:t>
            </a:r>
            <a:r>
              <a:rPr lang="en-US" sz="1800" dirty="0" err="1">
                <a:effectLst/>
                <a:latin typeface="Arial" panose="020B0604020202020204" pitchFamily="34" charset="0"/>
                <a:ea typeface="Calibri" panose="020F0502020204030204" pitchFamily="34" charset="0"/>
              </a:rPr>
              <a:t>oscillometric</a:t>
            </a:r>
            <a:r>
              <a:rPr lang="en-US" sz="1800" dirty="0">
                <a:effectLst/>
                <a:latin typeface="Arial" panose="020B0604020202020204" pitchFamily="34" charset="0"/>
                <a:ea typeface="Calibri" panose="020F0502020204030204" pitchFamily="34" charset="0"/>
              </a:rPr>
              <a:t> blood pressure measuring device with automatic upper-arm inflation and automatic pressure release. The blood pressure measurements taken in the 2022 NDHS were not intended to provide a medical diagnosis of the disease; rather, they provide a cross-sectional assessment to estimate the prevalence of raised blood pressure in the population at the time of the survey. </a:t>
            </a:r>
            <a:endParaRPr lang="fr-FR" dirty="0"/>
          </a:p>
        </p:txBody>
      </p:sp>
      <p:sp>
        <p:nvSpPr>
          <p:cNvPr id="4" name="Slide Number Placeholder 3"/>
          <p:cNvSpPr>
            <a:spLocks noGrp="1"/>
          </p:cNvSpPr>
          <p:nvPr>
            <p:ph type="sldNum" sz="quarter" idx="5"/>
          </p:nvPr>
        </p:nvSpPr>
        <p:spPr/>
        <p:txBody>
          <a:bodyPr/>
          <a:lstStyle/>
          <a:p>
            <a:fld id="{C7E0D0A6-21A2-4992-953A-4ACAAFC886D8}" type="slidenum">
              <a:rPr lang="en-US" smtClean="0"/>
              <a:t>3</a:t>
            </a:fld>
            <a:endParaRPr lang="en-US"/>
          </a:p>
        </p:txBody>
      </p:sp>
    </p:spTree>
    <p:extLst>
      <p:ext uri="{BB962C8B-B14F-4D97-AF65-F5344CB8AC3E}">
        <p14:creationId xmlns:p14="http://schemas.microsoft.com/office/powerpoint/2010/main" val="11379622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Arial" panose="020B0604020202020204" pitchFamily="34" charset="0"/>
                <a:ea typeface="Calibri" panose="020F0502020204030204" pitchFamily="34" charset="0"/>
              </a:rPr>
              <a:t>The proportion of women age 15 and older who had their blood pressure measured prior to the survey remained stable at 80% between 2016 and 2022, while the proportion among men increased from 65% to 72%.</a:t>
            </a:r>
            <a:endParaRPr lang="en-US" dirty="0"/>
          </a:p>
        </p:txBody>
      </p:sp>
      <p:sp>
        <p:nvSpPr>
          <p:cNvPr id="4" name="Slide Number Placeholder 3"/>
          <p:cNvSpPr>
            <a:spLocks noGrp="1"/>
          </p:cNvSpPr>
          <p:nvPr>
            <p:ph type="sldNum" sz="quarter" idx="5"/>
          </p:nvPr>
        </p:nvSpPr>
        <p:spPr/>
        <p:txBody>
          <a:bodyPr/>
          <a:lstStyle/>
          <a:p>
            <a:fld id="{C7E0D0A6-21A2-4992-953A-4ACAAFC886D8}" type="slidenum">
              <a:rPr lang="en-US" smtClean="0"/>
              <a:t>5</a:t>
            </a:fld>
            <a:endParaRPr lang="en-US"/>
          </a:p>
        </p:txBody>
      </p:sp>
    </p:spTree>
    <p:extLst>
      <p:ext uri="{BB962C8B-B14F-4D97-AF65-F5344CB8AC3E}">
        <p14:creationId xmlns:p14="http://schemas.microsoft.com/office/powerpoint/2010/main" val="20656497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Arial" panose="020B0604020202020204" pitchFamily="34" charset="0"/>
                <a:ea typeface="Calibri" panose="020F0502020204030204" pitchFamily="34" charset="0"/>
              </a:rPr>
              <a:t>The proportion of respondents age 15 and older with hypertension remained stable between 2016 and 2022. The proportion among women was 17% in 2016 and 18% in 2022, while the proportion among men was 23% in both years.</a:t>
            </a:r>
            <a:endParaRPr lang="en-US" dirty="0"/>
          </a:p>
        </p:txBody>
      </p:sp>
      <p:sp>
        <p:nvSpPr>
          <p:cNvPr id="4" name="Slide Number Placeholder 3"/>
          <p:cNvSpPr>
            <a:spLocks noGrp="1"/>
          </p:cNvSpPr>
          <p:nvPr>
            <p:ph type="sldNum" sz="quarter" idx="5"/>
          </p:nvPr>
        </p:nvSpPr>
        <p:spPr/>
        <p:txBody>
          <a:bodyPr/>
          <a:lstStyle/>
          <a:p>
            <a:fld id="{C7E0D0A6-21A2-4992-953A-4ACAAFC886D8}" type="slidenum">
              <a:rPr lang="en-US" smtClean="0"/>
              <a:t>6</a:t>
            </a:fld>
            <a:endParaRPr lang="en-US"/>
          </a:p>
        </p:txBody>
      </p:sp>
    </p:spTree>
    <p:extLst>
      <p:ext uri="{BB962C8B-B14F-4D97-AF65-F5344CB8AC3E}">
        <p14:creationId xmlns:p14="http://schemas.microsoft.com/office/powerpoint/2010/main" val="2909023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Arial" panose="020B0604020202020204" pitchFamily="34" charset="0"/>
                <a:ea typeface="Calibri" panose="020F0502020204030204" pitchFamily="34" charset="0"/>
              </a:rPr>
              <a:t>There are substantial differences in the prevalence of hypertension among women and men according to their nutritional status. Hypertension levels are higher among overweight/obese adults than among those of normal weight. For instance, the prevalence of hypertension is more than double among obese women (36%) than among those who are thin or of normal weight (14% each). Among men, the prevalence increases from 13% among thin men to 49% among obese men.</a:t>
            </a:r>
            <a:endParaRPr lang="en-US" dirty="0"/>
          </a:p>
        </p:txBody>
      </p:sp>
      <p:sp>
        <p:nvSpPr>
          <p:cNvPr id="4" name="Slide Number Placeholder 3"/>
          <p:cNvSpPr>
            <a:spLocks noGrp="1"/>
          </p:cNvSpPr>
          <p:nvPr>
            <p:ph type="sldNum" sz="quarter" idx="5"/>
          </p:nvPr>
        </p:nvSpPr>
        <p:spPr/>
        <p:txBody>
          <a:bodyPr/>
          <a:lstStyle/>
          <a:p>
            <a:fld id="{C7E0D0A6-21A2-4992-953A-4ACAAFC886D8}" type="slidenum">
              <a:rPr lang="en-US" smtClean="0"/>
              <a:t>7</a:t>
            </a:fld>
            <a:endParaRPr lang="en-US"/>
          </a:p>
        </p:txBody>
      </p:sp>
    </p:spTree>
    <p:extLst>
      <p:ext uri="{BB962C8B-B14F-4D97-AF65-F5344CB8AC3E}">
        <p14:creationId xmlns:p14="http://schemas.microsoft.com/office/powerpoint/2010/main" val="25379426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Arial" panose="020B0604020202020204" pitchFamily="34" charset="0"/>
                <a:ea typeface="Calibri" panose="020F0502020204030204" pitchFamily="34" charset="0"/>
              </a:rPr>
              <a:t>The prevalence of hypertension is highest among individuals in the highest wealth quintile (21% among women and 29% among men).</a:t>
            </a:r>
            <a:endParaRPr lang="en-US" dirty="0"/>
          </a:p>
        </p:txBody>
      </p:sp>
      <p:sp>
        <p:nvSpPr>
          <p:cNvPr id="4" name="Slide Number Placeholder 3"/>
          <p:cNvSpPr>
            <a:spLocks noGrp="1"/>
          </p:cNvSpPr>
          <p:nvPr>
            <p:ph type="sldNum" sz="quarter" idx="5"/>
          </p:nvPr>
        </p:nvSpPr>
        <p:spPr/>
        <p:txBody>
          <a:bodyPr/>
          <a:lstStyle/>
          <a:p>
            <a:fld id="{04420427-DC63-466F-8AC6-A9BA05DF60CD}" type="slidenum">
              <a:rPr lang="en-US" smtClean="0"/>
              <a:t>8</a:t>
            </a:fld>
            <a:endParaRPr lang="en-US"/>
          </a:p>
        </p:txBody>
      </p:sp>
    </p:spTree>
    <p:extLst>
      <p:ext uri="{BB962C8B-B14F-4D97-AF65-F5344CB8AC3E}">
        <p14:creationId xmlns:p14="http://schemas.microsoft.com/office/powerpoint/2010/main" val="33033661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Arial" panose="020B0604020202020204" pitchFamily="34" charset="0"/>
                <a:ea typeface="Calibri" panose="020F0502020204030204" pitchFamily="34" charset="0"/>
              </a:rPr>
              <a:t>The results show that 48% of women with raised blood pressure or hypertension are not aware that they have raised blood pressure. Nineteen percent of women with raised blood pressure or hypertension are aware about their condition, report taking medicine, and have their blood pressure controlled within the normal range. Another 16% of women are aware of their condition and taking medication but do not have their blood pressure controlled. Seventeen percent of women are aware about their condition but have not been treated.</a:t>
            </a:r>
            <a:endParaRPr lang="en-US" dirty="0"/>
          </a:p>
        </p:txBody>
      </p:sp>
      <p:sp>
        <p:nvSpPr>
          <p:cNvPr id="4" name="Slide Number Placeholder 3"/>
          <p:cNvSpPr>
            <a:spLocks noGrp="1"/>
          </p:cNvSpPr>
          <p:nvPr>
            <p:ph type="sldNum" sz="quarter" idx="5"/>
          </p:nvPr>
        </p:nvSpPr>
        <p:spPr/>
        <p:txBody>
          <a:bodyPr/>
          <a:lstStyle/>
          <a:p>
            <a:fld id="{04420427-DC63-466F-8AC6-A9BA05DF60CD}" type="slidenum">
              <a:rPr lang="en-US" smtClean="0"/>
              <a:t>9</a:t>
            </a:fld>
            <a:endParaRPr lang="en-US"/>
          </a:p>
        </p:txBody>
      </p:sp>
    </p:spTree>
    <p:extLst>
      <p:ext uri="{BB962C8B-B14F-4D97-AF65-F5344CB8AC3E}">
        <p14:creationId xmlns:p14="http://schemas.microsoft.com/office/powerpoint/2010/main" val="36151259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7E0D0A6-21A2-4992-953A-4ACAAFC886D8}" type="slidenum">
              <a:rPr lang="en-US" smtClean="0"/>
              <a:t>10</a:t>
            </a:fld>
            <a:endParaRPr lang="en-US"/>
          </a:p>
        </p:txBody>
      </p:sp>
    </p:spTree>
    <p:extLst>
      <p:ext uri="{BB962C8B-B14F-4D97-AF65-F5344CB8AC3E}">
        <p14:creationId xmlns:p14="http://schemas.microsoft.com/office/powerpoint/2010/main" val="21176374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preserve="1">
  <p:cSld name="Title Slide">
    <p:spTree>
      <p:nvGrpSpPr>
        <p:cNvPr id="1" name="Shape 14"/>
        <p:cNvGrpSpPr/>
        <p:nvPr/>
      </p:nvGrpSpPr>
      <p:grpSpPr>
        <a:xfrm>
          <a:off x="0" y="0"/>
          <a:ext cx="0" cy="0"/>
          <a:chOff x="0" y="0"/>
          <a:chExt cx="0" cy="0"/>
        </a:xfrm>
      </p:grpSpPr>
      <p:sp>
        <p:nvSpPr>
          <p:cNvPr id="15" name="Google Shape;15;p32"/>
          <p:cNvSpPr txBox="1">
            <a:spLocks noGrp="1"/>
          </p:cNvSpPr>
          <p:nvPr>
            <p:ph type="sldNum" idx="12"/>
          </p:nvPr>
        </p:nvSpPr>
        <p:spPr>
          <a:xfrm>
            <a:off x="0" y="0"/>
            <a:ext cx="3000000" cy="3000000"/>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endParaRPr/>
          </a:p>
        </p:txBody>
      </p:sp>
      <p:sp>
        <p:nvSpPr>
          <p:cNvPr id="16" name="Google Shape;16;p32"/>
          <p:cNvSpPr txBox="1"/>
          <p:nvPr/>
        </p:nvSpPr>
        <p:spPr>
          <a:xfrm>
            <a:off x="628650" y="1150957"/>
            <a:ext cx="7886700" cy="531192"/>
          </a:xfrm>
          <a:prstGeom prst="rect">
            <a:avLst/>
          </a:prstGeom>
          <a:noFill/>
          <a:ln>
            <a:noFill/>
          </a:ln>
        </p:spPr>
        <p:txBody>
          <a:bodyPr spcFirstLastPara="1" wrap="square" lIns="91425" tIns="45700" rIns="91425" bIns="45700" anchor="ctr" anchorCtr="0">
            <a:normAutofit/>
          </a:bodyPr>
          <a:lstStyle/>
          <a:p>
            <a:pPr marL="0" marR="0" lvl="0" indent="0" algn="r" rtl="0">
              <a:lnSpc>
                <a:spcPct val="90000"/>
              </a:lnSpc>
              <a:spcBef>
                <a:spcPts val="0"/>
              </a:spcBef>
              <a:spcAft>
                <a:spcPts val="0"/>
              </a:spcAft>
              <a:buClr>
                <a:schemeClr val="lt1"/>
              </a:buClr>
              <a:buSzPts val="2400"/>
              <a:buFont typeface="Source Sans Pro SemiBold"/>
              <a:buNone/>
            </a:pPr>
            <a:r>
              <a:rPr lang="en-US" sz="2400" b="0" u="none" dirty="0">
                <a:solidFill>
                  <a:schemeClr val="lt1"/>
                </a:solidFill>
                <a:latin typeface="Source Sans Pro SemiBold"/>
                <a:ea typeface="Source Sans Pro SemiBold"/>
                <a:cs typeface="Source Sans Pro SemiBold"/>
                <a:sym typeface="Source Sans Pro SemiBold"/>
              </a:rPr>
              <a:t>#NepalDHS</a:t>
            </a:r>
            <a:endParaRPr dirty="0"/>
          </a:p>
        </p:txBody>
      </p:sp>
    </p:spTree>
    <p:extLst>
      <p:ext uri="{BB962C8B-B14F-4D97-AF65-F5344CB8AC3E}">
        <p14:creationId xmlns:p14="http://schemas.microsoft.com/office/powerpoint/2010/main" val="30549481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0297310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p:nvPr>
        </p:nvSpPr>
        <p:spPr>
          <a:xfrm>
            <a:off x="628650" y="330985"/>
            <a:ext cx="7886700" cy="700104"/>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p:nvPr>
        </p:nvSpPr>
        <p:spPr>
          <a:xfrm>
            <a:off x="628650" y="1215927"/>
            <a:ext cx="7886700" cy="810706"/>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7460832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1293211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p:nvPr>
        </p:nvSpPr>
        <p:spPr/>
        <p:txBody>
          <a:bodyPr/>
          <a:lstStyle/>
          <a:p>
            <a:r>
              <a:rPr lang="en-US"/>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2084073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DA76C9-7A27-BAF3-2F98-34647BD30CB5}"/>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2469B670-E04A-5264-7230-C475A45CE8C9}"/>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49D8DBA-BAD1-B18A-1BDA-711AE9A43993}"/>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5/23/2023</a:t>
            </a:fld>
            <a:endParaRPr lang="en-US"/>
          </a:p>
        </p:txBody>
      </p:sp>
      <p:sp>
        <p:nvSpPr>
          <p:cNvPr id="5" name="Footer Placeholder 4">
            <a:extLst>
              <a:ext uri="{FF2B5EF4-FFF2-40B4-BE49-F238E27FC236}">
                <a16:creationId xmlns:a16="http://schemas.microsoft.com/office/drawing/2014/main" id="{E0078F96-793C-33F2-35B0-BA7F629538FE}"/>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A249A1DA-13B3-07DA-5F9A-2158A81B0CA1}"/>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10353468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F1FF1C-F77C-76E4-1C5A-EE274FAAD41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C8076B1-9A44-F5A7-9558-1106F56C8B7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A8E19D9-54B4-B8DA-40EE-8EC43F848E25}"/>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5/23/2023</a:t>
            </a:fld>
            <a:endParaRPr lang="en-US"/>
          </a:p>
        </p:txBody>
      </p:sp>
      <p:sp>
        <p:nvSpPr>
          <p:cNvPr id="5" name="Footer Placeholder 4">
            <a:extLst>
              <a:ext uri="{FF2B5EF4-FFF2-40B4-BE49-F238E27FC236}">
                <a16:creationId xmlns:a16="http://schemas.microsoft.com/office/drawing/2014/main" id="{1CBBBD0B-3FF4-B093-1BEA-0FD03038E63A}"/>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5D9B3976-21F4-1879-DB7A-4CE44D2267C5}"/>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7547840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2C4C55-0084-447F-2C99-195CCE7CCD7F}"/>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67AB162-56AF-D5AF-4516-C851C75AB1C6}"/>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3953031-49EC-B86D-A066-653EAC8FD027}"/>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5/23/2023</a:t>
            </a:fld>
            <a:endParaRPr lang="en-US"/>
          </a:p>
        </p:txBody>
      </p:sp>
      <p:sp>
        <p:nvSpPr>
          <p:cNvPr id="5" name="Footer Placeholder 4">
            <a:extLst>
              <a:ext uri="{FF2B5EF4-FFF2-40B4-BE49-F238E27FC236}">
                <a16:creationId xmlns:a16="http://schemas.microsoft.com/office/drawing/2014/main" id="{39798E68-CD78-01D1-D075-74B894AD7AFC}"/>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9E0B0710-9279-99BE-D5DF-127B583BD541}"/>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4342975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5E0D12-17B3-7916-DB16-470FFD79963F}"/>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9DA4D91-31DB-BDE5-F8E1-9B1EC00B0417}"/>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5/23/2023</a:t>
            </a:fld>
            <a:endParaRPr lang="en-US"/>
          </a:p>
        </p:txBody>
      </p:sp>
      <p:sp>
        <p:nvSpPr>
          <p:cNvPr id="4" name="Footer Placeholder 3">
            <a:extLst>
              <a:ext uri="{FF2B5EF4-FFF2-40B4-BE49-F238E27FC236}">
                <a16:creationId xmlns:a16="http://schemas.microsoft.com/office/drawing/2014/main" id="{C80B887F-4BF3-FD84-2E38-36873A3E8F6D}"/>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3D6DCAB8-1728-FE56-5214-000CE3BA81F9}"/>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266805072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slideLayout" Target="../slideLayouts/slideLayout3.xml"/><Relationship Id="rId1" Type="http://schemas.openxmlformats.org/officeDocument/2006/relationships/slideLayout" Target="../slideLayouts/slideLayout2.xml"/><Relationship Id="rId5" Type="http://schemas.openxmlformats.org/officeDocument/2006/relationships/theme" Target="../theme/theme2.xml"/><Relationship Id="rId4" Type="http://schemas.openxmlformats.org/officeDocument/2006/relationships/slideLayout" Target="../slideLayouts/slideLayout5.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slideLayout" Target="../slideLayouts/slideLayout7.xml"/><Relationship Id="rId1" Type="http://schemas.openxmlformats.org/officeDocument/2006/relationships/slideLayout" Target="../slideLayouts/slideLayout6.xml"/><Relationship Id="rId5" Type="http://schemas.openxmlformats.org/officeDocument/2006/relationships/theme" Target="../theme/theme3.xml"/><Relationship Id="rId4"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1C1E52"/>
        </a:solidFill>
        <a:effectLst/>
      </p:bgPr>
    </p:bg>
    <p:spTree>
      <p:nvGrpSpPr>
        <p:cNvPr id="1" name="Shape 9"/>
        <p:cNvGrpSpPr/>
        <p:nvPr/>
      </p:nvGrpSpPr>
      <p:grpSpPr>
        <a:xfrm>
          <a:off x="0" y="0"/>
          <a:ext cx="0" cy="0"/>
          <a:chOff x="0" y="0"/>
          <a:chExt cx="0" cy="0"/>
        </a:xfrm>
      </p:grpSpPr>
      <p:sp>
        <p:nvSpPr>
          <p:cNvPr id="4" name="Rectangle 3">
            <a:extLst>
              <a:ext uri="{FF2B5EF4-FFF2-40B4-BE49-F238E27FC236}">
                <a16:creationId xmlns:a16="http://schemas.microsoft.com/office/drawing/2014/main" id="{FB54044D-0EF3-AAAD-5F14-810FB774DE45}"/>
              </a:ext>
            </a:extLst>
          </p:cNvPr>
          <p:cNvSpPr/>
          <p:nvPr userDrawn="1"/>
        </p:nvSpPr>
        <p:spPr>
          <a:xfrm>
            <a:off x="806450" y="1868057"/>
            <a:ext cx="7556500" cy="3185249"/>
          </a:xfrm>
          <a:prstGeom prst="rect">
            <a:avLst/>
          </a:prstGeom>
          <a:solidFill>
            <a:srgbClr val="D6AE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0" name="Google Shape;10;p31"/>
          <p:cNvSpPr txBox="1">
            <a:spLocks noGrp="1"/>
          </p:cNvSpPr>
          <p:nvPr>
            <p:ph type="title"/>
          </p:nvPr>
        </p:nvSpPr>
        <p:spPr>
          <a:xfrm>
            <a:off x="628650" y="1056687"/>
            <a:ext cx="7886700" cy="531192"/>
          </a:xfrm>
          <a:prstGeom prst="rect">
            <a:avLst/>
          </a:prstGeom>
          <a:noFill/>
          <a:ln>
            <a:noFill/>
          </a:ln>
        </p:spPr>
        <p:txBody>
          <a:bodyPr spcFirstLastPara="1" wrap="square" lIns="91425" tIns="45700" rIns="91425" bIns="45700" anchor="ctr" anchorCtr="0">
            <a:normAutofit/>
          </a:bodyPr>
          <a:lstStyle>
            <a:lvl1pPr marR="0" lvl="0" algn="r" rtl="0">
              <a:lnSpc>
                <a:spcPct val="90000"/>
              </a:lnSpc>
              <a:spcBef>
                <a:spcPts val="0"/>
              </a:spcBef>
              <a:spcAft>
                <a:spcPts val="0"/>
              </a:spcAft>
              <a:buClr>
                <a:schemeClr val="lt1"/>
              </a:buClr>
              <a:buSzPts val="2400"/>
              <a:buFont typeface="Source Sans Pro"/>
              <a:buNone/>
              <a:defRPr sz="2400" b="1" i="0" u="none" strike="noStrike" cap="none">
                <a:solidFill>
                  <a:schemeClr val="lt1"/>
                </a:solidFill>
                <a:latin typeface="Source Sans Pro"/>
                <a:ea typeface="Source Sans Pro"/>
                <a:cs typeface="Source Sans Pro"/>
                <a:sym typeface="Source Sans Pro"/>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3" name="Google Shape;13;p31"/>
          <p:cNvSpPr txBox="1"/>
          <p:nvPr/>
        </p:nvSpPr>
        <p:spPr>
          <a:xfrm>
            <a:off x="358219" y="5542961"/>
            <a:ext cx="8531257" cy="120032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lt1"/>
              </a:buClr>
              <a:buSzPts val="3600"/>
              <a:buFont typeface="Source Sans Pro"/>
              <a:buNone/>
            </a:pPr>
            <a:r>
              <a:rPr lang="en-US" sz="3600" b="1" i="0" u="none" strike="noStrike" cap="none" dirty="0">
                <a:solidFill>
                  <a:schemeClr val="lt1"/>
                </a:solidFill>
                <a:latin typeface="Source Sans Pro"/>
                <a:ea typeface="Source Sans Pro"/>
                <a:cs typeface="Source Sans Pro"/>
                <a:sym typeface="Source Sans Pro"/>
              </a:rPr>
              <a:t>2022 Nepal Demographic and Health Survey (NDHS)</a:t>
            </a:r>
            <a:endParaRPr dirty="0"/>
          </a:p>
        </p:txBody>
      </p:sp>
      <p:pic>
        <p:nvPicPr>
          <p:cNvPr id="3" name="Picture 2" descr="A picture containing art, painting, cartoon, visual arts&#10;&#10;Description automatically generated">
            <a:extLst>
              <a:ext uri="{FF2B5EF4-FFF2-40B4-BE49-F238E27FC236}">
                <a16:creationId xmlns:a16="http://schemas.microsoft.com/office/drawing/2014/main" id="{DFAC36C5-5D7F-E7F5-8E48-F5F7BC63C82F}"/>
              </a:ext>
            </a:extLst>
          </p:cNvPr>
          <p:cNvPicPr>
            <a:picLocks noChangeAspect="1"/>
          </p:cNvPicPr>
          <p:nvPr userDrawn="1"/>
        </p:nvPicPr>
        <p:blipFill>
          <a:blip r:embed="rId3"/>
          <a:stretch>
            <a:fillRect/>
          </a:stretch>
        </p:blipFill>
        <p:spPr>
          <a:xfrm>
            <a:off x="842795" y="1819371"/>
            <a:ext cx="7562103" cy="3233935"/>
          </a:xfrm>
          <a:prstGeom prst="rect">
            <a:avLst/>
          </a:prstGeom>
        </p:spPr>
      </p:pic>
    </p:spTree>
    <p:extLst>
      <p:ext uri="{BB962C8B-B14F-4D97-AF65-F5344CB8AC3E}">
        <p14:creationId xmlns:p14="http://schemas.microsoft.com/office/powerpoint/2010/main" val="3960008001"/>
      </p:ext>
    </p:extLst>
  </p:cSld>
  <p:clrMap bg1="lt1" tx1="dk1" bg2="dk2" tx2="lt2" accent1="accent1" accent2="accent2" accent3="accent3" accent4="accent4" accent5="accent5" accent6="accent6" hlink="hlink" folHlink="folHlink"/>
  <p:sldLayoutIdLst>
    <p:sldLayoutId id="2147483710"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5">
            <a:alpha val="5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en-US"/>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en-US" smtClean="0"/>
              <a:pPr/>
              <a:t>‹#›</a:t>
            </a:fld>
            <a:endParaRPr lang="en-US"/>
          </a:p>
        </p:txBody>
      </p:sp>
    </p:spTree>
    <p:extLst>
      <p:ext uri="{BB962C8B-B14F-4D97-AF65-F5344CB8AC3E}">
        <p14:creationId xmlns:p14="http://schemas.microsoft.com/office/powerpoint/2010/main" val="3984714580"/>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3" r:id="rId4"/>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accent6">
            <a:alpha val="5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715ADF9-723A-C595-80F4-C05B4521E88B}"/>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02FF085-491B-C8AC-99E7-0CBDB23C376E}"/>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p:txBody>
      </p:sp>
      <p:sp>
        <p:nvSpPr>
          <p:cNvPr id="6" name="Slide Number Placeholder 5">
            <a:extLst>
              <a:ext uri="{FF2B5EF4-FFF2-40B4-BE49-F238E27FC236}">
                <a16:creationId xmlns:a16="http://schemas.microsoft.com/office/drawing/2014/main" id="{59C7DDC3-C254-2524-D6C4-402F6D1EEEFF}"/>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4F28BB36-08C2-41E7-8B17-73289892D41F}" type="slidenum">
              <a:rPr lang="en-US" smtClean="0"/>
              <a:pPr/>
              <a:t>‹#›</a:t>
            </a:fld>
            <a:endParaRPr lang="en-US"/>
          </a:p>
        </p:txBody>
      </p:sp>
    </p:spTree>
    <p:extLst>
      <p:ext uri="{BB962C8B-B14F-4D97-AF65-F5344CB8AC3E}">
        <p14:creationId xmlns:p14="http://schemas.microsoft.com/office/powerpoint/2010/main" val="4158362135"/>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3" r:id="rId4"/>
  </p:sldLayoutIdLst>
  <p:txStyles>
    <p:titleStyle>
      <a:lvl1pPr algn="l" defTabSz="914400" rtl="0" eaLnBrk="1" latinLnBrk="0" hangingPunct="1">
        <a:lnSpc>
          <a:spcPct val="90000"/>
        </a:lnSpc>
        <a:spcBef>
          <a:spcPct val="0"/>
        </a:spcBef>
        <a:buNone/>
        <a:defRPr sz="44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4294967295"/>
          </p:nvPr>
        </p:nvSpPr>
        <p:spPr>
          <a:xfrm>
            <a:off x="314553" y="372936"/>
            <a:ext cx="9144000" cy="1373187"/>
          </a:xfrm>
          <a:prstGeom prst="rect">
            <a:avLst/>
          </a:prstGeom>
        </p:spPr>
        <p:txBody>
          <a:bodyPr/>
          <a:lstStyle/>
          <a:p>
            <a:pPr algn="ctr"/>
            <a:r>
              <a:rPr lang="en-US" sz="3600" b="1" dirty="0">
                <a:solidFill>
                  <a:schemeClr val="bg1"/>
                </a:solidFill>
                <a:latin typeface="Source Sans Pro SemiBold" panose="020B0603030403020204" pitchFamily="34" charset="0"/>
                <a:ea typeface="Source Sans Pro SemiBold" panose="020B0603030403020204" pitchFamily="34" charset="0"/>
              </a:rPr>
              <a:t>Blood Pressure</a:t>
            </a:r>
          </a:p>
        </p:txBody>
      </p:sp>
    </p:spTree>
    <p:extLst>
      <p:ext uri="{BB962C8B-B14F-4D97-AF65-F5344CB8AC3E}">
        <p14:creationId xmlns:p14="http://schemas.microsoft.com/office/powerpoint/2010/main" val="109857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C1E771-73A1-701F-1EF7-0950A106EB3A}"/>
              </a:ext>
            </a:extLst>
          </p:cNvPr>
          <p:cNvSpPr>
            <a:spLocks noGrp="1"/>
          </p:cNvSpPr>
          <p:nvPr>
            <p:ph type="title"/>
          </p:nvPr>
        </p:nvSpPr>
        <p:spPr/>
        <p:txBody>
          <a:bodyPr/>
          <a:lstStyle/>
          <a:p>
            <a:r>
              <a:rPr lang="en-US"/>
              <a:t>Key Results</a:t>
            </a:r>
          </a:p>
        </p:txBody>
      </p:sp>
      <p:sp>
        <p:nvSpPr>
          <p:cNvPr id="3" name="Content Placeholder 2">
            <a:extLst>
              <a:ext uri="{FF2B5EF4-FFF2-40B4-BE49-F238E27FC236}">
                <a16:creationId xmlns:a16="http://schemas.microsoft.com/office/drawing/2014/main" id="{F2A31AE5-F919-CA50-BF07-AF012D87D146}"/>
              </a:ext>
            </a:extLst>
          </p:cNvPr>
          <p:cNvSpPr>
            <a:spLocks noGrp="1"/>
          </p:cNvSpPr>
          <p:nvPr>
            <p:ph idx="1"/>
          </p:nvPr>
        </p:nvSpPr>
        <p:spPr>
          <a:xfrm>
            <a:off x="628649" y="1164771"/>
            <a:ext cx="8101693" cy="5362243"/>
          </a:xfrm>
        </p:spPr>
        <p:txBody>
          <a:bodyPr>
            <a:normAutofit fontScale="85000" lnSpcReduction="20000"/>
          </a:bodyPr>
          <a:lstStyle/>
          <a:p>
            <a:pPr marL="285750" indent="-285750">
              <a:lnSpc>
                <a:spcPct val="120000"/>
              </a:lnSpc>
              <a:buFont typeface="Arial" panose="020B0604020202020204" pitchFamily="34" charset="0"/>
              <a:buChar char="•"/>
            </a:pPr>
            <a:r>
              <a:rPr lang="en-US" sz="2800" b="1" i="0" dirty="0">
                <a:solidFill>
                  <a:schemeClr val="accent5"/>
                </a:solidFill>
              </a:rPr>
              <a:t>80% </a:t>
            </a:r>
            <a:r>
              <a:rPr lang="en-US" sz="2800" i="0" dirty="0"/>
              <a:t>of women and </a:t>
            </a:r>
            <a:r>
              <a:rPr lang="en-US" sz="2800" b="1" i="0" dirty="0">
                <a:solidFill>
                  <a:schemeClr val="accent5"/>
                </a:solidFill>
              </a:rPr>
              <a:t>72%</a:t>
            </a:r>
            <a:r>
              <a:rPr lang="en-US" sz="2800" i="0" dirty="0"/>
              <a:t> of men age 15 and older have had their blood pressure measured prior to the survey.</a:t>
            </a:r>
            <a:endParaRPr lang="en-US" sz="1800" dirty="0"/>
          </a:p>
          <a:p>
            <a:pPr marL="285750" indent="-285750">
              <a:lnSpc>
                <a:spcPct val="120000"/>
              </a:lnSpc>
              <a:buFont typeface="Arial" panose="020B0604020202020204" pitchFamily="34" charset="0"/>
              <a:buChar char="•"/>
            </a:pPr>
            <a:r>
              <a:rPr lang="en-US" sz="2800" b="1" i="0" dirty="0">
                <a:solidFill>
                  <a:schemeClr val="accent5"/>
                </a:solidFill>
              </a:rPr>
              <a:t>18% of women </a:t>
            </a:r>
            <a:r>
              <a:rPr lang="en-US" sz="2800" i="0" dirty="0"/>
              <a:t>and</a:t>
            </a:r>
            <a:r>
              <a:rPr lang="en-US" sz="2800" b="1" i="0" dirty="0">
                <a:solidFill>
                  <a:schemeClr val="accent5"/>
                </a:solidFill>
              </a:rPr>
              <a:t> 23% of men </a:t>
            </a:r>
            <a:r>
              <a:rPr lang="en-US" sz="2800" i="0" dirty="0"/>
              <a:t>in Nepal have hypertension.</a:t>
            </a:r>
          </a:p>
          <a:p>
            <a:pPr marL="285750" indent="-285750">
              <a:lnSpc>
                <a:spcPct val="120000"/>
              </a:lnSpc>
              <a:buFont typeface="Arial" panose="020B0604020202020204" pitchFamily="34" charset="0"/>
              <a:buChar char="•"/>
            </a:pPr>
            <a:r>
              <a:rPr lang="en-US" sz="2800" b="1" i="0" dirty="0">
                <a:solidFill>
                  <a:schemeClr val="accent5"/>
                </a:solidFill>
              </a:rPr>
              <a:t>Hypertension</a:t>
            </a:r>
            <a:r>
              <a:rPr lang="en-US" sz="2800" i="0" dirty="0"/>
              <a:t> levels are higher among overweight/obese adults than among those of normal weight. </a:t>
            </a:r>
          </a:p>
          <a:p>
            <a:pPr marL="285750" indent="-285750">
              <a:lnSpc>
                <a:spcPct val="120000"/>
              </a:lnSpc>
              <a:buFont typeface="Arial" panose="020B0604020202020204" pitchFamily="34" charset="0"/>
              <a:buChar char="•"/>
            </a:pPr>
            <a:r>
              <a:rPr lang="en-US" sz="2800" i="0" dirty="0"/>
              <a:t>The prevalence of </a:t>
            </a:r>
            <a:r>
              <a:rPr lang="en-US" sz="2800" b="1" i="0" dirty="0">
                <a:solidFill>
                  <a:schemeClr val="accent5"/>
                </a:solidFill>
              </a:rPr>
              <a:t>hypertension is highest </a:t>
            </a:r>
            <a:r>
              <a:rPr lang="en-US" sz="2800" i="0" dirty="0"/>
              <a:t>among individuals in the </a:t>
            </a:r>
            <a:r>
              <a:rPr lang="en-US" sz="2800" b="1" i="0" dirty="0">
                <a:solidFill>
                  <a:schemeClr val="accent5"/>
                </a:solidFill>
              </a:rPr>
              <a:t>highest wealth quintile</a:t>
            </a:r>
            <a:r>
              <a:rPr lang="en-US" sz="2800" i="0" dirty="0"/>
              <a:t> - 21% among women and 29% among men.</a:t>
            </a:r>
          </a:p>
          <a:p>
            <a:pPr marL="285750" indent="-285750">
              <a:lnSpc>
                <a:spcPct val="120000"/>
              </a:lnSpc>
              <a:buFont typeface="Arial" panose="020B0604020202020204" pitchFamily="34" charset="0"/>
              <a:buChar char="•"/>
            </a:pPr>
            <a:r>
              <a:rPr lang="en-US" sz="2800" b="1" i="0" dirty="0">
                <a:solidFill>
                  <a:schemeClr val="accent5"/>
                </a:solidFill>
              </a:rPr>
              <a:t>48% of women </a:t>
            </a:r>
            <a:r>
              <a:rPr lang="en-US" sz="2800" i="0" dirty="0"/>
              <a:t>and</a:t>
            </a:r>
            <a:r>
              <a:rPr lang="en-US" sz="2800" b="1" i="0" dirty="0">
                <a:solidFill>
                  <a:schemeClr val="accent5"/>
                </a:solidFill>
              </a:rPr>
              <a:t> 52% of men </a:t>
            </a:r>
            <a:r>
              <a:rPr lang="en-US" sz="2800" i="0" dirty="0"/>
              <a:t>with raised blood pressure or hypertension are not aware that they have raised blood pressure.</a:t>
            </a:r>
          </a:p>
          <a:p>
            <a:pPr>
              <a:lnSpc>
                <a:spcPct val="120000"/>
              </a:lnSpc>
            </a:pPr>
            <a:endParaRPr lang="en-US" sz="2800" i="0" dirty="0"/>
          </a:p>
          <a:p>
            <a:pPr marL="285750" indent="-285750">
              <a:lnSpc>
                <a:spcPct val="120000"/>
              </a:lnSpc>
              <a:buFont typeface="Arial" panose="020B0604020202020204" pitchFamily="34" charset="0"/>
              <a:buChar char="•"/>
            </a:pPr>
            <a:endParaRPr lang="en-US" sz="2800" i="0" dirty="0"/>
          </a:p>
        </p:txBody>
      </p:sp>
    </p:spTree>
    <p:extLst>
      <p:ext uri="{BB962C8B-B14F-4D97-AF65-F5344CB8AC3E}">
        <p14:creationId xmlns:p14="http://schemas.microsoft.com/office/powerpoint/2010/main" val="34756391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E690F70B-E368-D7F5-795E-B5139345EF71}"/>
              </a:ext>
            </a:extLst>
          </p:cNvPr>
          <p:cNvSpPr txBox="1"/>
          <p:nvPr/>
        </p:nvSpPr>
        <p:spPr>
          <a:xfrm>
            <a:off x="2919412" y="4654640"/>
            <a:ext cx="3305175" cy="1114424"/>
          </a:xfrm>
          <a:prstGeom prst="rect">
            <a:avLst/>
          </a:prstGeom>
        </p:spPr>
        <p:txBody>
          <a:bodyPr vert="horz" wrap="square" lIns="91440" tIns="45720" rIns="91440" bIns="45720" rtlCol="0" anchor="ctr">
            <a:normAutofit/>
          </a:bodyPr>
          <a:lstStyle/>
          <a:p>
            <a:pPr algn="ctr"/>
            <a:r>
              <a:rPr lang="en-US" sz="2000" dirty="0"/>
              <a:t>Find these data in </a:t>
            </a:r>
            <a:r>
              <a:rPr lang="en-US" sz="2000" b="1" dirty="0">
                <a:solidFill>
                  <a:schemeClr val="accent5"/>
                </a:solidFill>
              </a:rPr>
              <a:t>Chapter 14 </a:t>
            </a:r>
            <a:r>
              <a:rPr lang="en-US" sz="2000" dirty="0"/>
              <a:t>of the Final Report</a:t>
            </a:r>
          </a:p>
        </p:txBody>
      </p:sp>
      <p:pic>
        <p:nvPicPr>
          <p:cNvPr id="2" name="Picture 1" descr="A picture containing text, screenshot, cartoon, graphic design&#10;&#10;Description automatically generated">
            <a:extLst>
              <a:ext uri="{FF2B5EF4-FFF2-40B4-BE49-F238E27FC236}">
                <a16:creationId xmlns:a16="http://schemas.microsoft.com/office/drawing/2014/main" id="{89236B6D-FBF1-7DDC-C449-FAA50E423AB2}"/>
              </a:ext>
            </a:extLst>
          </p:cNvPr>
          <p:cNvPicPr>
            <a:picLocks noChangeAspect="1"/>
          </p:cNvPicPr>
          <p:nvPr/>
        </p:nvPicPr>
        <p:blipFill>
          <a:blip r:embed="rId2"/>
          <a:stretch>
            <a:fillRect/>
          </a:stretch>
        </p:blipFill>
        <p:spPr>
          <a:xfrm>
            <a:off x="3336756" y="1088936"/>
            <a:ext cx="2470485" cy="349313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1639885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1A373B-DD8B-68D5-41E3-68B00D104AC2}"/>
              </a:ext>
            </a:extLst>
          </p:cNvPr>
          <p:cNvSpPr>
            <a:spLocks noGrp="1"/>
          </p:cNvSpPr>
          <p:nvPr>
            <p:ph type="title"/>
          </p:nvPr>
        </p:nvSpPr>
        <p:spPr/>
        <p:txBody>
          <a:bodyPr/>
          <a:lstStyle/>
          <a:p>
            <a:r>
              <a:rPr lang="en-US" dirty="0"/>
              <a:t>Collecting Blood Pressure Data</a:t>
            </a:r>
            <a:endParaRPr lang="fr-FR" dirty="0"/>
          </a:p>
        </p:txBody>
      </p:sp>
      <p:sp>
        <p:nvSpPr>
          <p:cNvPr id="3" name="Content Placeholder 2">
            <a:extLst>
              <a:ext uri="{FF2B5EF4-FFF2-40B4-BE49-F238E27FC236}">
                <a16:creationId xmlns:a16="http://schemas.microsoft.com/office/drawing/2014/main" id="{0597924B-5E05-A413-6E63-4C20E59BB0BE}"/>
              </a:ext>
            </a:extLst>
          </p:cNvPr>
          <p:cNvSpPr>
            <a:spLocks noGrp="1"/>
          </p:cNvSpPr>
          <p:nvPr>
            <p:ph idx="1"/>
          </p:nvPr>
        </p:nvSpPr>
        <p:spPr>
          <a:xfrm>
            <a:off x="628650" y="1509539"/>
            <a:ext cx="7886700" cy="3391645"/>
          </a:xfrm>
        </p:spPr>
        <p:txBody>
          <a:bodyPr>
            <a:noAutofit/>
          </a:bodyPr>
          <a:lstStyle/>
          <a:p>
            <a:pPr>
              <a:spcBef>
                <a:spcPts val="0"/>
              </a:spcBef>
              <a:spcAft>
                <a:spcPts val="300"/>
              </a:spcAft>
            </a:pPr>
            <a:r>
              <a:rPr lang="en-US" sz="2800" i="0" dirty="0">
                <a:latin typeface="+mn-lt"/>
              </a:rPr>
              <a:t>All eligible and consenting respondents had </a:t>
            </a:r>
            <a:r>
              <a:rPr lang="en-US" sz="2800" b="1" i="0" dirty="0">
                <a:solidFill>
                  <a:schemeClr val="accent5"/>
                </a:solidFill>
                <a:latin typeface="+mn-lt"/>
              </a:rPr>
              <a:t>3 measurements </a:t>
            </a:r>
            <a:r>
              <a:rPr lang="en-US" sz="2800" i="0" dirty="0">
                <a:latin typeface="+mn-lt"/>
              </a:rPr>
              <a:t>of systolic and diastolic blood pressure. </a:t>
            </a:r>
            <a:r>
              <a:rPr lang="en-US" sz="2800" i="0" dirty="0">
                <a:effectLst/>
                <a:latin typeface="+mn-lt"/>
                <a:ea typeface="Calibri" panose="020F0502020204030204" pitchFamily="34" charset="0"/>
              </a:rPr>
              <a:t>The average of the second and third measurements. If there is no third measurement, the average is the second measurement.</a:t>
            </a:r>
            <a:r>
              <a:rPr lang="en-US" sz="2800" i="0" kern="100" dirty="0">
                <a:effectLst/>
                <a:latin typeface="+mn-lt"/>
                <a:ea typeface="Calibri" panose="020F0502020204030204" pitchFamily="34" charset="0"/>
              </a:rPr>
              <a:t> When a respondent’s systolic and diastolic blood pressure fell into disparate categories, the higher category was applied.</a:t>
            </a:r>
            <a:endParaRPr lang="fr-FR" sz="2800" i="0" kern="100" dirty="0">
              <a:effectLst/>
              <a:latin typeface="+mn-lt"/>
              <a:ea typeface="Times New Roman" panose="02020603050405020304" pitchFamily="18" charset="0"/>
            </a:endParaRPr>
          </a:p>
          <a:p>
            <a:r>
              <a:rPr lang="en-US" sz="2800" b="1" i="0" dirty="0">
                <a:solidFill>
                  <a:schemeClr val="accent5"/>
                </a:solidFill>
                <a:effectLst/>
                <a:latin typeface="+mn-lt"/>
                <a:ea typeface="Calibri" panose="020F0502020204030204" pitchFamily="34" charset="0"/>
              </a:rPr>
              <a:t>Sample:</a:t>
            </a:r>
            <a:r>
              <a:rPr lang="en-US" sz="2800" i="0" dirty="0">
                <a:solidFill>
                  <a:schemeClr val="accent5"/>
                </a:solidFill>
                <a:effectLst/>
                <a:latin typeface="+mn-lt"/>
                <a:ea typeface="Calibri" panose="020F0502020204030204" pitchFamily="34" charset="0"/>
              </a:rPr>
              <a:t> </a:t>
            </a:r>
            <a:r>
              <a:rPr lang="en-US" sz="2800" i="0" dirty="0">
                <a:effectLst/>
                <a:latin typeface="+mn-lt"/>
                <a:ea typeface="Calibri" panose="020F0502020204030204" pitchFamily="34" charset="0"/>
              </a:rPr>
              <a:t>Women and men age 15 and above</a:t>
            </a:r>
          </a:p>
        </p:txBody>
      </p:sp>
      <p:sp>
        <p:nvSpPr>
          <p:cNvPr id="5" name="Rectangle 1">
            <a:extLst>
              <a:ext uri="{FF2B5EF4-FFF2-40B4-BE49-F238E27FC236}">
                <a16:creationId xmlns:a16="http://schemas.microsoft.com/office/drawing/2014/main" id="{49E23E9D-C01A-A12D-3A44-DA26E0DC9237}"/>
              </a:ext>
            </a:extLst>
          </p:cNvPr>
          <p:cNvSpPr>
            <a:spLocks noChangeArrowheads="1"/>
          </p:cNvSpPr>
          <p:nvPr/>
        </p:nvSpPr>
        <p:spPr bwMode="auto">
          <a:xfrm>
            <a:off x="1331870" y="5200335"/>
            <a:ext cx="828146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fr-FR"/>
          </a:p>
        </p:txBody>
      </p:sp>
      <p:sp>
        <p:nvSpPr>
          <p:cNvPr id="7" name="Rectangle 2">
            <a:extLst>
              <a:ext uri="{FF2B5EF4-FFF2-40B4-BE49-F238E27FC236}">
                <a16:creationId xmlns:a16="http://schemas.microsoft.com/office/drawing/2014/main" id="{CBF99077-3353-1A46-CA4F-CC7F1284C7EF}"/>
              </a:ext>
            </a:extLst>
          </p:cNvPr>
          <p:cNvSpPr>
            <a:spLocks noChangeArrowheads="1"/>
          </p:cNvSpPr>
          <p:nvPr/>
        </p:nvSpPr>
        <p:spPr bwMode="auto">
          <a:xfrm>
            <a:off x="2165350" y="1811338"/>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a:p>
        </p:txBody>
      </p:sp>
    </p:spTree>
    <p:extLst>
      <p:ext uri="{BB962C8B-B14F-4D97-AF65-F5344CB8AC3E}">
        <p14:creationId xmlns:p14="http://schemas.microsoft.com/office/powerpoint/2010/main" val="39440313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D59C5B-0BC3-064A-5C7D-F3EF8EE2BFD9}"/>
              </a:ext>
            </a:extLst>
          </p:cNvPr>
          <p:cNvSpPr>
            <a:spLocks noGrp="1"/>
          </p:cNvSpPr>
          <p:nvPr>
            <p:ph type="title"/>
          </p:nvPr>
        </p:nvSpPr>
        <p:spPr>
          <a:xfrm>
            <a:off x="662049" y="112803"/>
            <a:ext cx="8054036" cy="700104"/>
          </a:xfrm>
        </p:spPr>
        <p:txBody>
          <a:bodyPr>
            <a:noAutofit/>
          </a:bodyPr>
          <a:lstStyle/>
          <a:p>
            <a:br>
              <a:rPr lang="fr-FR" kern="100" dirty="0">
                <a:effectLst/>
                <a:latin typeface="+mj-lt"/>
                <a:ea typeface="Times New Roman" panose="02020603050405020304" pitchFamily="18" charset="0"/>
              </a:rPr>
            </a:br>
            <a:r>
              <a:rPr lang="en-US" kern="100" dirty="0">
                <a:effectLst/>
                <a:latin typeface="+mj-lt"/>
                <a:ea typeface="Times New Roman" panose="02020603050405020304" pitchFamily="18" charset="0"/>
              </a:rPr>
              <a:t>Defining</a:t>
            </a:r>
            <a:r>
              <a:rPr lang="fr-FR" kern="100" dirty="0">
                <a:effectLst/>
                <a:latin typeface="+mj-lt"/>
                <a:ea typeface="Times New Roman" panose="02020603050405020304" pitchFamily="18" charset="0"/>
              </a:rPr>
              <a:t> Hypertension</a:t>
            </a:r>
            <a:endParaRPr lang="fr-FR" dirty="0">
              <a:latin typeface="+mj-lt"/>
            </a:endParaRPr>
          </a:p>
        </p:txBody>
      </p:sp>
      <p:sp>
        <p:nvSpPr>
          <p:cNvPr id="3" name="Content Placeholder 2">
            <a:extLst>
              <a:ext uri="{FF2B5EF4-FFF2-40B4-BE49-F238E27FC236}">
                <a16:creationId xmlns:a16="http://schemas.microsoft.com/office/drawing/2014/main" id="{E05888D4-BA14-D059-F2AE-8DCC5809F4F1}"/>
              </a:ext>
            </a:extLst>
          </p:cNvPr>
          <p:cNvSpPr>
            <a:spLocks noGrp="1"/>
          </p:cNvSpPr>
          <p:nvPr>
            <p:ph idx="1"/>
          </p:nvPr>
        </p:nvSpPr>
        <p:spPr>
          <a:xfrm>
            <a:off x="662049" y="1201296"/>
            <a:ext cx="8163717" cy="810706"/>
          </a:xfrm>
        </p:spPr>
        <p:txBody>
          <a:bodyPr>
            <a:noAutofit/>
          </a:bodyPr>
          <a:lstStyle/>
          <a:p>
            <a:r>
              <a:rPr lang="en-US" sz="2300" b="1" i="0" kern="100" dirty="0">
                <a:solidFill>
                  <a:schemeClr val="accent5"/>
                </a:solidFill>
                <a:effectLst/>
                <a:latin typeface="+mj-lt"/>
                <a:ea typeface="Times New Roman" panose="02020603050405020304" pitchFamily="18" charset="0"/>
              </a:rPr>
              <a:t>Elevated blood pressure </a:t>
            </a:r>
            <a:r>
              <a:rPr lang="en-US" sz="2300" i="0" kern="100" dirty="0">
                <a:effectLst/>
                <a:latin typeface="+mj-lt"/>
                <a:ea typeface="Times New Roman" panose="02020603050405020304" pitchFamily="18" charset="0"/>
              </a:rPr>
              <a:t>was classified as </a:t>
            </a:r>
            <a:r>
              <a:rPr lang="en-US" sz="2300" b="1" i="0" kern="100" dirty="0">
                <a:solidFill>
                  <a:schemeClr val="accent5"/>
                </a:solidFill>
                <a:effectLst/>
                <a:latin typeface="+mj-lt"/>
                <a:ea typeface="Times New Roman" panose="02020603050405020304" pitchFamily="18" charset="0"/>
              </a:rPr>
              <a:t>mild</a:t>
            </a:r>
            <a:r>
              <a:rPr lang="en-US" sz="2300" i="0" kern="100" dirty="0">
                <a:effectLst/>
                <a:latin typeface="+mj-lt"/>
                <a:ea typeface="Times New Roman" panose="02020603050405020304" pitchFamily="18" charset="0"/>
              </a:rPr>
              <a:t>, </a:t>
            </a:r>
            <a:r>
              <a:rPr lang="en-US" sz="2300" b="1" i="0" kern="100" dirty="0">
                <a:solidFill>
                  <a:schemeClr val="accent5"/>
                </a:solidFill>
                <a:effectLst/>
                <a:latin typeface="+mj-lt"/>
                <a:ea typeface="Times New Roman" panose="02020603050405020304" pitchFamily="18" charset="0"/>
              </a:rPr>
              <a:t>moderate</a:t>
            </a:r>
            <a:r>
              <a:rPr lang="en-US" sz="2300" i="0" kern="100" dirty="0">
                <a:effectLst/>
                <a:latin typeface="+mj-lt"/>
                <a:ea typeface="Times New Roman" panose="02020603050405020304" pitchFamily="18" charset="0"/>
              </a:rPr>
              <a:t>, or </a:t>
            </a:r>
            <a:r>
              <a:rPr lang="en-US" sz="2300" b="1" i="0" kern="100" dirty="0">
                <a:solidFill>
                  <a:schemeClr val="accent5"/>
                </a:solidFill>
                <a:effectLst/>
                <a:latin typeface="+mj-lt"/>
                <a:ea typeface="Times New Roman" panose="02020603050405020304" pitchFamily="18" charset="0"/>
              </a:rPr>
              <a:t>severe</a:t>
            </a:r>
            <a:r>
              <a:rPr lang="en-US" sz="2300" i="0" kern="100" dirty="0">
                <a:effectLst/>
                <a:latin typeface="+mj-lt"/>
                <a:ea typeface="Times New Roman" panose="02020603050405020304" pitchFamily="18" charset="0"/>
              </a:rPr>
              <a:t> according to the cut-off points recommended by the World Health Organization (WHO 1999; Whitworth 2003).</a:t>
            </a:r>
          </a:p>
          <a:p>
            <a:pPr marL="342900" indent="-342900">
              <a:buFont typeface="Arial" panose="020B0604020202020204" pitchFamily="34" charset="0"/>
              <a:buChar char="•"/>
            </a:pPr>
            <a:endParaRPr lang="en-US" sz="2300" i="0" kern="100" dirty="0">
              <a:latin typeface="+mj-lt"/>
            </a:endParaRPr>
          </a:p>
          <a:p>
            <a:pPr marL="342900" indent="-342900">
              <a:buFont typeface="Arial" panose="020B0604020202020204" pitchFamily="34" charset="0"/>
              <a:buChar char="•"/>
            </a:pPr>
            <a:endParaRPr lang="fr-FR" sz="2300" i="0" dirty="0">
              <a:latin typeface="+mj-lt"/>
            </a:endParaRPr>
          </a:p>
          <a:p>
            <a:pPr marL="342900" indent="-342900">
              <a:buFont typeface="Arial" panose="020B0604020202020204" pitchFamily="34" charset="0"/>
              <a:buChar char="•"/>
            </a:pPr>
            <a:endParaRPr lang="fr-FR" sz="2300" i="0" dirty="0">
              <a:latin typeface="+mj-lt"/>
            </a:endParaRPr>
          </a:p>
          <a:p>
            <a:pPr marL="342900" indent="-342900">
              <a:buFont typeface="Arial" panose="020B0604020202020204" pitchFamily="34" charset="0"/>
              <a:buChar char="•"/>
            </a:pPr>
            <a:endParaRPr lang="fr-FR" sz="2300" i="0" dirty="0">
              <a:latin typeface="+mj-lt"/>
            </a:endParaRPr>
          </a:p>
          <a:p>
            <a:endParaRPr lang="fr-FR" sz="2300" i="0" dirty="0">
              <a:latin typeface="+mj-lt"/>
            </a:endParaRPr>
          </a:p>
          <a:p>
            <a:r>
              <a:rPr lang="en-US" sz="2300" i="0" dirty="0">
                <a:effectLst/>
                <a:latin typeface="+mj-lt"/>
                <a:ea typeface="Calibri" panose="020F0502020204030204" pitchFamily="34" charset="0"/>
              </a:rPr>
              <a:t>A person is classified as having </a:t>
            </a:r>
            <a:r>
              <a:rPr lang="en-US" sz="2300" b="1" i="0" dirty="0">
                <a:solidFill>
                  <a:schemeClr val="accent5"/>
                </a:solidFill>
                <a:effectLst/>
                <a:latin typeface="+mj-lt"/>
                <a:ea typeface="Calibri" panose="020F0502020204030204" pitchFamily="34" charset="0"/>
              </a:rPr>
              <a:t>h</a:t>
            </a:r>
            <a:r>
              <a:rPr lang="en-US" sz="2300" b="1" i="0" kern="100" dirty="0">
                <a:solidFill>
                  <a:schemeClr val="accent5"/>
                </a:solidFill>
                <a:effectLst/>
                <a:latin typeface="+mj-lt"/>
                <a:ea typeface="Times New Roman" panose="02020603050405020304" pitchFamily="18" charset="0"/>
              </a:rPr>
              <a:t>igh blood pressure or </a:t>
            </a:r>
            <a:r>
              <a:rPr lang="en-US" sz="2300" b="1" i="0" dirty="0">
                <a:solidFill>
                  <a:schemeClr val="accent5"/>
                </a:solidFill>
                <a:effectLst/>
                <a:latin typeface="+mj-lt"/>
                <a:ea typeface="Calibri" panose="020F0502020204030204" pitchFamily="34" charset="0"/>
              </a:rPr>
              <a:t>hypertension </a:t>
            </a:r>
            <a:r>
              <a:rPr lang="en-US" sz="2300" i="0" dirty="0">
                <a:effectLst/>
                <a:latin typeface="+mj-lt"/>
                <a:ea typeface="Calibri" panose="020F0502020204030204" pitchFamily="34" charset="0"/>
              </a:rPr>
              <a:t>if, at the time of the survey she or he:</a:t>
            </a:r>
          </a:p>
          <a:p>
            <a:pPr marL="342900" indent="-342900">
              <a:buFont typeface="Arial" panose="020B0604020202020204" pitchFamily="34" charset="0"/>
              <a:buChar char="•"/>
            </a:pPr>
            <a:r>
              <a:rPr lang="en-US" sz="2000" i="0" dirty="0">
                <a:effectLst/>
                <a:latin typeface="+mj-lt"/>
                <a:ea typeface="Calibri" panose="020F0502020204030204" pitchFamily="34" charset="0"/>
              </a:rPr>
              <a:t>average systolic blood pressure (SBP) level ≥ 140 mmHg, or </a:t>
            </a:r>
          </a:p>
          <a:p>
            <a:pPr marL="342900" indent="-342900">
              <a:buFont typeface="Arial" panose="020B0604020202020204" pitchFamily="34" charset="0"/>
              <a:buChar char="•"/>
            </a:pPr>
            <a:r>
              <a:rPr lang="en-US" sz="2000" i="0" dirty="0">
                <a:effectLst/>
                <a:latin typeface="+mj-lt"/>
                <a:ea typeface="Calibri" panose="020F0502020204030204" pitchFamily="34" charset="0"/>
              </a:rPr>
              <a:t>average diastolic blood pressure (DBP) level ≥  90 mmHg, or</a:t>
            </a:r>
          </a:p>
          <a:p>
            <a:pPr marL="342900" indent="-342900">
              <a:buFont typeface="Arial" panose="020B0604020202020204" pitchFamily="34" charset="0"/>
              <a:buChar char="•"/>
            </a:pPr>
            <a:r>
              <a:rPr lang="en-US" sz="2000" i="0" dirty="0">
                <a:effectLst/>
                <a:latin typeface="+mj-lt"/>
                <a:ea typeface="Calibri" panose="020F0502020204030204" pitchFamily="34" charset="0"/>
              </a:rPr>
              <a:t>normal blood pressure and was currently taking antihypertensive medication</a:t>
            </a:r>
          </a:p>
          <a:p>
            <a:endParaRPr lang="en-US" sz="2300" i="0" dirty="0">
              <a:latin typeface="+mj-lt"/>
              <a:ea typeface="Calibri" panose="020F0502020204030204" pitchFamily="34" charset="0"/>
            </a:endParaRPr>
          </a:p>
          <a:p>
            <a:endParaRPr lang="fr-FR" sz="2300" i="0" dirty="0">
              <a:latin typeface="+mj-lt"/>
            </a:endParaRPr>
          </a:p>
        </p:txBody>
      </p:sp>
      <p:graphicFrame>
        <p:nvGraphicFramePr>
          <p:cNvPr id="5" name="Table 4">
            <a:extLst>
              <a:ext uri="{FF2B5EF4-FFF2-40B4-BE49-F238E27FC236}">
                <a16:creationId xmlns:a16="http://schemas.microsoft.com/office/drawing/2014/main" id="{7064AE66-829F-FF22-30B5-27D1879E3084}"/>
              </a:ext>
            </a:extLst>
          </p:cNvPr>
          <p:cNvGraphicFramePr>
            <a:graphicFrameLocks noGrp="1"/>
          </p:cNvGraphicFramePr>
          <p:nvPr>
            <p:extLst>
              <p:ext uri="{D42A27DB-BD31-4B8C-83A1-F6EECF244321}">
                <p14:modId xmlns:p14="http://schemas.microsoft.com/office/powerpoint/2010/main" val="3509008725"/>
              </p:ext>
            </p:extLst>
          </p:nvPr>
        </p:nvGraphicFramePr>
        <p:xfrm>
          <a:off x="1067563" y="2400391"/>
          <a:ext cx="7008874" cy="1907771"/>
        </p:xfrm>
        <a:graphic>
          <a:graphicData uri="http://schemas.openxmlformats.org/drawingml/2006/table">
            <a:tbl>
              <a:tblPr firstRow="1" firstCol="1" bandRow="1">
                <a:tableStyleId>{9D7B26C5-4107-4FEC-AEDC-1716B250A1EF}</a:tableStyleId>
              </a:tblPr>
              <a:tblGrid>
                <a:gridCol w="2603867">
                  <a:extLst>
                    <a:ext uri="{9D8B030D-6E8A-4147-A177-3AD203B41FA5}">
                      <a16:colId xmlns:a16="http://schemas.microsoft.com/office/drawing/2014/main" val="814450286"/>
                    </a:ext>
                  </a:extLst>
                </a:gridCol>
                <a:gridCol w="1800796">
                  <a:extLst>
                    <a:ext uri="{9D8B030D-6E8A-4147-A177-3AD203B41FA5}">
                      <a16:colId xmlns:a16="http://schemas.microsoft.com/office/drawing/2014/main" val="2869711379"/>
                    </a:ext>
                  </a:extLst>
                </a:gridCol>
                <a:gridCol w="782726">
                  <a:extLst>
                    <a:ext uri="{9D8B030D-6E8A-4147-A177-3AD203B41FA5}">
                      <a16:colId xmlns:a16="http://schemas.microsoft.com/office/drawing/2014/main" val="2214412618"/>
                    </a:ext>
                  </a:extLst>
                </a:gridCol>
                <a:gridCol w="1821485">
                  <a:extLst>
                    <a:ext uri="{9D8B030D-6E8A-4147-A177-3AD203B41FA5}">
                      <a16:colId xmlns:a16="http://schemas.microsoft.com/office/drawing/2014/main" val="490786890"/>
                    </a:ext>
                  </a:extLst>
                </a:gridCol>
              </a:tblGrid>
              <a:tr h="225945">
                <a:tc>
                  <a:txBody>
                    <a:bodyPr/>
                    <a:lstStyle/>
                    <a:p>
                      <a:pPr marL="0" marR="0">
                        <a:lnSpc>
                          <a:spcPct val="110000"/>
                        </a:lnSpc>
                        <a:spcBef>
                          <a:spcPts val="100"/>
                        </a:spcBef>
                        <a:spcAft>
                          <a:spcPts val="100"/>
                        </a:spcAft>
                      </a:pPr>
                      <a:r>
                        <a:rPr lang="en-US" sz="1500" b="1" dirty="0">
                          <a:solidFill>
                            <a:schemeClr val="accent5"/>
                          </a:solidFill>
                          <a:effectLst/>
                        </a:rPr>
                        <a:t>Blood pressure category</a:t>
                      </a:r>
                      <a:endParaRPr lang="fr-FR" sz="1500" dirty="0">
                        <a:solidFill>
                          <a:schemeClr val="accent5"/>
                        </a:solidFill>
                        <a:effectLst/>
                        <a:latin typeface="+mn-lt"/>
                        <a:ea typeface="Calibri" panose="020F0502020204030204" pitchFamily="34" charset="0"/>
                        <a:cs typeface="Arial" panose="020B0604020202020204" pitchFamily="34" charset="0"/>
                      </a:endParaRPr>
                    </a:p>
                  </a:txBody>
                  <a:tcPr marL="15096" marR="15096" marT="0" marB="0" anchor="b"/>
                </a:tc>
                <a:tc>
                  <a:txBody>
                    <a:bodyPr/>
                    <a:lstStyle/>
                    <a:p>
                      <a:pPr marL="0" marR="0" algn="ctr">
                        <a:lnSpc>
                          <a:spcPct val="110000"/>
                        </a:lnSpc>
                        <a:spcBef>
                          <a:spcPts val="100"/>
                        </a:spcBef>
                        <a:spcAft>
                          <a:spcPts val="100"/>
                        </a:spcAft>
                      </a:pPr>
                      <a:r>
                        <a:rPr lang="en-US" sz="1500" b="1" dirty="0">
                          <a:solidFill>
                            <a:schemeClr val="accent5"/>
                          </a:solidFill>
                          <a:effectLst/>
                        </a:rPr>
                        <a:t>Systolic </a:t>
                      </a:r>
                      <a:r>
                        <a:rPr lang="en-US" sz="1500" dirty="0">
                          <a:solidFill>
                            <a:schemeClr val="accent5"/>
                          </a:solidFill>
                          <a:effectLst/>
                        </a:rPr>
                        <a:t>(</a:t>
                      </a:r>
                      <a:r>
                        <a:rPr lang="en-US" sz="1500" b="1" dirty="0">
                          <a:solidFill>
                            <a:schemeClr val="accent5"/>
                          </a:solidFill>
                          <a:effectLst/>
                        </a:rPr>
                        <a:t>mmHg</a:t>
                      </a:r>
                      <a:r>
                        <a:rPr lang="en-US" sz="1500" dirty="0">
                          <a:solidFill>
                            <a:schemeClr val="accent5"/>
                          </a:solidFill>
                          <a:effectLst/>
                        </a:rPr>
                        <a:t>)</a:t>
                      </a:r>
                      <a:endParaRPr lang="fr-FR" sz="1500" dirty="0">
                        <a:solidFill>
                          <a:schemeClr val="accent5"/>
                        </a:solidFill>
                        <a:effectLst/>
                        <a:latin typeface="+mn-lt"/>
                        <a:ea typeface="Calibri" panose="020F0502020204030204" pitchFamily="34" charset="0"/>
                        <a:cs typeface="Arial" panose="020B0604020202020204" pitchFamily="34" charset="0"/>
                      </a:endParaRPr>
                    </a:p>
                  </a:txBody>
                  <a:tcPr marL="15096" marR="15096" marT="0" marB="0" anchor="b"/>
                </a:tc>
                <a:tc>
                  <a:txBody>
                    <a:bodyPr/>
                    <a:lstStyle/>
                    <a:p>
                      <a:pPr marL="0" marR="0" algn="ctr">
                        <a:lnSpc>
                          <a:spcPct val="110000"/>
                        </a:lnSpc>
                        <a:spcBef>
                          <a:spcPts val="100"/>
                        </a:spcBef>
                        <a:spcAft>
                          <a:spcPts val="100"/>
                        </a:spcAft>
                      </a:pPr>
                      <a:r>
                        <a:rPr lang="en-US" sz="1500" b="1" dirty="0">
                          <a:solidFill>
                            <a:schemeClr val="accent5"/>
                          </a:solidFill>
                          <a:effectLst/>
                        </a:rPr>
                        <a:t> </a:t>
                      </a:r>
                      <a:endParaRPr lang="fr-FR" sz="1500" dirty="0">
                        <a:solidFill>
                          <a:schemeClr val="accent5"/>
                        </a:solidFill>
                        <a:effectLst/>
                        <a:latin typeface="+mn-lt"/>
                        <a:ea typeface="Calibri" panose="020F0502020204030204" pitchFamily="34" charset="0"/>
                        <a:cs typeface="Arial" panose="020B0604020202020204" pitchFamily="34" charset="0"/>
                      </a:endParaRPr>
                    </a:p>
                  </a:txBody>
                  <a:tcPr marL="15096" marR="15096" marT="0" marB="0" anchor="b"/>
                </a:tc>
                <a:tc>
                  <a:txBody>
                    <a:bodyPr/>
                    <a:lstStyle/>
                    <a:p>
                      <a:pPr marL="0" marR="0" algn="ctr">
                        <a:lnSpc>
                          <a:spcPct val="110000"/>
                        </a:lnSpc>
                        <a:spcBef>
                          <a:spcPts val="100"/>
                        </a:spcBef>
                        <a:spcAft>
                          <a:spcPts val="100"/>
                        </a:spcAft>
                      </a:pPr>
                      <a:r>
                        <a:rPr lang="en-US" sz="1500" b="1" dirty="0">
                          <a:solidFill>
                            <a:schemeClr val="accent5"/>
                          </a:solidFill>
                          <a:effectLst/>
                        </a:rPr>
                        <a:t>Diastolic </a:t>
                      </a:r>
                      <a:r>
                        <a:rPr lang="en-US" sz="1500" dirty="0">
                          <a:solidFill>
                            <a:schemeClr val="accent5"/>
                          </a:solidFill>
                          <a:effectLst/>
                        </a:rPr>
                        <a:t>(</a:t>
                      </a:r>
                      <a:r>
                        <a:rPr lang="en-US" sz="1500" b="1" dirty="0">
                          <a:solidFill>
                            <a:schemeClr val="accent5"/>
                          </a:solidFill>
                          <a:effectLst/>
                        </a:rPr>
                        <a:t>mmHg</a:t>
                      </a:r>
                      <a:r>
                        <a:rPr lang="en-US" sz="1500" dirty="0">
                          <a:solidFill>
                            <a:schemeClr val="accent5"/>
                          </a:solidFill>
                          <a:effectLst/>
                        </a:rPr>
                        <a:t>)</a:t>
                      </a:r>
                      <a:endParaRPr lang="fr-FR" sz="1500" dirty="0">
                        <a:solidFill>
                          <a:schemeClr val="accent5"/>
                        </a:solidFill>
                        <a:effectLst/>
                        <a:latin typeface="+mn-lt"/>
                        <a:ea typeface="Calibri" panose="020F0502020204030204" pitchFamily="34" charset="0"/>
                        <a:cs typeface="Arial" panose="020B0604020202020204" pitchFamily="34" charset="0"/>
                      </a:endParaRPr>
                    </a:p>
                  </a:txBody>
                  <a:tcPr marL="15096" marR="15096" marT="0" marB="0" anchor="b"/>
                </a:tc>
                <a:extLst>
                  <a:ext uri="{0D108BD9-81ED-4DB2-BD59-A6C34878D82A}">
                    <a16:rowId xmlns:a16="http://schemas.microsoft.com/office/drawing/2014/main" val="1081068225"/>
                  </a:ext>
                </a:extLst>
              </a:tr>
              <a:tr h="225945">
                <a:tc>
                  <a:txBody>
                    <a:bodyPr/>
                    <a:lstStyle/>
                    <a:p>
                      <a:pPr marL="0" marR="0">
                        <a:lnSpc>
                          <a:spcPct val="110000"/>
                        </a:lnSpc>
                        <a:spcBef>
                          <a:spcPts val="200"/>
                        </a:spcBef>
                        <a:spcAft>
                          <a:spcPts val="0"/>
                        </a:spcAft>
                      </a:pPr>
                      <a:r>
                        <a:rPr lang="en-US" sz="1500" dirty="0">
                          <a:solidFill>
                            <a:schemeClr val="accent5"/>
                          </a:solidFill>
                          <a:effectLst/>
                        </a:rPr>
                        <a:t>Optimal</a:t>
                      </a:r>
                      <a:endParaRPr lang="fr-FR" sz="1500" dirty="0">
                        <a:solidFill>
                          <a:schemeClr val="accent5"/>
                        </a:solidFill>
                        <a:effectLst/>
                        <a:latin typeface="+mn-lt"/>
                        <a:ea typeface="Calibri" panose="020F0502020204030204" pitchFamily="34" charset="0"/>
                        <a:cs typeface="Arial" panose="020B0604020202020204" pitchFamily="34" charset="0"/>
                      </a:endParaRPr>
                    </a:p>
                  </a:txBody>
                  <a:tcPr marL="15096" marR="15096" marT="0" marB="0" anchor="b"/>
                </a:tc>
                <a:tc>
                  <a:txBody>
                    <a:bodyPr/>
                    <a:lstStyle/>
                    <a:p>
                      <a:pPr marL="0" marR="0" algn="ctr">
                        <a:lnSpc>
                          <a:spcPct val="110000"/>
                        </a:lnSpc>
                        <a:spcBef>
                          <a:spcPts val="200"/>
                        </a:spcBef>
                        <a:spcAft>
                          <a:spcPts val="0"/>
                        </a:spcAft>
                      </a:pPr>
                      <a:r>
                        <a:rPr lang="en-US" sz="1500" dirty="0">
                          <a:effectLst/>
                        </a:rPr>
                        <a:t>&lt;120</a:t>
                      </a:r>
                      <a:endParaRPr lang="fr-FR" sz="1500" dirty="0">
                        <a:effectLst/>
                        <a:latin typeface="+mn-lt"/>
                        <a:ea typeface="Calibri" panose="020F0502020204030204" pitchFamily="34" charset="0"/>
                        <a:cs typeface="Arial" panose="020B0604020202020204" pitchFamily="34" charset="0"/>
                      </a:endParaRPr>
                    </a:p>
                  </a:txBody>
                  <a:tcPr marL="15096" marR="15096" marT="0" marB="0" anchor="b"/>
                </a:tc>
                <a:tc>
                  <a:txBody>
                    <a:bodyPr/>
                    <a:lstStyle/>
                    <a:p>
                      <a:pPr marL="0" marR="0" algn="ctr">
                        <a:lnSpc>
                          <a:spcPct val="110000"/>
                        </a:lnSpc>
                        <a:spcBef>
                          <a:spcPts val="200"/>
                        </a:spcBef>
                        <a:spcAft>
                          <a:spcPts val="0"/>
                        </a:spcAft>
                      </a:pPr>
                      <a:r>
                        <a:rPr lang="en-US" sz="1500">
                          <a:effectLst/>
                        </a:rPr>
                        <a:t>AND</a:t>
                      </a:r>
                      <a:endParaRPr lang="fr-FR" sz="1500" dirty="0">
                        <a:effectLst/>
                        <a:latin typeface="+mn-lt"/>
                        <a:ea typeface="Calibri" panose="020F0502020204030204" pitchFamily="34" charset="0"/>
                        <a:cs typeface="Arial" panose="020B0604020202020204" pitchFamily="34" charset="0"/>
                      </a:endParaRPr>
                    </a:p>
                  </a:txBody>
                  <a:tcPr marL="15096" marR="15096" marT="0" marB="0" anchor="b"/>
                </a:tc>
                <a:tc>
                  <a:txBody>
                    <a:bodyPr/>
                    <a:lstStyle/>
                    <a:p>
                      <a:pPr marL="0" marR="0" algn="ctr">
                        <a:lnSpc>
                          <a:spcPct val="110000"/>
                        </a:lnSpc>
                        <a:spcBef>
                          <a:spcPts val="200"/>
                        </a:spcBef>
                        <a:spcAft>
                          <a:spcPts val="0"/>
                        </a:spcAft>
                      </a:pPr>
                      <a:r>
                        <a:rPr lang="en-US" sz="1500" dirty="0">
                          <a:effectLst/>
                        </a:rPr>
                        <a:t>&lt;80</a:t>
                      </a:r>
                      <a:endParaRPr lang="fr-FR" sz="1500" dirty="0">
                        <a:effectLst/>
                        <a:latin typeface="+mn-lt"/>
                        <a:ea typeface="Calibri" panose="020F0502020204030204" pitchFamily="34" charset="0"/>
                        <a:cs typeface="Arial" panose="020B0604020202020204" pitchFamily="34" charset="0"/>
                      </a:endParaRPr>
                    </a:p>
                  </a:txBody>
                  <a:tcPr marL="15096" marR="15096" marT="0" marB="0" anchor="b"/>
                </a:tc>
                <a:extLst>
                  <a:ext uri="{0D108BD9-81ED-4DB2-BD59-A6C34878D82A}">
                    <a16:rowId xmlns:a16="http://schemas.microsoft.com/office/drawing/2014/main" val="1882430086"/>
                  </a:ext>
                </a:extLst>
              </a:tr>
              <a:tr h="225945">
                <a:tc>
                  <a:txBody>
                    <a:bodyPr/>
                    <a:lstStyle/>
                    <a:p>
                      <a:pPr marL="0" marR="0">
                        <a:lnSpc>
                          <a:spcPct val="110000"/>
                        </a:lnSpc>
                        <a:spcBef>
                          <a:spcPts val="0"/>
                        </a:spcBef>
                        <a:spcAft>
                          <a:spcPts val="0"/>
                        </a:spcAft>
                      </a:pPr>
                      <a:r>
                        <a:rPr lang="en-US" sz="1500" dirty="0">
                          <a:solidFill>
                            <a:schemeClr val="accent5"/>
                          </a:solidFill>
                          <a:effectLst/>
                        </a:rPr>
                        <a:t>Normal</a:t>
                      </a:r>
                      <a:endParaRPr lang="fr-FR" sz="1500" dirty="0">
                        <a:solidFill>
                          <a:schemeClr val="accent5"/>
                        </a:solidFill>
                        <a:effectLst/>
                        <a:latin typeface="+mn-lt"/>
                        <a:ea typeface="Calibri" panose="020F0502020204030204" pitchFamily="34" charset="0"/>
                        <a:cs typeface="Arial" panose="020B0604020202020204" pitchFamily="34" charset="0"/>
                      </a:endParaRPr>
                    </a:p>
                  </a:txBody>
                  <a:tcPr marL="15096" marR="15096" marT="0" marB="0" anchor="b"/>
                </a:tc>
                <a:tc>
                  <a:txBody>
                    <a:bodyPr/>
                    <a:lstStyle/>
                    <a:p>
                      <a:pPr marL="0" marR="0" algn="ctr">
                        <a:lnSpc>
                          <a:spcPct val="110000"/>
                        </a:lnSpc>
                        <a:spcBef>
                          <a:spcPts val="0"/>
                        </a:spcBef>
                        <a:spcAft>
                          <a:spcPts val="0"/>
                        </a:spcAft>
                      </a:pPr>
                      <a:r>
                        <a:rPr lang="en-US" sz="1500">
                          <a:effectLst/>
                        </a:rPr>
                        <a:t>120–129</a:t>
                      </a:r>
                      <a:endParaRPr lang="fr-FR" sz="1500">
                        <a:effectLst/>
                        <a:latin typeface="+mn-lt"/>
                        <a:ea typeface="Calibri" panose="020F0502020204030204" pitchFamily="34" charset="0"/>
                        <a:cs typeface="Arial" panose="020B0604020202020204" pitchFamily="34" charset="0"/>
                      </a:endParaRPr>
                    </a:p>
                  </a:txBody>
                  <a:tcPr marL="15096" marR="15096" marT="0" marB="0" anchor="b"/>
                </a:tc>
                <a:tc>
                  <a:txBody>
                    <a:bodyPr/>
                    <a:lstStyle/>
                    <a:p>
                      <a:pPr marL="0" marR="0" algn="ctr">
                        <a:lnSpc>
                          <a:spcPct val="110000"/>
                        </a:lnSpc>
                        <a:spcBef>
                          <a:spcPts val="0"/>
                        </a:spcBef>
                        <a:spcAft>
                          <a:spcPts val="0"/>
                        </a:spcAft>
                      </a:pPr>
                      <a:r>
                        <a:rPr lang="en-US" sz="1500">
                          <a:effectLst/>
                        </a:rPr>
                        <a:t>OR</a:t>
                      </a:r>
                      <a:endParaRPr lang="fr-FR" sz="1500">
                        <a:effectLst/>
                        <a:latin typeface="+mn-lt"/>
                        <a:ea typeface="Calibri" panose="020F0502020204030204" pitchFamily="34" charset="0"/>
                        <a:cs typeface="Arial" panose="020B0604020202020204" pitchFamily="34" charset="0"/>
                      </a:endParaRPr>
                    </a:p>
                  </a:txBody>
                  <a:tcPr marL="15096" marR="15096" marT="0" marB="0" anchor="b"/>
                </a:tc>
                <a:tc>
                  <a:txBody>
                    <a:bodyPr/>
                    <a:lstStyle/>
                    <a:p>
                      <a:pPr marL="0" marR="0" algn="ctr">
                        <a:lnSpc>
                          <a:spcPct val="110000"/>
                        </a:lnSpc>
                        <a:spcBef>
                          <a:spcPts val="0"/>
                        </a:spcBef>
                        <a:spcAft>
                          <a:spcPts val="0"/>
                        </a:spcAft>
                      </a:pPr>
                      <a:r>
                        <a:rPr lang="en-US" sz="1500">
                          <a:effectLst/>
                        </a:rPr>
                        <a:t>80–84</a:t>
                      </a:r>
                      <a:endParaRPr lang="fr-FR" sz="1500">
                        <a:effectLst/>
                        <a:latin typeface="+mn-lt"/>
                        <a:ea typeface="Calibri" panose="020F0502020204030204" pitchFamily="34" charset="0"/>
                        <a:cs typeface="Arial" panose="020B0604020202020204" pitchFamily="34" charset="0"/>
                      </a:endParaRPr>
                    </a:p>
                  </a:txBody>
                  <a:tcPr marL="15096" marR="15096" marT="0" marB="0" anchor="b"/>
                </a:tc>
                <a:extLst>
                  <a:ext uri="{0D108BD9-81ED-4DB2-BD59-A6C34878D82A}">
                    <a16:rowId xmlns:a16="http://schemas.microsoft.com/office/drawing/2014/main" val="297795996"/>
                  </a:ext>
                </a:extLst>
              </a:tr>
              <a:tr h="225945">
                <a:tc>
                  <a:txBody>
                    <a:bodyPr/>
                    <a:lstStyle/>
                    <a:p>
                      <a:pPr marL="0" marR="0">
                        <a:lnSpc>
                          <a:spcPct val="110000"/>
                        </a:lnSpc>
                        <a:spcBef>
                          <a:spcPts val="0"/>
                        </a:spcBef>
                        <a:spcAft>
                          <a:spcPts val="200"/>
                        </a:spcAft>
                      </a:pPr>
                      <a:r>
                        <a:rPr lang="en-US" sz="1500" dirty="0">
                          <a:solidFill>
                            <a:schemeClr val="accent5"/>
                          </a:solidFill>
                          <a:effectLst/>
                        </a:rPr>
                        <a:t>High normal</a:t>
                      </a:r>
                      <a:endParaRPr lang="fr-FR" sz="1500" dirty="0">
                        <a:solidFill>
                          <a:schemeClr val="accent5"/>
                        </a:solidFill>
                        <a:effectLst/>
                        <a:latin typeface="+mn-lt"/>
                        <a:ea typeface="Calibri" panose="020F0502020204030204" pitchFamily="34" charset="0"/>
                        <a:cs typeface="Arial" panose="020B0604020202020204" pitchFamily="34" charset="0"/>
                      </a:endParaRPr>
                    </a:p>
                  </a:txBody>
                  <a:tcPr marL="15096" marR="15096" marT="0" marB="0" anchor="b"/>
                </a:tc>
                <a:tc>
                  <a:txBody>
                    <a:bodyPr/>
                    <a:lstStyle/>
                    <a:p>
                      <a:pPr marL="0" marR="0" algn="ctr">
                        <a:lnSpc>
                          <a:spcPct val="110000"/>
                        </a:lnSpc>
                        <a:spcBef>
                          <a:spcPts val="0"/>
                        </a:spcBef>
                        <a:spcAft>
                          <a:spcPts val="200"/>
                        </a:spcAft>
                      </a:pPr>
                      <a:r>
                        <a:rPr lang="en-US" sz="1500">
                          <a:effectLst/>
                        </a:rPr>
                        <a:t>130–139</a:t>
                      </a:r>
                      <a:endParaRPr lang="fr-FR" sz="1500">
                        <a:effectLst/>
                        <a:latin typeface="+mn-lt"/>
                        <a:ea typeface="Calibri" panose="020F0502020204030204" pitchFamily="34" charset="0"/>
                        <a:cs typeface="Arial" panose="020B0604020202020204" pitchFamily="34" charset="0"/>
                      </a:endParaRPr>
                    </a:p>
                  </a:txBody>
                  <a:tcPr marL="15096" marR="15096" marT="0" marB="0" anchor="b"/>
                </a:tc>
                <a:tc>
                  <a:txBody>
                    <a:bodyPr/>
                    <a:lstStyle/>
                    <a:p>
                      <a:pPr marL="0" marR="0" algn="ctr">
                        <a:lnSpc>
                          <a:spcPct val="110000"/>
                        </a:lnSpc>
                        <a:spcBef>
                          <a:spcPts val="0"/>
                        </a:spcBef>
                        <a:spcAft>
                          <a:spcPts val="200"/>
                        </a:spcAft>
                      </a:pPr>
                      <a:r>
                        <a:rPr lang="en-US" sz="1500" dirty="0">
                          <a:effectLst/>
                        </a:rPr>
                        <a:t>OR</a:t>
                      </a:r>
                      <a:endParaRPr lang="fr-FR" sz="1500" dirty="0">
                        <a:effectLst/>
                        <a:latin typeface="+mn-lt"/>
                        <a:ea typeface="Calibri" panose="020F0502020204030204" pitchFamily="34" charset="0"/>
                        <a:cs typeface="Arial" panose="020B0604020202020204" pitchFamily="34" charset="0"/>
                      </a:endParaRPr>
                    </a:p>
                  </a:txBody>
                  <a:tcPr marL="15096" marR="15096" marT="0" marB="0" anchor="b"/>
                </a:tc>
                <a:tc>
                  <a:txBody>
                    <a:bodyPr/>
                    <a:lstStyle/>
                    <a:p>
                      <a:pPr marL="0" marR="0" algn="ctr">
                        <a:lnSpc>
                          <a:spcPct val="110000"/>
                        </a:lnSpc>
                        <a:spcBef>
                          <a:spcPts val="0"/>
                        </a:spcBef>
                        <a:spcAft>
                          <a:spcPts val="200"/>
                        </a:spcAft>
                      </a:pPr>
                      <a:r>
                        <a:rPr lang="en-US" sz="1500" dirty="0">
                          <a:effectLst/>
                        </a:rPr>
                        <a:t>85–89</a:t>
                      </a:r>
                      <a:endParaRPr lang="fr-FR" sz="1500" dirty="0">
                        <a:effectLst/>
                        <a:latin typeface="+mn-lt"/>
                        <a:ea typeface="Calibri" panose="020F0502020204030204" pitchFamily="34" charset="0"/>
                        <a:cs typeface="Arial" panose="020B0604020202020204" pitchFamily="34" charset="0"/>
                      </a:endParaRPr>
                    </a:p>
                  </a:txBody>
                  <a:tcPr marL="15096" marR="15096" marT="0" marB="0" anchor="b"/>
                </a:tc>
                <a:extLst>
                  <a:ext uri="{0D108BD9-81ED-4DB2-BD59-A6C34878D82A}">
                    <a16:rowId xmlns:a16="http://schemas.microsoft.com/office/drawing/2014/main" val="3553205526"/>
                  </a:ext>
                </a:extLst>
              </a:tr>
              <a:tr h="225945">
                <a:tc gridSpan="4">
                  <a:txBody>
                    <a:bodyPr/>
                    <a:lstStyle/>
                    <a:p>
                      <a:pPr marL="0" marR="0">
                        <a:lnSpc>
                          <a:spcPct val="110000"/>
                        </a:lnSpc>
                        <a:spcBef>
                          <a:spcPts val="100"/>
                        </a:spcBef>
                        <a:spcAft>
                          <a:spcPts val="100"/>
                        </a:spcAft>
                      </a:pPr>
                      <a:r>
                        <a:rPr lang="en-US" sz="1500" b="1" dirty="0">
                          <a:solidFill>
                            <a:schemeClr val="accent5"/>
                          </a:solidFill>
                          <a:effectLst/>
                        </a:rPr>
                        <a:t>Level of hypertension</a:t>
                      </a:r>
                      <a:endParaRPr lang="fr-FR" sz="1500" dirty="0">
                        <a:solidFill>
                          <a:schemeClr val="accent5"/>
                        </a:solidFill>
                        <a:effectLst/>
                        <a:latin typeface="+mn-lt"/>
                        <a:ea typeface="Calibri" panose="020F0502020204030204" pitchFamily="34" charset="0"/>
                        <a:cs typeface="Arial" panose="020B0604020202020204" pitchFamily="34" charset="0"/>
                      </a:endParaRPr>
                    </a:p>
                  </a:txBody>
                  <a:tcPr marL="15096" marR="15096" marT="0" marB="0" anchor="b"/>
                </a:tc>
                <a:tc hMerge="1">
                  <a:txBody>
                    <a:bodyPr/>
                    <a:lstStyle/>
                    <a:p>
                      <a:endParaRPr lang="fr-FR"/>
                    </a:p>
                  </a:txBody>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2535980310"/>
                  </a:ext>
                </a:extLst>
              </a:tr>
              <a:tr h="225945">
                <a:tc>
                  <a:txBody>
                    <a:bodyPr/>
                    <a:lstStyle/>
                    <a:p>
                      <a:pPr marL="0" marR="0">
                        <a:lnSpc>
                          <a:spcPct val="110000"/>
                        </a:lnSpc>
                        <a:spcBef>
                          <a:spcPts val="200"/>
                        </a:spcBef>
                        <a:spcAft>
                          <a:spcPts val="0"/>
                        </a:spcAft>
                      </a:pPr>
                      <a:r>
                        <a:rPr lang="en-US" sz="1500">
                          <a:solidFill>
                            <a:schemeClr val="accent5"/>
                          </a:solidFill>
                          <a:effectLst/>
                        </a:rPr>
                        <a:t>Grade 1, mildly elevated</a:t>
                      </a:r>
                      <a:endParaRPr lang="fr-FR" sz="1500">
                        <a:solidFill>
                          <a:schemeClr val="accent5"/>
                        </a:solidFill>
                        <a:effectLst/>
                        <a:latin typeface="+mn-lt"/>
                        <a:ea typeface="Calibri" panose="020F0502020204030204" pitchFamily="34" charset="0"/>
                        <a:cs typeface="Arial" panose="020B0604020202020204" pitchFamily="34" charset="0"/>
                      </a:endParaRPr>
                    </a:p>
                  </a:txBody>
                  <a:tcPr marL="15096" marR="15096" marT="0" marB="0" anchor="b"/>
                </a:tc>
                <a:tc>
                  <a:txBody>
                    <a:bodyPr/>
                    <a:lstStyle/>
                    <a:p>
                      <a:pPr marL="0" marR="0" algn="ctr">
                        <a:lnSpc>
                          <a:spcPct val="110000"/>
                        </a:lnSpc>
                        <a:spcBef>
                          <a:spcPts val="200"/>
                        </a:spcBef>
                        <a:spcAft>
                          <a:spcPts val="0"/>
                        </a:spcAft>
                      </a:pPr>
                      <a:r>
                        <a:rPr lang="en-US" sz="1500">
                          <a:effectLst/>
                        </a:rPr>
                        <a:t>140–159</a:t>
                      </a:r>
                      <a:endParaRPr lang="fr-FR" sz="1500">
                        <a:effectLst/>
                        <a:latin typeface="+mn-lt"/>
                        <a:ea typeface="Calibri" panose="020F0502020204030204" pitchFamily="34" charset="0"/>
                        <a:cs typeface="Arial" panose="020B0604020202020204" pitchFamily="34" charset="0"/>
                      </a:endParaRPr>
                    </a:p>
                  </a:txBody>
                  <a:tcPr marL="15096" marR="15096" marT="0" marB="0" anchor="b"/>
                </a:tc>
                <a:tc>
                  <a:txBody>
                    <a:bodyPr/>
                    <a:lstStyle/>
                    <a:p>
                      <a:pPr marL="0" marR="0" algn="ctr">
                        <a:lnSpc>
                          <a:spcPct val="110000"/>
                        </a:lnSpc>
                        <a:spcBef>
                          <a:spcPts val="200"/>
                        </a:spcBef>
                        <a:spcAft>
                          <a:spcPts val="0"/>
                        </a:spcAft>
                      </a:pPr>
                      <a:r>
                        <a:rPr lang="en-US" sz="1500">
                          <a:effectLst/>
                        </a:rPr>
                        <a:t>OR</a:t>
                      </a:r>
                      <a:endParaRPr lang="fr-FR" sz="1500">
                        <a:effectLst/>
                        <a:latin typeface="+mn-lt"/>
                        <a:ea typeface="Calibri" panose="020F0502020204030204" pitchFamily="34" charset="0"/>
                        <a:cs typeface="Arial" panose="020B0604020202020204" pitchFamily="34" charset="0"/>
                      </a:endParaRPr>
                    </a:p>
                  </a:txBody>
                  <a:tcPr marL="15096" marR="15096" marT="0" marB="0" anchor="b"/>
                </a:tc>
                <a:tc>
                  <a:txBody>
                    <a:bodyPr/>
                    <a:lstStyle/>
                    <a:p>
                      <a:pPr marL="0" marR="0" algn="ctr">
                        <a:lnSpc>
                          <a:spcPct val="110000"/>
                        </a:lnSpc>
                        <a:spcBef>
                          <a:spcPts val="200"/>
                        </a:spcBef>
                        <a:spcAft>
                          <a:spcPts val="0"/>
                        </a:spcAft>
                      </a:pPr>
                      <a:r>
                        <a:rPr lang="en-US" sz="1500">
                          <a:effectLst/>
                        </a:rPr>
                        <a:t>90–99</a:t>
                      </a:r>
                      <a:endParaRPr lang="fr-FR" sz="1500">
                        <a:effectLst/>
                        <a:latin typeface="+mn-lt"/>
                        <a:ea typeface="Calibri" panose="020F0502020204030204" pitchFamily="34" charset="0"/>
                        <a:cs typeface="Arial" panose="020B0604020202020204" pitchFamily="34" charset="0"/>
                      </a:endParaRPr>
                    </a:p>
                  </a:txBody>
                  <a:tcPr marL="15096" marR="15096" marT="0" marB="0" anchor="b"/>
                </a:tc>
                <a:extLst>
                  <a:ext uri="{0D108BD9-81ED-4DB2-BD59-A6C34878D82A}">
                    <a16:rowId xmlns:a16="http://schemas.microsoft.com/office/drawing/2014/main" val="2396148075"/>
                  </a:ext>
                </a:extLst>
              </a:tr>
              <a:tr h="240007">
                <a:tc>
                  <a:txBody>
                    <a:bodyPr/>
                    <a:lstStyle/>
                    <a:p>
                      <a:pPr marL="0" marR="0">
                        <a:lnSpc>
                          <a:spcPct val="110000"/>
                        </a:lnSpc>
                        <a:spcBef>
                          <a:spcPts val="0"/>
                        </a:spcBef>
                        <a:spcAft>
                          <a:spcPts val="0"/>
                        </a:spcAft>
                      </a:pPr>
                      <a:r>
                        <a:rPr lang="en-US" sz="1500">
                          <a:solidFill>
                            <a:schemeClr val="accent5"/>
                          </a:solidFill>
                          <a:effectLst/>
                        </a:rPr>
                        <a:t>Grade 2, moderately elevated</a:t>
                      </a:r>
                      <a:endParaRPr lang="fr-FR" sz="1500">
                        <a:solidFill>
                          <a:schemeClr val="accent5"/>
                        </a:solidFill>
                        <a:effectLst/>
                        <a:latin typeface="+mn-lt"/>
                        <a:ea typeface="Calibri" panose="020F0502020204030204" pitchFamily="34" charset="0"/>
                        <a:cs typeface="Arial" panose="020B0604020202020204" pitchFamily="34" charset="0"/>
                      </a:endParaRPr>
                    </a:p>
                  </a:txBody>
                  <a:tcPr marL="15096" marR="15096" marT="0" marB="0" anchor="b"/>
                </a:tc>
                <a:tc>
                  <a:txBody>
                    <a:bodyPr/>
                    <a:lstStyle/>
                    <a:p>
                      <a:pPr marL="0" marR="0" algn="ctr">
                        <a:lnSpc>
                          <a:spcPct val="110000"/>
                        </a:lnSpc>
                        <a:spcBef>
                          <a:spcPts val="0"/>
                        </a:spcBef>
                        <a:spcAft>
                          <a:spcPts val="0"/>
                        </a:spcAft>
                      </a:pPr>
                      <a:r>
                        <a:rPr lang="en-US" sz="1500">
                          <a:effectLst/>
                        </a:rPr>
                        <a:t>160–179</a:t>
                      </a:r>
                      <a:endParaRPr lang="fr-FR" sz="1500">
                        <a:effectLst/>
                        <a:latin typeface="+mn-lt"/>
                        <a:ea typeface="Calibri" panose="020F0502020204030204" pitchFamily="34" charset="0"/>
                        <a:cs typeface="Arial" panose="020B0604020202020204" pitchFamily="34" charset="0"/>
                      </a:endParaRPr>
                    </a:p>
                  </a:txBody>
                  <a:tcPr marL="15096" marR="15096" marT="0" marB="0" anchor="b"/>
                </a:tc>
                <a:tc>
                  <a:txBody>
                    <a:bodyPr/>
                    <a:lstStyle/>
                    <a:p>
                      <a:pPr marL="0" marR="0" algn="ctr">
                        <a:lnSpc>
                          <a:spcPct val="110000"/>
                        </a:lnSpc>
                        <a:spcBef>
                          <a:spcPts val="0"/>
                        </a:spcBef>
                        <a:spcAft>
                          <a:spcPts val="0"/>
                        </a:spcAft>
                      </a:pPr>
                      <a:r>
                        <a:rPr lang="en-US" sz="1500">
                          <a:effectLst/>
                        </a:rPr>
                        <a:t>OR</a:t>
                      </a:r>
                      <a:endParaRPr lang="fr-FR" sz="1500">
                        <a:effectLst/>
                        <a:latin typeface="+mn-lt"/>
                        <a:ea typeface="Calibri" panose="020F0502020204030204" pitchFamily="34" charset="0"/>
                        <a:cs typeface="Arial" panose="020B0604020202020204" pitchFamily="34" charset="0"/>
                      </a:endParaRPr>
                    </a:p>
                  </a:txBody>
                  <a:tcPr marL="15096" marR="15096" marT="0" marB="0" anchor="b"/>
                </a:tc>
                <a:tc>
                  <a:txBody>
                    <a:bodyPr/>
                    <a:lstStyle/>
                    <a:p>
                      <a:pPr marL="0" marR="0" algn="ctr">
                        <a:lnSpc>
                          <a:spcPct val="110000"/>
                        </a:lnSpc>
                        <a:spcBef>
                          <a:spcPts val="0"/>
                        </a:spcBef>
                        <a:spcAft>
                          <a:spcPts val="0"/>
                        </a:spcAft>
                      </a:pPr>
                      <a:r>
                        <a:rPr lang="en-US" sz="1500">
                          <a:effectLst/>
                        </a:rPr>
                        <a:t>100–109</a:t>
                      </a:r>
                      <a:endParaRPr lang="fr-FR" sz="1500">
                        <a:effectLst/>
                        <a:latin typeface="+mn-lt"/>
                        <a:ea typeface="Calibri" panose="020F0502020204030204" pitchFamily="34" charset="0"/>
                        <a:cs typeface="Arial" panose="020B0604020202020204" pitchFamily="34" charset="0"/>
                      </a:endParaRPr>
                    </a:p>
                  </a:txBody>
                  <a:tcPr marL="15096" marR="15096" marT="0" marB="0" anchor="b"/>
                </a:tc>
                <a:extLst>
                  <a:ext uri="{0D108BD9-81ED-4DB2-BD59-A6C34878D82A}">
                    <a16:rowId xmlns:a16="http://schemas.microsoft.com/office/drawing/2014/main" val="834366758"/>
                  </a:ext>
                </a:extLst>
              </a:tr>
              <a:tr h="182880">
                <a:tc>
                  <a:txBody>
                    <a:bodyPr/>
                    <a:lstStyle/>
                    <a:p>
                      <a:pPr marL="0" marR="0">
                        <a:lnSpc>
                          <a:spcPct val="110000"/>
                        </a:lnSpc>
                        <a:spcBef>
                          <a:spcPts val="0"/>
                        </a:spcBef>
                        <a:spcAft>
                          <a:spcPts val="200"/>
                        </a:spcAft>
                      </a:pPr>
                      <a:r>
                        <a:rPr lang="en-US" sz="1500" dirty="0">
                          <a:solidFill>
                            <a:schemeClr val="accent5"/>
                          </a:solidFill>
                          <a:effectLst/>
                        </a:rPr>
                        <a:t>Grade 3, severely elevated</a:t>
                      </a:r>
                      <a:endParaRPr lang="fr-FR" sz="1500" dirty="0">
                        <a:solidFill>
                          <a:schemeClr val="accent5"/>
                        </a:solidFill>
                        <a:effectLst/>
                        <a:latin typeface="+mn-lt"/>
                        <a:ea typeface="Calibri" panose="020F0502020204030204" pitchFamily="34" charset="0"/>
                        <a:cs typeface="Arial" panose="020B0604020202020204" pitchFamily="34" charset="0"/>
                      </a:endParaRPr>
                    </a:p>
                  </a:txBody>
                  <a:tcPr marL="15096" marR="15096" marT="0" marB="0" anchor="b"/>
                </a:tc>
                <a:tc>
                  <a:txBody>
                    <a:bodyPr/>
                    <a:lstStyle/>
                    <a:p>
                      <a:pPr marL="0" marR="0" algn="ctr">
                        <a:lnSpc>
                          <a:spcPct val="110000"/>
                        </a:lnSpc>
                        <a:spcBef>
                          <a:spcPts val="0"/>
                        </a:spcBef>
                        <a:spcAft>
                          <a:spcPts val="200"/>
                        </a:spcAft>
                      </a:pPr>
                      <a:r>
                        <a:rPr lang="en-US" sz="1500">
                          <a:effectLst/>
                        </a:rPr>
                        <a:t>180+</a:t>
                      </a:r>
                      <a:endParaRPr lang="fr-FR" sz="1500">
                        <a:effectLst/>
                        <a:latin typeface="+mn-lt"/>
                        <a:ea typeface="Calibri" panose="020F0502020204030204" pitchFamily="34" charset="0"/>
                        <a:cs typeface="Arial" panose="020B0604020202020204" pitchFamily="34" charset="0"/>
                      </a:endParaRPr>
                    </a:p>
                  </a:txBody>
                  <a:tcPr marL="15096" marR="15096" marT="0" marB="0" anchor="b"/>
                </a:tc>
                <a:tc>
                  <a:txBody>
                    <a:bodyPr/>
                    <a:lstStyle/>
                    <a:p>
                      <a:pPr marL="0" marR="0" algn="ctr">
                        <a:lnSpc>
                          <a:spcPct val="110000"/>
                        </a:lnSpc>
                        <a:spcBef>
                          <a:spcPts val="0"/>
                        </a:spcBef>
                        <a:spcAft>
                          <a:spcPts val="200"/>
                        </a:spcAft>
                      </a:pPr>
                      <a:r>
                        <a:rPr lang="en-US" sz="1500" dirty="0">
                          <a:effectLst/>
                        </a:rPr>
                        <a:t>OR</a:t>
                      </a:r>
                      <a:endParaRPr lang="fr-FR" sz="1500" dirty="0">
                        <a:effectLst/>
                        <a:latin typeface="+mn-lt"/>
                        <a:ea typeface="Calibri" panose="020F0502020204030204" pitchFamily="34" charset="0"/>
                        <a:cs typeface="Arial" panose="020B0604020202020204" pitchFamily="34" charset="0"/>
                      </a:endParaRPr>
                    </a:p>
                  </a:txBody>
                  <a:tcPr marL="15096" marR="15096" marT="0" marB="0" anchor="b"/>
                </a:tc>
                <a:tc>
                  <a:txBody>
                    <a:bodyPr/>
                    <a:lstStyle/>
                    <a:p>
                      <a:pPr marL="0" marR="0" algn="ctr">
                        <a:lnSpc>
                          <a:spcPct val="110000"/>
                        </a:lnSpc>
                        <a:spcBef>
                          <a:spcPts val="0"/>
                        </a:spcBef>
                        <a:spcAft>
                          <a:spcPts val="200"/>
                        </a:spcAft>
                      </a:pPr>
                      <a:r>
                        <a:rPr lang="en-US" sz="1500" dirty="0">
                          <a:effectLst/>
                        </a:rPr>
                        <a:t>110+</a:t>
                      </a:r>
                      <a:endParaRPr lang="fr-FR" sz="1500" dirty="0">
                        <a:effectLst/>
                        <a:latin typeface="+mn-lt"/>
                        <a:ea typeface="Calibri" panose="020F0502020204030204" pitchFamily="34" charset="0"/>
                        <a:cs typeface="Arial" panose="020B0604020202020204" pitchFamily="34" charset="0"/>
                      </a:endParaRPr>
                    </a:p>
                  </a:txBody>
                  <a:tcPr marL="15096" marR="15096" marT="0" marB="0" anchor="b"/>
                </a:tc>
                <a:extLst>
                  <a:ext uri="{0D108BD9-81ED-4DB2-BD59-A6C34878D82A}">
                    <a16:rowId xmlns:a16="http://schemas.microsoft.com/office/drawing/2014/main" val="3682826068"/>
                  </a:ext>
                </a:extLst>
              </a:tr>
            </a:tbl>
          </a:graphicData>
        </a:graphic>
      </p:graphicFrame>
    </p:spTree>
    <p:extLst>
      <p:ext uri="{BB962C8B-B14F-4D97-AF65-F5344CB8AC3E}">
        <p14:creationId xmlns:p14="http://schemas.microsoft.com/office/powerpoint/2010/main" val="35334134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384040"/>
            <a:ext cx="7886700" cy="930275"/>
          </a:xfrm>
        </p:spPr>
        <p:txBody>
          <a:bodyPr>
            <a:noAutofit/>
          </a:bodyPr>
          <a:lstStyle/>
          <a:p>
            <a:r>
              <a:rPr lang="en-US" dirty="0"/>
              <a:t>Trends in blood pressure measurement prior to the survey</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1456872"/>
            <a:ext cx="7886700" cy="419100"/>
          </a:xfrm>
        </p:spPr>
        <p:txBody>
          <a:bodyPr/>
          <a:lstStyle/>
          <a:p>
            <a:r>
              <a:rPr lang="en-US" dirty="0"/>
              <a:t>Percent of women and men age 15 and older:</a:t>
            </a:r>
          </a:p>
        </p:txBody>
      </p:sp>
      <p:graphicFrame>
        <p:nvGraphicFramePr>
          <p:cNvPr id="10" name="Chart 9">
            <a:extLst>
              <a:ext uri="{FF2B5EF4-FFF2-40B4-BE49-F238E27FC236}">
                <a16:creationId xmlns:a16="http://schemas.microsoft.com/office/drawing/2014/main" id="{B9F6B180-11D0-E31A-CCA3-121CA92D7B9D}"/>
              </a:ext>
            </a:extLst>
          </p:cNvPr>
          <p:cNvGraphicFramePr/>
          <p:nvPr>
            <p:extLst>
              <p:ext uri="{D42A27DB-BD31-4B8C-83A1-F6EECF244321}">
                <p14:modId xmlns:p14="http://schemas.microsoft.com/office/powerpoint/2010/main" val="2914102933"/>
              </p:ext>
            </p:extLst>
          </p:nvPr>
        </p:nvGraphicFramePr>
        <p:xfrm>
          <a:off x="250371" y="1875972"/>
          <a:ext cx="8746024" cy="475342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8874314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384040"/>
            <a:ext cx="7886700" cy="930275"/>
          </a:xfrm>
        </p:spPr>
        <p:txBody>
          <a:bodyPr>
            <a:noAutofit/>
          </a:bodyPr>
          <a:lstStyle/>
          <a:p>
            <a:r>
              <a:rPr lang="en-US" dirty="0"/>
              <a:t>Trends in the prevalence of hypertension</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1440243"/>
            <a:ext cx="7886700" cy="419100"/>
          </a:xfrm>
        </p:spPr>
        <p:txBody>
          <a:bodyPr/>
          <a:lstStyle/>
          <a:p>
            <a:r>
              <a:rPr lang="en-US" dirty="0"/>
              <a:t>Percent of women and men age 15 and older with hypertension:</a:t>
            </a:r>
          </a:p>
        </p:txBody>
      </p:sp>
      <p:graphicFrame>
        <p:nvGraphicFramePr>
          <p:cNvPr id="10" name="Chart 9">
            <a:extLst>
              <a:ext uri="{FF2B5EF4-FFF2-40B4-BE49-F238E27FC236}">
                <a16:creationId xmlns:a16="http://schemas.microsoft.com/office/drawing/2014/main" id="{B9F6B180-11D0-E31A-CCA3-121CA92D7B9D}"/>
              </a:ext>
            </a:extLst>
          </p:cNvPr>
          <p:cNvGraphicFramePr/>
          <p:nvPr>
            <p:extLst>
              <p:ext uri="{D42A27DB-BD31-4B8C-83A1-F6EECF244321}">
                <p14:modId xmlns:p14="http://schemas.microsoft.com/office/powerpoint/2010/main" val="3509260392"/>
              </p:ext>
            </p:extLst>
          </p:nvPr>
        </p:nvGraphicFramePr>
        <p:xfrm>
          <a:off x="278628" y="1785935"/>
          <a:ext cx="8586744" cy="4551883"/>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a:extLst>
              <a:ext uri="{FF2B5EF4-FFF2-40B4-BE49-F238E27FC236}">
                <a16:creationId xmlns:a16="http://schemas.microsoft.com/office/drawing/2014/main" id="{43C19183-A51B-ED37-7246-1586E6A72A57}"/>
              </a:ext>
            </a:extLst>
          </p:cNvPr>
          <p:cNvSpPr txBox="1"/>
          <p:nvPr/>
        </p:nvSpPr>
        <p:spPr>
          <a:xfrm>
            <a:off x="278628" y="6473960"/>
            <a:ext cx="6107542" cy="457200"/>
          </a:xfrm>
          <a:prstGeom prst="rect">
            <a:avLst/>
          </a:prstGeom>
        </p:spPr>
        <p:txBody>
          <a:bodyPr vert="horz" wrap="none" lIns="91440" tIns="45720" rIns="91440" bIns="45720" rtlCol="0" anchor="ctr">
            <a:normAutofit/>
          </a:bodyPr>
          <a:lstStyle/>
          <a:p>
            <a:pPr algn="l"/>
            <a:r>
              <a:rPr lang="en-US" sz="1400" b="0" i="1" u="none" strike="noStrike" dirty="0">
                <a:solidFill>
                  <a:srgbClr val="000000"/>
                </a:solidFill>
                <a:effectLst/>
              </a:rPr>
              <a:t>Note: Hypertension = SBP &gt;140 mmHg or DBP &gt;90 mmHg or taking antihypertensive medication.</a:t>
            </a:r>
            <a:endParaRPr lang="en-US" sz="1400" i="1" dirty="0"/>
          </a:p>
        </p:txBody>
      </p:sp>
    </p:spTree>
    <p:extLst>
      <p:ext uri="{BB962C8B-B14F-4D97-AF65-F5344CB8AC3E}">
        <p14:creationId xmlns:p14="http://schemas.microsoft.com/office/powerpoint/2010/main" val="12777041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384040"/>
            <a:ext cx="7886700" cy="930275"/>
          </a:xfrm>
        </p:spPr>
        <p:txBody>
          <a:bodyPr>
            <a:noAutofit/>
          </a:bodyPr>
          <a:lstStyle/>
          <a:p>
            <a:r>
              <a:rPr lang="en-US" dirty="0"/>
              <a:t>Prevalence of hypertension by nutritional status</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1366835"/>
            <a:ext cx="7886700" cy="419100"/>
          </a:xfrm>
        </p:spPr>
        <p:txBody>
          <a:bodyPr/>
          <a:lstStyle/>
          <a:p>
            <a:r>
              <a:rPr lang="en-US" dirty="0"/>
              <a:t>Percent of women and men age 15 and older:</a:t>
            </a:r>
          </a:p>
        </p:txBody>
      </p:sp>
      <p:graphicFrame>
        <p:nvGraphicFramePr>
          <p:cNvPr id="10" name="Chart 9">
            <a:extLst>
              <a:ext uri="{FF2B5EF4-FFF2-40B4-BE49-F238E27FC236}">
                <a16:creationId xmlns:a16="http://schemas.microsoft.com/office/drawing/2014/main" id="{B9F6B180-11D0-E31A-CCA3-121CA92D7B9D}"/>
              </a:ext>
            </a:extLst>
          </p:cNvPr>
          <p:cNvGraphicFramePr/>
          <p:nvPr>
            <p:extLst>
              <p:ext uri="{D42A27DB-BD31-4B8C-83A1-F6EECF244321}">
                <p14:modId xmlns:p14="http://schemas.microsoft.com/office/powerpoint/2010/main" val="334896892"/>
              </p:ext>
            </p:extLst>
          </p:nvPr>
        </p:nvGraphicFramePr>
        <p:xfrm>
          <a:off x="512063" y="2033626"/>
          <a:ext cx="8447755" cy="4361688"/>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a:extLst>
              <a:ext uri="{FF2B5EF4-FFF2-40B4-BE49-F238E27FC236}">
                <a16:creationId xmlns:a16="http://schemas.microsoft.com/office/drawing/2014/main" id="{CBE32FAF-17C1-BE90-82E1-B59793899277}"/>
              </a:ext>
            </a:extLst>
          </p:cNvPr>
          <p:cNvSpPr txBox="1"/>
          <p:nvPr/>
        </p:nvSpPr>
        <p:spPr>
          <a:xfrm>
            <a:off x="271313" y="6313018"/>
            <a:ext cx="3899003" cy="735185"/>
          </a:xfrm>
          <a:prstGeom prst="rect">
            <a:avLst/>
          </a:prstGeom>
        </p:spPr>
        <p:txBody>
          <a:bodyPr vert="horz" wrap="none" lIns="91440" tIns="45720" rIns="91440" bIns="45720" rtlCol="0" anchor="ctr">
            <a:normAutofit/>
          </a:bodyPr>
          <a:lstStyle/>
          <a:p>
            <a:pPr algn="l"/>
            <a:r>
              <a:rPr lang="en-US" sz="1400" b="0" i="1" u="none" strike="noStrike" dirty="0">
                <a:solidFill>
                  <a:srgbClr val="000000"/>
                </a:solidFill>
                <a:effectLst/>
              </a:rPr>
              <a:t>Note: Hypertension = SBP &gt;140 mmHg or DBP &gt;90 mmHg or taking antihypertensive medication.</a:t>
            </a:r>
            <a:endParaRPr lang="en-US" sz="1400" i="1" dirty="0"/>
          </a:p>
        </p:txBody>
      </p:sp>
    </p:spTree>
    <p:extLst>
      <p:ext uri="{BB962C8B-B14F-4D97-AF65-F5344CB8AC3E}">
        <p14:creationId xmlns:p14="http://schemas.microsoft.com/office/powerpoint/2010/main" val="18508128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3861967738"/>
              </p:ext>
            </p:extLst>
          </p:nvPr>
        </p:nvGraphicFramePr>
        <p:xfrm>
          <a:off x="547689" y="1807025"/>
          <a:ext cx="8048621" cy="4439555"/>
        </p:xfrm>
        <a:graphic>
          <a:graphicData uri="http://schemas.openxmlformats.org/drawingml/2006/chart">
            <c:chart xmlns:c="http://schemas.openxmlformats.org/drawingml/2006/chart" xmlns:r="http://schemas.openxmlformats.org/officeDocument/2006/relationships" r:id="rId3"/>
          </a:graphicData>
        </a:graphic>
      </p:graphicFrame>
      <p:sp>
        <p:nvSpPr>
          <p:cNvPr id="10" name="Title 1">
            <a:extLst>
              <a:ext uri="{FF2B5EF4-FFF2-40B4-BE49-F238E27FC236}">
                <a16:creationId xmlns:a16="http://schemas.microsoft.com/office/drawing/2014/main" id="{245691AF-43AB-77D4-02DF-4AD646339CFD}"/>
              </a:ext>
            </a:extLst>
          </p:cNvPr>
          <p:cNvSpPr>
            <a:spLocks noGrp="1"/>
          </p:cNvSpPr>
          <p:nvPr>
            <p:ph type="title"/>
          </p:nvPr>
        </p:nvSpPr>
        <p:spPr>
          <a:xfrm>
            <a:off x="432707" y="275317"/>
            <a:ext cx="7886700" cy="930275"/>
          </a:xfrm>
        </p:spPr>
        <p:txBody>
          <a:bodyPr>
            <a:noAutofit/>
          </a:bodyPr>
          <a:lstStyle/>
          <a:p>
            <a:r>
              <a:rPr lang="en-US" dirty="0"/>
              <a:t>Hypertension by household wealth</a:t>
            </a:r>
          </a:p>
        </p:txBody>
      </p:sp>
      <p:sp>
        <p:nvSpPr>
          <p:cNvPr id="11" name="Content Placeholder 2">
            <a:extLst>
              <a:ext uri="{FF2B5EF4-FFF2-40B4-BE49-F238E27FC236}">
                <a16:creationId xmlns:a16="http://schemas.microsoft.com/office/drawing/2014/main" id="{8332A637-DF83-9A92-1F54-6F72E8AB954A}"/>
              </a:ext>
            </a:extLst>
          </p:cNvPr>
          <p:cNvSpPr>
            <a:spLocks noGrp="1"/>
          </p:cNvSpPr>
          <p:nvPr>
            <p:ph idx="1"/>
          </p:nvPr>
        </p:nvSpPr>
        <p:spPr>
          <a:xfrm>
            <a:off x="432706" y="1115784"/>
            <a:ext cx="7886700" cy="723900"/>
          </a:xfrm>
        </p:spPr>
        <p:txBody>
          <a:bodyPr>
            <a:normAutofit/>
          </a:bodyPr>
          <a:lstStyle/>
          <a:p>
            <a:r>
              <a:rPr lang="en-US" dirty="0"/>
              <a:t>Percent of women and men age 15 and older:</a:t>
            </a:r>
          </a:p>
        </p:txBody>
      </p:sp>
      <p:grpSp>
        <p:nvGrpSpPr>
          <p:cNvPr id="2" name="Group 1">
            <a:extLst>
              <a:ext uri="{FF2B5EF4-FFF2-40B4-BE49-F238E27FC236}">
                <a16:creationId xmlns:a16="http://schemas.microsoft.com/office/drawing/2014/main" id="{2329C432-17AF-A51F-41EC-DB4E11E8A0D1}"/>
              </a:ext>
            </a:extLst>
          </p:cNvPr>
          <p:cNvGrpSpPr/>
          <p:nvPr/>
        </p:nvGrpSpPr>
        <p:grpSpPr>
          <a:xfrm>
            <a:off x="642252" y="6346368"/>
            <a:ext cx="7873095" cy="379187"/>
            <a:chOff x="726618" y="6179002"/>
            <a:chExt cx="7873095" cy="379187"/>
          </a:xfrm>
        </p:grpSpPr>
        <p:sp>
          <p:nvSpPr>
            <p:cNvPr id="3" name="Arrow: Right 2">
              <a:extLst>
                <a:ext uri="{FF2B5EF4-FFF2-40B4-BE49-F238E27FC236}">
                  <a16:creationId xmlns:a16="http://schemas.microsoft.com/office/drawing/2014/main" id="{9C22D5E4-281E-4316-2308-251F0C65FB7E}"/>
                </a:ext>
              </a:extLst>
            </p:cNvPr>
            <p:cNvSpPr/>
            <p:nvPr/>
          </p:nvSpPr>
          <p:spPr>
            <a:xfrm>
              <a:off x="1834241" y="6198960"/>
              <a:ext cx="5423808" cy="359229"/>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D51799A0-39B6-707F-001A-8FFF7B9958C8}"/>
                </a:ext>
              </a:extLst>
            </p:cNvPr>
            <p:cNvSpPr txBox="1"/>
            <p:nvPr/>
          </p:nvSpPr>
          <p:spPr>
            <a:xfrm>
              <a:off x="726618" y="6198960"/>
              <a:ext cx="1055914" cy="319313"/>
            </a:xfrm>
            <a:prstGeom prst="rect">
              <a:avLst/>
            </a:prstGeom>
          </p:spPr>
          <p:txBody>
            <a:bodyPr vert="horz" wrap="square" lIns="91440" tIns="45720" rIns="91440" bIns="45720" rtlCol="0" anchor="ctr">
              <a:normAutofit fontScale="925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9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Poorest</a:t>
              </a:r>
              <a:endParaRPr kumimoji="0" lang="en-US" sz="18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sp>
          <p:nvSpPr>
            <p:cNvPr id="5" name="TextBox 4">
              <a:extLst>
                <a:ext uri="{FF2B5EF4-FFF2-40B4-BE49-F238E27FC236}">
                  <a16:creationId xmlns:a16="http://schemas.microsoft.com/office/drawing/2014/main" id="{9E683EFE-A354-3D24-A8C6-487FB15E1AB5}"/>
                </a:ext>
              </a:extLst>
            </p:cNvPr>
            <p:cNvSpPr txBox="1"/>
            <p:nvPr/>
          </p:nvSpPr>
          <p:spPr>
            <a:xfrm>
              <a:off x="7309758" y="6179002"/>
              <a:ext cx="1289955" cy="359229"/>
            </a:xfrm>
            <a:prstGeom prst="rect">
              <a:avLst/>
            </a:prstGeom>
          </p:spPr>
          <p:txBody>
            <a:bodyPr vert="horz" wrap="square" lIns="91440" tIns="45720" rIns="91440" bIns="45720" rtlCol="0" anchor="ctr">
              <a:normAutofit fontScale="92500" lnSpcReduction="1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9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Wealthiest</a:t>
              </a:r>
              <a:endParaRPr kumimoji="0" lang="en-US" sz="18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grpSp>
    </p:spTree>
    <p:extLst>
      <p:ext uri="{BB962C8B-B14F-4D97-AF65-F5344CB8AC3E}">
        <p14:creationId xmlns:p14="http://schemas.microsoft.com/office/powerpoint/2010/main" val="18903851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701106" y="116409"/>
            <a:ext cx="7886700" cy="1325563"/>
          </a:xfrm>
        </p:spPr>
        <p:txBody>
          <a:bodyPr>
            <a:noAutofit/>
          </a:bodyPr>
          <a:lstStyle/>
          <a:p>
            <a:r>
              <a:rPr lang="en-US" sz="3600" dirty="0"/>
              <a:t>Awareness of hypertension and treatment status</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4294967295"/>
          </p:nvPr>
        </p:nvSpPr>
        <p:spPr>
          <a:xfrm>
            <a:off x="771564" y="1227299"/>
            <a:ext cx="7886700" cy="811212"/>
          </a:xfrm>
        </p:spPr>
        <p:txBody>
          <a:bodyPr>
            <a:normAutofit/>
          </a:bodyPr>
          <a:lstStyle/>
          <a:p>
            <a:r>
              <a:rPr lang="en-US" dirty="0"/>
              <a:t>Percent women and men age 15 and older with raised blood pressure or hypertension</a:t>
            </a:r>
          </a:p>
        </p:txBody>
      </p:sp>
      <p:graphicFrame>
        <p:nvGraphicFramePr>
          <p:cNvPr id="11" name="Chart 10">
            <a:extLst>
              <a:ext uri="{FF2B5EF4-FFF2-40B4-BE49-F238E27FC236}">
                <a16:creationId xmlns:a16="http://schemas.microsoft.com/office/drawing/2014/main" id="{77C748B8-A357-4913-EC73-5F373BAF98C1}"/>
              </a:ext>
            </a:extLst>
          </p:cNvPr>
          <p:cNvGraphicFramePr/>
          <p:nvPr>
            <p:extLst>
              <p:ext uri="{D42A27DB-BD31-4B8C-83A1-F6EECF244321}">
                <p14:modId xmlns:p14="http://schemas.microsoft.com/office/powerpoint/2010/main" val="380813031"/>
              </p:ext>
            </p:extLst>
          </p:nvPr>
        </p:nvGraphicFramePr>
        <p:xfrm>
          <a:off x="701106" y="1730829"/>
          <a:ext cx="7886700" cy="512717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823945329"/>
      </p:ext>
    </p:extLst>
  </p:cSld>
  <p:clrMapOvr>
    <a:masterClrMapping/>
  </p:clrMapOvr>
</p:sld>
</file>

<file path=ppt/theme/theme1.xml><?xml version="1.0" encoding="utf-8"?>
<a:theme xmlns:a="http://schemas.openxmlformats.org/drawingml/2006/main" name="3_Custom Design">
  <a:themeElements>
    <a:clrScheme name="Template">
      <a:dk1>
        <a:srgbClr val="000000"/>
      </a:dk1>
      <a:lt1>
        <a:srgbClr val="FFFFFF"/>
      </a:lt1>
      <a:dk2>
        <a:srgbClr val="44546A"/>
      </a:dk2>
      <a:lt2>
        <a:srgbClr val="E7E6E6"/>
      </a:lt2>
      <a:accent1>
        <a:srgbClr val="00FFCC"/>
      </a:accent1>
      <a:accent2>
        <a:srgbClr val="FF6699"/>
      </a:accent2>
      <a:accent3>
        <a:srgbClr val="0563C1"/>
      </a:accent3>
      <a:accent4>
        <a:srgbClr val="E6BA00"/>
      </a:accent4>
      <a:accent5>
        <a:srgbClr val="6600FF"/>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Custom Design">
  <a:themeElements>
    <a:clrScheme name="Default Nepal">
      <a:dk1>
        <a:sysClr val="windowText" lastClr="000000"/>
      </a:dk1>
      <a:lt1>
        <a:sysClr val="window" lastClr="FFFFFF"/>
      </a:lt1>
      <a:dk2>
        <a:srgbClr val="44546A"/>
      </a:dk2>
      <a:lt2>
        <a:srgbClr val="E7E6E6"/>
      </a:lt2>
      <a:accent1>
        <a:srgbClr val="176C7D"/>
      </a:accent1>
      <a:accent2>
        <a:srgbClr val="EA7625"/>
      </a:accent2>
      <a:accent3>
        <a:srgbClr val="DFB326"/>
      </a:accent3>
      <a:accent4>
        <a:srgbClr val="7A479C"/>
      </a:accent4>
      <a:accent5>
        <a:srgbClr val="1C1E52"/>
      </a:accent5>
      <a:accent6>
        <a:srgbClr val="96B93D"/>
      </a:accent6>
      <a:hlink>
        <a:srgbClr val="0563C1"/>
      </a:hlink>
      <a:folHlink>
        <a:srgbClr val="954F72"/>
      </a:folHlink>
    </a:clrScheme>
    <a:fontScheme name="PPT template">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Custom Design">
  <a:themeElements>
    <a:clrScheme name="Maps">
      <a:dk1>
        <a:sysClr val="windowText" lastClr="000000"/>
      </a:dk1>
      <a:lt1>
        <a:sysClr val="window" lastClr="FFFFFF"/>
      </a:lt1>
      <a:dk2>
        <a:srgbClr val="44546A"/>
      </a:dk2>
      <a:lt2>
        <a:srgbClr val="E7E6E6"/>
      </a:lt2>
      <a:accent1>
        <a:srgbClr val="3C2456"/>
      </a:accent1>
      <a:accent2>
        <a:srgbClr val="7030A0"/>
      </a:accent2>
      <a:accent3>
        <a:srgbClr val="9ABCE0"/>
      </a:accent3>
      <a:accent4>
        <a:srgbClr val="A7896D"/>
      </a:accent4>
      <a:accent5>
        <a:srgbClr val="670000"/>
      </a:accent5>
      <a:accent6>
        <a:srgbClr val="1C1E52"/>
      </a:accent6>
      <a:hlink>
        <a:srgbClr val="0563C1"/>
      </a:hlink>
      <a:folHlink>
        <a:srgbClr val="954F72"/>
      </a:folHlink>
    </a:clrScheme>
    <a:fontScheme name="PPT template">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7" ma:contentTypeDescription="Create a new document." ma:contentTypeScope="" ma:versionID="e7cbe689751eeaf97a6063955fa96448">
  <xsd:schema xmlns:xsd="http://www.w3.org/2001/XMLSchema" xmlns:xs="http://www.w3.org/2001/XMLSchema" xmlns:p="http://schemas.microsoft.com/office/2006/metadata/properties" xmlns:ns2="d16efad5-0601-4cf0-b7c2-89968258c777" xmlns:ns3="83c4e5ee-5eea-4e8c-8b50-726738bccb6e" xmlns:ns4="fa6a9aea-fb0f-4ddd-aff8-712634b7d5fe" targetNamespace="http://schemas.microsoft.com/office/2006/metadata/properties" ma:root="true" ma:fieldsID="ff45c2014597e0afdac646b4b124c49b" ns2:_="" ns3:_="" ns4:_="">
    <xsd:import namespace="d16efad5-0601-4cf0-b7c2-89968258c777"/>
    <xsd:import namespace="83c4e5ee-5eea-4e8c-8b50-726738bccb6e"/>
    <xsd:import namespace="fa6a9aea-fb0f-4ddd-aff8-712634b7d5f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element ref="ns3:lcf76f155ced4ddcb4097134ff3c332f" minOccurs="0"/>
                <xsd:element ref="ns4: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6856f2ee-118d-42e8-91de-064c9a66b685"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fa6a9aea-fb0f-4ddd-aff8-712634b7d5fe"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9af71320-1412-4515-a0b2-dc1dac8ea18d}" ma:internalName="TaxCatchAll" ma:showField="CatchAllData" ma:web="d16efad5-0601-4cf0-b7c2-89968258c7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VMX3MACP777Z-1177381151-29081</_dlc_DocId>
    <_dlc_DocIdUrl xmlns="d16efad5-0601-4cf0-b7c2-89968258c777">
      <Url>https://icfonline.sharepoint.com/sites/ihd-dhs/Dissemination/_layouts/15/DocIdRedir.aspx?ID=VMX3MACP777Z-1177381151-29081</Url>
      <Description>VMX3MACP777Z-1177381151-29081</Description>
    </_dlc_DocIdUrl>
    <TaxCatchAll xmlns="fa6a9aea-fb0f-4ddd-aff8-712634b7d5fe" xsi:nil="true"/>
    <lcf76f155ced4ddcb4097134ff3c332f xmlns="83c4e5ee-5eea-4e8c-8b50-726738bccb6e">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7A906D3A-AE0C-43AD-9392-3C18C1CB37EA}">
  <ds:schemaRefs>
    <ds:schemaRef ds:uri="http://schemas.microsoft.com/sharepoint/v3/contenttype/forms"/>
  </ds:schemaRefs>
</ds:datastoreItem>
</file>

<file path=customXml/itemProps2.xml><?xml version="1.0" encoding="utf-8"?>
<ds:datastoreItem xmlns:ds="http://schemas.openxmlformats.org/officeDocument/2006/customXml" ds:itemID="{78BBB4D1-D007-4369-AB9E-5B8C675DE8C2}">
  <ds:schemaRefs>
    <ds:schemaRef ds:uri="http://schemas.microsoft.com/sharepoint/events"/>
  </ds:schemaRefs>
</ds:datastoreItem>
</file>

<file path=customXml/itemProps3.xml><?xml version="1.0" encoding="utf-8"?>
<ds:datastoreItem xmlns:ds="http://schemas.openxmlformats.org/officeDocument/2006/customXml" ds:itemID="{33EE3688-B329-4B48-8B1A-B2670008BBC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16efad5-0601-4cf0-b7c2-89968258c777"/>
    <ds:schemaRef ds:uri="83c4e5ee-5eea-4e8c-8b50-726738bccb6e"/>
    <ds:schemaRef ds:uri="fa6a9aea-fb0f-4ddd-aff8-712634b7d5f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9981E3BE-0910-4E81-BE17-3B9CCC885C4D}">
  <ds:schemaRefs>
    <ds:schemaRef ds:uri="fa6a9aea-fb0f-4ddd-aff8-712634b7d5fe"/>
    <ds:schemaRef ds:uri="http://purl.org/dc/terms/"/>
    <ds:schemaRef ds:uri="http://schemas.microsoft.com/office/infopath/2007/PartnerControls"/>
    <ds:schemaRef ds:uri="http://www.w3.org/XML/1998/namespace"/>
    <ds:schemaRef ds:uri="http://purl.org/dc/elements/1.1/"/>
    <ds:schemaRef ds:uri="http://schemas.microsoft.com/office/2006/documentManagement/types"/>
    <ds:schemaRef ds:uri="http://schemas.microsoft.com/office/2006/metadata/properties"/>
    <ds:schemaRef ds:uri="http://schemas.openxmlformats.org/package/2006/metadata/core-properties"/>
    <ds:schemaRef ds:uri="4050c418-ec1a-4a63-84af-e27a3374b796"/>
    <ds:schemaRef ds:uri="d16efad5-0601-4cf0-b7c2-89968258c777"/>
    <ds:schemaRef ds:uri="http://purl.org/dc/dcmitype/"/>
    <ds:schemaRef ds:uri="83c4e5ee-5eea-4e8c-8b50-726738bccb6e"/>
  </ds:schemaRefs>
</ds:datastoreItem>
</file>

<file path=docMetadata/LabelInfo.xml><?xml version="1.0" encoding="utf-8"?>
<clbl:labelList xmlns:clbl="http://schemas.microsoft.com/office/2020/mipLabelMetadata">
  <clbl:label id="{cf90b97b-be46-4a00-9700-81ce4ff1b7f6}" enabled="0" method="" siteId="{cf90b97b-be46-4a00-9700-81ce4ff1b7f6}" removed="1"/>
</clbl:labelList>
</file>

<file path=docProps/app.xml><?xml version="1.0" encoding="utf-8"?>
<Properties xmlns="http://schemas.openxmlformats.org/officeDocument/2006/extended-properties" xmlns:vt="http://schemas.openxmlformats.org/officeDocument/2006/docPropsVTypes">
  <Template>office theme</Template>
  <TotalTime>4383</TotalTime>
  <Words>856</Words>
  <Application>Microsoft Office PowerPoint</Application>
  <PresentationFormat>On-screen Show (4:3)</PresentationFormat>
  <Paragraphs>80</Paragraphs>
  <Slides>10</Slides>
  <Notes>7</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10</vt:i4>
      </vt:variant>
    </vt:vector>
  </HeadingPairs>
  <TitlesOfParts>
    <vt:vector size="17" baseType="lpstr">
      <vt:lpstr>Arial</vt:lpstr>
      <vt:lpstr>Calibri</vt:lpstr>
      <vt:lpstr>Source Sans Pro</vt:lpstr>
      <vt:lpstr>Source Sans Pro SemiBold</vt:lpstr>
      <vt:lpstr>3_Custom Design</vt:lpstr>
      <vt:lpstr>2_Custom Design</vt:lpstr>
      <vt:lpstr>1_Custom Design</vt:lpstr>
      <vt:lpstr>PowerPoint Presentation</vt:lpstr>
      <vt:lpstr>PowerPoint Presentation</vt:lpstr>
      <vt:lpstr>Collecting Blood Pressure Data</vt:lpstr>
      <vt:lpstr> Defining Hypertension</vt:lpstr>
      <vt:lpstr>Trends in blood pressure measurement prior to the survey</vt:lpstr>
      <vt:lpstr>Trends in the prevalence of hypertension</vt:lpstr>
      <vt:lpstr>Prevalence of hypertension by nutritional status</vt:lpstr>
      <vt:lpstr>Hypertension by household wealth</vt:lpstr>
      <vt:lpstr>Awareness of hypertension and treatment status</vt:lpstr>
      <vt:lpstr>Key Results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Balian, Sarah</dc:creator>
  <cp:lastModifiedBy>Twesigye, Gloria</cp:lastModifiedBy>
  <cp:revision>3</cp:revision>
  <dcterms:created xsi:type="dcterms:W3CDTF">2022-12-05T19:39:34Z</dcterms:created>
  <dcterms:modified xsi:type="dcterms:W3CDTF">2023-05-23T20:54:11Z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_dlc_DocIdItemGuid">
    <vt:lpwstr>74f45f19-53ff-40ee-a42f-73c0b129c737</vt:lpwstr>
  </property>
  <property fmtid="{D5CDD505-2E9C-101B-9397-08002B2CF9AE}" pid="4" name="MediaServiceImageTags">
    <vt:lpwstr/>
  </property>
</Properties>
</file>