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5"/>
    <p:sldMasterId id="2147483687" r:id="rId6"/>
    <p:sldMasterId id="2147483697" r:id="rId7"/>
  </p:sldMasterIdLst>
  <p:notesMasterIdLst>
    <p:notesMasterId r:id="rId21"/>
  </p:notesMasterIdLst>
  <p:handoutMasterIdLst>
    <p:handoutMasterId r:id="rId22"/>
  </p:handoutMasterIdLst>
  <p:sldIdLst>
    <p:sldId id="256" r:id="rId8"/>
    <p:sldId id="260" r:id="rId9"/>
    <p:sldId id="330" r:id="rId10"/>
    <p:sldId id="333" r:id="rId11"/>
    <p:sldId id="334" r:id="rId12"/>
    <p:sldId id="335" r:id="rId13"/>
    <p:sldId id="336" r:id="rId14"/>
    <p:sldId id="337" r:id="rId15"/>
    <p:sldId id="338" r:id="rId16"/>
    <p:sldId id="339" r:id="rId17"/>
    <p:sldId id="274" r:id="rId18"/>
    <p:sldId id="340" r:id="rId19"/>
    <p:sldId id="33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91DFF7"/>
    <a:srgbClr val="6CD4F4"/>
    <a:srgbClr val="FFFFFF"/>
    <a:srgbClr val="F0E7FF"/>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96B782-561B-4423-9F04-32A54B8AC41D}" v="217" dt="2023-05-25T15:52:11.0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475" autoAdjust="0"/>
    <p:restoredTop sz="80539" autoAdjust="0"/>
  </p:normalViewPr>
  <p:slideViewPr>
    <p:cSldViewPr snapToGrid="0">
      <p:cViewPr varScale="1">
        <p:scale>
          <a:sx n="120" d="100"/>
          <a:sy n="120" d="100"/>
        </p:scale>
        <p:origin x="2784" y="138"/>
      </p:cViewPr>
      <p:guideLst/>
    </p:cSldViewPr>
  </p:slideViewPr>
  <p:outlineViewPr>
    <p:cViewPr>
      <p:scale>
        <a:sx n="33" d="100"/>
        <a:sy n="33" d="100"/>
      </p:scale>
      <p:origin x="0" y="-8837"/>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8796B782-561B-4423-9F04-32A54B8AC41D}"/>
    <pc:docChg chg="undo redo custSel addSld delSld modSld sldOrd">
      <pc:chgData name="Twesigye, Gloria" userId="6464a502-8a44-4d67-8fab-8f3aa9495827" providerId="ADAL" clId="{8796B782-561B-4423-9F04-32A54B8AC41D}" dt="2023-05-25T15:52:11.018" v="1224"/>
      <pc:docMkLst>
        <pc:docMk/>
      </pc:docMkLst>
      <pc:sldChg chg="modSp mod">
        <pc:chgData name="Twesigye, Gloria" userId="6464a502-8a44-4d67-8fab-8f3aa9495827" providerId="ADAL" clId="{8796B782-561B-4423-9F04-32A54B8AC41D}" dt="2023-05-24T20:12:26.665" v="24" actId="20577"/>
        <pc:sldMkLst>
          <pc:docMk/>
          <pc:sldMk cId="109857222" sldId="256"/>
        </pc:sldMkLst>
        <pc:spChg chg="mod">
          <ac:chgData name="Twesigye, Gloria" userId="6464a502-8a44-4d67-8fab-8f3aa9495827" providerId="ADAL" clId="{8796B782-561B-4423-9F04-32A54B8AC41D}" dt="2023-05-24T20:12:26.665" v="24" actId="20577"/>
          <ac:spMkLst>
            <pc:docMk/>
            <pc:sldMk cId="109857222" sldId="256"/>
            <ac:spMk id="3" creationId="{00000000-0000-0000-0000-000000000000}"/>
          </ac:spMkLst>
        </pc:spChg>
      </pc:sldChg>
      <pc:sldChg chg="modSp mod">
        <pc:chgData name="Twesigye, Gloria" userId="6464a502-8a44-4d67-8fab-8f3aa9495827" providerId="ADAL" clId="{8796B782-561B-4423-9F04-32A54B8AC41D}" dt="2023-05-24T21:24:26.580" v="419" actId="20577"/>
        <pc:sldMkLst>
          <pc:docMk/>
          <pc:sldMk cId="2163988523" sldId="260"/>
        </pc:sldMkLst>
        <pc:spChg chg="mod">
          <ac:chgData name="Twesigye, Gloria" userId="6464a502-8a44-4d67-8fab-8f3aa9495827" providerId="ADAL" clId="{8796B782-561B-4423-9F04-32A54B8AC41D}" dt="2023-05-24T21:24:26.580" v="419" actId="20577"/>
          <ac:spMkLst>
            <pc:docMk/>
            <pc:sldMk cId="2163988523" sldId="260"/>
            <ac:spMk id="9" creationId="{E690F70B-E368-D7F5-795E-B5139345EF71}"/>
          </ac:spMkLst>
        </pc:spChg>
      </pc:sldChg>
      <pc:sldChg chg="del">
        <pc:chgData name="Twesigye, Gloria" userId="6464a502-8a44-4d67-8fab-8f3aa9495827" providerId="ADAL" clId="{8796B782-561B-4423-9F04-32A54B8AC41D}" dt="2023-05-25T15:22:35.672" v="902" actId="47"/>
        <pc:sldMkLst>
          <pc:docMk/>
          <pc:sldMk cId="1887431401" sldId="263"/>
        </pc:sldMkLst>
      </pc:sldChg>
      <pc:sldChg chg="delSp modSp add mod modClrScheme chgLayout modNotesTx">
        <pc:chgData name="Twesigye, Gloria" userId="6464a502-8a44-4d67-8fab-8f3aa9495827" providerId="ADAL" clId="{8796B782-561B-4423-9F04-32A54B8AC41D}" dt="2023-05-25T15:03:17.710" v="835" actId="1076"/>
        <pc:sldMkLst>
          <pc:docMk/>
          <pc:sldMk cId="0" sldId="274"/>
        </pc:sldMkLst>
        <pc:spChg chg="del">
          <ac:chgData name="Twesigye, Gloria" userId="6464a502-8a44-4d67-8fab-8f3aa9495827" providerId="ADAL" clId="{8796B782-561B-4423-9F04-32A54B8AC41D}" dt="2023-05-25T14:46:30.947" v="710" actId="478"/>
          <ac:spMkLst>
            <pc:docMk/>
            <pc:sldMk cId="0" sldId="274"/>
            <ac:spMk id="2" creationId="{56EC10C1-6EF4-FC95-4EE0-B195EEB06B27}"/>
          </ac:spMkLst>
        </pc:spChg>
        <pc:spChg chg="del">
          <ac:chgData name="Twesigye, Gloria" userId="6464a502-8a44-4d67-8fab-8f3aa9495827" providerId="ADAL" clId="{8796B782-561B-4423-9F04-32A54B8AC41D}" dt="2023-05-25T14:54:01.371" v="730" actId="478"/>
          <ac:spMkLst>
            <pc:docMk/>
            <pc:sldMk cId="0" sldId="274"/>
            <ac:spMk id="3" creationId="{7D91084E-2189-2C60-5332-8736D82B420A}"/>
          </ac:spMkLst>
        </pc:spChg>
        <pc:spChg chg="del">
          <ac:chgData name="Twesigye, Gloria" userId="6464a502-8a44-4d67-8fab-8f3aa9495827" providerId="ADAL" clId="{8796B782-561B-4423-9F04-32A54B8AC41D}" dt="2023-05-25T14:54:03.965" v="731" actId="478"/>
          <ac:spMkLst>
            <pc:docMk/>
            <pc:sldMk cId="0" sldId="274"/>
            <ac:spMk id="4" creationId="{41C7C4A2-EDF4-A860-B838-2C54E0293DA2}"/>
          </ac:spMkLst>
        </pc:spChg>
        <pc:spChg chg="mod ord">
          <ac:chgData name="Twesigye, Gloria" userId="6464a502-8a44-4d67-8fab-8f3aa9495827" providerId="ADAL" clId="{8796B782-561B-4423-9F04-32A54B8AC41D}" dt="2023-05-25T14:56:31.878" v="757" actId="27636"/>
          <ac:spMkLst>
            <pc:docMk/>
            <pc:sldMk cId="0" sldId="274"/>
            <ac:spMk id="318" creationId="{00000000-0000-0000-0000-000000000000}"/>
          </ac:spMkLst>
        </pc:spChg>
        <pc:spChg chg="mod ord">
          <ac:chgData name="Twesigye, Gloria" userId="6464a502-8a44-4d67-8fab-8f3aa9495827" providerId="ADAL" clId="{8796B782-561B-4423-9F04-32A54B8AC41D}" dt="2023-05-25T15:03:17.710" v="835" actId="1076"/>
          <ac:spMkLst>
            <pc:docMk/>
            <pc:sldMk cId="0" sldId="274"/>
            <ac:spMk id="319" creationId="{00000000-0000-0000-0000-000000000000}"/>
          </ac:spMkLst>
        </pc:spChg>
        <pc:spChg chg="del">
          <ac:chgData name="Twesigye, Gloria" userId="6464a502-8a44-4d67-8fab-8f3aa9495827" providerId="ADAL" clId="{8796B782-561B-4423-9F04-32A54B8AC41D}" dt="2023-05-25T14:54:09.381" v="733" actId="478"/>
          <ac:spMkLst>
            <pc:docMk/>
            <pc:sldMk cId="0" sldId="274"/>
            <ac:spMk id="322" creationId="{00000000-0000-0000-0000-000000000000}"/>
          </ac:spMkLst>
        </pc:spChg>
        <pc:graphicFrameChg chg="mod">
          <ac:chgData name="Twesigye, Gloria" userId="6464a502-8a44-4d67-8fab-8f3aa9495827" providerId="ADAL" clId="{8796B782-561B-4423-9F04-32A54B8AC41D}" dt="2023-05-25T15:01:55.263" v="828" actId="207"/>
          <ac:graphicFrameMkLst>
            <pc:docMk/>
            <pc:sldMk cId="0" sldId="274"/>
            <ac:graphicFrameMk id="320" creationId="{00000000-0000-0000-0000-000000000000}"/>
          </ac:graphicFrameMkLst>
        </pc:graphicFrameChg>
        <pc:picChg chg="del">
          <ac:chgData name="Twesigye, Gloria" userId="6464a502-8a44-4d67-8fab-8f3aa9495827" providerId="ADAL" clId="{8796B782-561B-4423-9F04-32A54B8AC41D}" dt="2023-05-25T14:54:10.176" v="734" actId="478"/>
          <ac:picMkLst>
            <pc:docMk/>
            <pc:sldMk cId="0" sldId="274"/>
            <ac:picMk id="321" creationId="{00000000-0000-0000-0000-000000000000}"/>
          </ac:picMkLst>
        </pc:picChg>
        <pc:picChg chg="del">
          <ac:chgData name="Twesigye, Gloria" userId="6464a502-8a44-4d67-8fab-8f3aa9495827" providerId="ADAL" clId="{8796B782-561B-4423-9F04-32A54B8AC41D}" dt="2023-05-25T14:54:51.306" v="743" actId="478"/>
          <ac:picMkLst>
            <pc:docMk/>
            <pc:sldMk cId="0" sldId="274"/>
            <ac:picMk id="323" creationId="{00000000-0000-0000-0000-000000000000}"/>
          </ac:picMkLst>
        </pc:picChg>
      </pc:sldChg>
      <pc:sldChg chg="addSp delSp modSp del mod">
        <pc:chgData name="Twesigye, Gloria" userId="6464a502-8a44-4d67-8fab-8f3aa9495827" providerId="ADAL" clId="{8796B782-561B-4423-9F04-32A54B8AC41D}" dt="2023-05-24T21:00:09.916" v="301" actId="47"/>
        <pc:sldMkLst>
          <pc:docMk/>
          <pc:sldMk cId="3944031336" sldId="306"/>
        </pc:sldMkLst>
        <pc:spChg chg="mod">
          <ac:chgData name="Twesigye, Gloria" userId="6464a502-8a44-4d67-8fab-8f3aa9495827" providerId="ADAL" clId="{8796B782-561B-4423-9F04-32A54B8AC41D}" dt="2023-05-24T20:28:20.565" v="87" actId="20577"/>
          <ac:spMkLst>
            <pc:docMk/>
            <pc:sldMk cId="3944031336" sldId="306"/>
            <ac:spMk id="2" creationId="{B21A373B-DD8B-68D5-41E3-68B00D104AC2}"/>
          </ac:spMkLst>
        </pc:spChg>
        <pc:spChg chg="del mod">
          <ac:chgData name="Twesigye, Gloria" userId="6464a502-8a44-4d67-8fab-8f3aa9495827" providerId="ADAL" clId="{8796B782-561B-4423-9F04-32A54B8AC41D}" dt="2023-05-24T20:28:25.909" v="89" actId="478"/>
          <ac:spMkLst>
            <pc:docMk/>
            <pc:sldMk cId="3944031336" sldId="306"/>
            <ac:spMk id="3" creationId="{0597924B-5E05-A413-6E63-4C20E59BB0BE}"/>
          </ac:spMkLst>
        </pc:spChg>
        <pc:spChg chg="add mod">
          <ac:chgData name="Twesigye, Gloria" userId="6464a502-8a44-4d67-8fab-8f3aa9495827" providerId="ADAL" clId="{8796B782-561B-4423-9F04-32A54B8AC41D}" dt="2023-05-24T20:28:25.909" v="89" actId="478"/>
          <ac:spMkLst>
            <pc:docMk/>
            <pc:sldMk cId="3944031336" sldId="306"/>
            <ac:spMk id="6" creationId="{D3CEE1CF-479B-365A-2A1A-88B1FA967B61}"/>
          </ac:spMkLst>
        </pc:spChg>
      </pc:sldChg>
      <pc:sldChg chg="del">
        <pc:chgData name="Twesigye, Gloria" userId="6464a502-8a44-4d67-8fab-8f3aa9495827" providerId="ADAL" clId="{8796B782-561B-4423-9F04-32A54B8AC41D}" dt="2023-05-25T14:23:59.552" v="646" actId="47"/>
        <pc:sldMkLst>
          <pc:docMk/>
          <pc:sldMk cId="3201550321" sldId="318"/>
        </pc:sldMkLst>
      </pc:sldChg>
      <pc:sldChg chg="del">
        <pc:chgData name="Twesigye, Gloria" userId="6464a502-8a44-4d67-8fab-8f3aa9495827" providerId="ADAL" clId="{8796B782-561B-4423-9F04-32A54B8AC41D}" dt="2023-05-25T14:23:59.552" v="646" actId="47"/>
        <pc:sldMkLst>
          <pc:docMk/>
          <pc:sldMk cId="3234155651" sldId="319"/>
        </pc:sldMkLst>
      </pc:sldChg>
      <pc:sldChg chg="del">
        <pc:chgData name="Twesigye, Gloria" userId="6464a502-8a44-4d67-8fab-8f3aa9495827" providerId="ADAL" clId="{8796B782-561B-4423-9F04-32A54B8AC41D}" dt="2023-05-25T15:22:35.672" v="902" actId="47"/>
        <pc:sldMkLst>
          <pc:docMk/>
          <pc:sldMk cId="661188151" sldId="325"/>
        </pc:sldMkLst>
      </pc:sldChg>
      <pc:sldChg chg="del">
        <pc:chgData name="Twesigye, Gloria" userId="6464a502-8a44-4d67-8fab-8f3aa9495827" providerId="ADAL" clId="{8796B782-561B-4423-9F04-32A54B8AC41D}" dt="2023-05-25T15:22:35.672" v="902" actId="47"/>
        <pc:sldMkLst>
          <pc:docMk/>
          <pc:sldMk cId="279450593" sldId="326"/>
        </pc:sldMkLst>
      </pc:sldChg>
      <pc:sldChg chg="del">
        <pc:chgData name="Twesigye, Gloria" userId="6464a502-8a44-4d67-8fab-8f3aa9495827" providerId="ADAL" clId="{8796B782-561B-4423-9F04-32A54B8AC41D}" dt="2023-05-25T15:22:35.672" v="902" actId="47"/>
        <pc:sldMkLst>
          <pc:docMk/>
          <pc:sldMk cId="615889357" sldId="327"/>
        </pc:sldMkLst>
      </pc:sldChg>
      <pc:sldChg chg="del">
        <pc:chgData name="Twesigye, Gloria" userId="6464a502-8a44-4d67-8fab-8f3aa9495827" providerId="ADAL" clId="{8796B782-561B-4423-9F04-32A54B8AC41D}" dt="2023-05-25T15:22:35.672" v="902" actId="47"/>
        <pc:sldMkLst>
          <pc:docMk/>
          <pc:sldMk cId="3868530031" sldId="328"/>
        </pc:sldMkLst>
      </pc:sldChg>
      <pc:sldChg chg="del ord">
        <pc:chgData name="Twesigye, Gloria" userId="6464a502-8a44-4d67-8fab-8f3aa9495827" providerId="ADAL" clId="{8796B782-561B-4423-9F04-32A54B8AC41D}" dt="2023-05-24T20:31:09.814" v="98" actId="2696"/>
        <pc:sldMkLst>
          <pc:docMk/>
          <pc:sldMk cId="779259479" sldId="330"/>
        </pc:sldMkLst>
      </pc:sldChg>
      <pc:sldChg chg="delSp modSp add mod modNotesTx">
        <pc:chgData name="Twesigye, Gloria" userId="6464a502-8a44-4d67-8fab-8f3aa9495827" providerId="ADAL" clId="{8796B782-561B-4423-9F04-32A54B8AC41D}" dt="2023-05-25T15:24:24.451" v="914" actId="207"/>
        <pc:sldMkLst>
          <pc:docMk/>
          <pc:sldMk cId="3519945815" sldId="330"/>
        </pc:sldMkLst>
        <pc:spChg chg="mod">
          <ac:chgData name="Twesigye, Gloria" userId="6464a502-8a44-4d67-8fab-8f3aa9495827" providerId="ADAL" clId="{8796B782-561B-4423-9F04-32A54B8AC41D}" dt="2023-05-25T13:27:28.357" v="435" actId="20577"/>
          <ac:spMkLst>
            <pc:docMk/>
            <pc:sldMk cId="3519945815" sldId="330"/>
            <ac:spMk id="2" creationId="{F6245169-1799-41CD-B28E-D2D20D16AD73}"/>
          </ac:spMkLst>
        </pc:spChg>
        <pc:spChg chg="mod">
          <ac:chgData name="Twesigye, Gloria" userId="6464a502-8a44-4d67-8fab-8f3aa9495827" providerId="ADAL" clId="{8796B782-561B-4423-9F04-32A54B8AC41D}" dt="2023-05-24T21:00:16.934" v="304" actId="6549"/>
          <ac:spMkLst>
            <pc:docMk/>
            <pc:sldMk cId="3519945815" sldId="330"/>
            <ac:spMk id="3" creationId="{E4FD1E92-5DBC-B105-F246-2355E4FF9A74}"/>
          </ac:spMkLst>
        </pc:spChg>
        <pc:grpChg chg="del">
          <ac:chgData name="Twesigye, Gloria" userId="6464a502-8a44-4d67-8fab-8f3aa9495827" providerId="ADAL" clId="{8796B782-561B-4423-9F04-32A54B8AC41D}" dt="2023-05-24T20:42:19.984" v="144" actId="478"/>
          <ac:grpSpMkLst>
            <pc:docMk/>
            <pc:sldMk cId="3519945815" sldId="330"/>
            <ac:grpSpMk id="6" creationId="{1BC79F65-D508-62B5-9CA3-1A7BB9A76D69}"/>
          </ac:grpSpMkLst>
        </pc:grpChg>
        <pc:graphicFrameChg chg="mod">
          <ac:chgData name="Twesigye, Gloria" userId="6464a502-8a44-4d67-8fab-8f3aa9495827" providerId="ADAL" clId="{8796B782-561B-4423-9F04-32A54B8AC41D}" dt="2023-05-25T15:24:24.451" v="914" actId="207"/>
          <ac:graphicFrameMkLst>
            <pc:docMk/>
            <pc:sldMk cId="3519945815" sldId="330"/>
            <ac:graphicFrameMk id="10" creationId="{B9F6B180-11D0-E31A-CCA3-121CA92D7B9D}"/>
          </ac:graphicFrameMkLst>
        </pc:graphicFrameChg>
      </pc:sldChg>
      <pc:sldChg chg="del">
        <pc:chgData name="Twesigye, Gloria" userId="6464a502-8a44-4d67-8fab-8f3aa9495827" providerId="ADAL" clId="{8796B782-561B-4423-9F04-32A54B8AC41D}" dt="2023-05-25T15:22:35.672" v="902" actId="47"/>
        <pc:sldMkLst>
          <pc:docMk/>
          <pc:sldMk cId="3102116819" sldId="331"/>
        </pc:sldMkLst>
      </pc:sldChg>
      <pc:sldChg chg="modSp mod modNotesTx">
        <pc:chgData name="Twesigye, Gloria" userId="6464a502-8a44-4d67-8fab-8f3aa9495827" providerId="ADAL" clId="{8796B782-561B-4423-9F04-32A54B8AC41D}" dt="2023-05-25T15:50:39.603" v="1219" actId="207"/>
        <pc:sldMkLst>
          <pc:docMk/>
          <pc:sldMk cId="1909482943" sldId="332"/>
        </pc:sldMkLst>
        <pc:spChg chg="mod">
          <ac:chgData name="Twesigye, Gloria" userId="6464a502-8a44-4d67-8fab-8f3aa9495827" providerId="ADAL" clId="{8796B782-561B-4423-9F04-32A54B8AC41D}" dt="2023-05-25T15:50:39.603" v="1219" actId="207"/>
          <ac:spMkLst>
            <pc:docMk/>
            <pc:sldMk cId="1909482943" sldId="332"/>
            <ac:spMk id="3" creationId="{F2A31AE5-F919-CA50-BF07-AF012D87D146}"/>
          </ac:spMkLst>
        </pc:spChg>
      </pc:sldChg>
      <pc:sldChg chg="addSp delSp modSp add mod modNotesTx">
        <pc:chgData name="Twesigye, Gloria" userId="6464a502-8a44-4d67-8fab-8f3aa9495827" providerId="ADAL" clId="{8796B782-561B-4423-9F04-32A54B8AC41D}" dt="2023-05-25T15:28:02.136" v="922" actId="6549"/>
        <pc:sldMkLst>
          <pc:docMk/>
          <pc:sldMk cId="2768892359" sldId="333"/>
        </pc:sldMkLst>
        <pc:spChg chg="mod">
          <ac:chgData name="Twesigye, Gloria" userId="6464a502-8a44-4d67-8fab-8f3aa9495827" providerId="ADAL" clId="{8796B782-561B-4423-9F04-32A54B8AC41D}" dt="2023-05-25T13:27:37.399" v="447" actId="6549"/>
          <ac:spMkLst>
            <pc:docMk/>
            <pc:sldMk cId="2768892359" sldId="333"/>
            <ac:spMk id="2" creationId="{F6245169-1799-41CD-B28E-D2D20D16AD73}"/>
          </ac:spMkLst>
        </pc:spChg>
        <pc:spChg chg="mod">
          <ac:chgData name="Twesigye, Gloria" userId="6464a502-8a44-4d67-8fab-8f3aa9495827" providerId="ADAL" clId="{8796B782-561B-4423-9F04-32A54B8AC41D}" dt="2023-05-25T13:25:46.905" v="423" actId="1076"/>
          <ac:spMkLst>
            <pc:docMk/>
            <pc:sldMk cId="2768892359" sldId="333"/>
            <ac:spMk id="3" creationId="{E4FD1E92-5DBC-B105-F246-2355E4FF9A74}"/>
          </ac:spMkLst>
        </pc:spChg>
        <pc:graphicFrameChg chg="add del mod">
          <ac:chgData name="Twesigye, Gloria" userId="6464a502-8a44-4d67-8fab-8f3aa9495827" providerId="ADAL" clId="{8796B782-561B-4423-9F04-32A54B8AC41D}" dt="2023-05-25T15:27:13.299" v="920" actId="207"/>
          <ac:graphicFrameMkLst>
            <pc:docMk/>
            <pc:sldMk cId="2768892359" sldId="333"/>
            <ac:graphicFrameMk id="10" creationId="{B9F6B180-11D0-E31A-CCA3-121CA92D7B9D}"/>
          </ac:graphicFrameMkLst>
        </pc:graphicFrameChg>
      </pc:sldChg>
      <pc:sldChg chg="modSp add mod modNotesTx">
        <pc:chgData name="Twesigye, Gloria" userId="6464a502-8a44-4d67-8fab-8f3aa9495827" providerId="ADAL" clId="{8796B782-561B-4423-9F04-32A54B8AC41D}" dt="2023-05-25T15:28:08.663" v="924" actId="20577"/>
        <pc:sldMkLst>
          <pc:docMk/>
          <pc:sldMk cId="3109758896" sldId="334"/>
        </pc:sldMkLst>
        <pc:spChg chg="mod">
          <ac:chgData name="Twesigye, Gloria" userId="6464a502-8a44-4d67-8fab-8f3aa9495827" providerId="ADAL" clId="{8796B782-561B-4423-9F04-32A54B8AC41D}" dt="2023-05-24T20:59:26.447" v="300" actId="6549"/>
          <ac:spMkLst>
            <pc:docMk/>
            <pc:sldMk cId="3109758896" sldId="334"/>
            <ac:spMk id="2" creationId="{F6245169-1799-41CD-B28E-D2D20D16AD73}"/>
          </ac:spMkLst>
        </pc:spChg>
        <pc:spChg chg="mod">
          <ac:chgData name="Twesigye, Gloria" userId="6464a502-8a44-4d67-8fab-8f3aa9495827" providerId="ADAL" clId="{8796B782-561B-4423-9F04-32A54B8AC41D}" dt="2023-05-24T21:24:01.141" v="415" actId="20577"/>
          <ac:spMkLst>
            <pc:docMk/>
            <pc:sldMk cId="3109758896" sldId="334"/>
            <ac:spMk id="3" creationId="{E4FD1E92-5DBC-B105-F246-2355E4FF9A74}"/>
          </ac:spMkLst>
        </pc:spChg>
        <pc:graphicFrameChg chg="mod">
          <ac:chgData name="Twesigye, Gloria" userId="6464a502-8a44-4d67-8fab-8f3aa9495827" providerId="ADAL" clId="{8796B782-561B-4423-9F04-32A54B8AC41D}" dt="2023-05-24T21:23:39.733" v="411" actId="207"/>
          <ac:graphicFrameMkLst>
            <pc:docMk/>
            <pc:sldMk cId="3109758896" sldId="334"/>
            <ac:graphicFrameMk id="10" creationId="{B9F6B180-11D0-E31A-CCA3-121CA92D7B9D}"/>
          </ac:graphicFrameMkLst>
        </pc:graphicFrameChg>
      </pc:sldChg>
      <pc:sldChg chg="addSp delSp modSp new mod modClrScheme chgLayout modNotesTx">
        <pc:chgData name="Twesigye, Gloria" userId="6464a502-8a44-4d67-8fab-8f3aa9495827" providerId="ADAL" clId="{8796B782-561B-4423-9F04-32A54B8AC41D}" dt="2023-05-25T14:59:41.336" v="817" actId="20577"/>
        <pc:sldMkLst>
          <pc:docMk/>
          <pc:sldMk cId="2445770454" sldId="335"/>
        </pc:sldMkLst>
        <pc:spChg chg="mod ord">
          <ac:chgData name="Twesigye, Gloria" userId="6464a502-8a44-4d67-8fab-8f3aa9495827" providerId="ADAL" clId="{8796B782-561B-4423-9F04-32A54B8AC41D}" dt="2023-05-25T13:41:42.771" v="521" actId="14100"/>
          <ac:spMkLst>
            <pc:docMk/>
            <pc:sldMk cId="2445770454" sldId="335"/>
            <ac:spMk id="2" creationId="{346EDE3D-DDEB-E85A-B944-D6204519F9D4}"/>
          </ac:spMkLst>
        </pc:spChg>
        <pc:spChg chg="del">
          <ac:chgData name="Twesigye, Gloria" userId="6464a502-8a44-4d67-8fab-8f3aa9495827" providerId="ADAL" clId="{8796B782-561B-4423-9F04-32A54B8AC41D}" dt="2023-05-25T13:30:12.273" v="451" actId="1957"/>
          <ac:spMkLst>
            <pc:docMk/>
            <pc:sldMk cId="2445770454" sldId="335"/>
            <ac:spMk id="3" creationId="{0C82BA28-8406-4485-2B7C-166271248AB0}"/>
          </ac:spMkLst>
        </pc:spChg>
        <pc:spChg chg="add mod">
          <ac:chgData name="Twesigye, Gloria" userId="6464a502-8a44-4d67-8fab-8f3aa9495827" providerId="ADAL" clId="{8796B782-561B-4423-9F04-32A54B8AC41D}" dt="2023-05-25T14:59:41.336" v="817" actId="20577"/>
          <ac:spMkLst>
            <pc:docMk/>
            <pc:sldMk cId="2445770454" sldId="335"/>
            <ac:spMk id="7" creationId="{66DDC13E-98D4-FF60-9A30-ED3AB3B130F1}"/>
          </ac:spMkLst>
        </pc:spChg>
        <pc:graphicFrameChg chg="add mod ord">
          <ac:chgData name="Twesigye, Gloria" userId="6464a502-8a44-4d67-8fab-8f3aa9495827" providerId="ADAL" clId="{8796B782-561B-4423-9F04-32A54B8AC41D}" dt="2023-05-25T13:40:30.585" v="510" actId="208"/>
          <ac:graphicFrameMkLst>
            <pc:docMk/>
            <pc:sldMk cId="2445770454" sldId="335"/>
            <ac:graphicFrameMk id="6" creationId="{AC023773-F7A9-4983-889F-0F96BD657BDB}"/>
          </ac:graphicFrameMkLst>
        </pc:graphicFrameChg>
      </pc:sldChg>
      <pc:sldChg chg="modSp add mod modNotesTx">
        <pc:chgData name="Twesigye, Gloria" userId="6464a502-8a44-4d67-8fab-8f3aa9495827" providerId="ADAL" clId="{8796B782-561B-4423-9F04-32A54B8AC41D}" dt="2023-05-25T14:59:58.944" v="818" actId="20577"/>
        <pc:sldMkLst>
          <pc:docMk/>
          <pc:sldMk cId="603855680" sldId="336"/>
        </pc:sldMkLst>
        <pc:spChg chg="mod">
          <ac:chgData name="Twesigye, Gloria" userId="6464a502-8a44-4d67-8fab-8f3aa9495827" providerId="ADAL" clId="{8796B782-561B-4423-9F04-32A54B8AC41D}" dt="2023-05-25T13:47:14.381" v="548" actId="14100"/>
          <ac:spMkLst>
            <pc:docMk/>
            <pc:sldMk cId="603855680" sldId="336"/>
            <ac:spMk id="2" creationId="{346EDE3D-DDEB-E85A-B944-D6204519F9D4}"/>
          </ac:spMkLst>
        </pc:spChg>
        <pc:spChg chg="mod">
          <ac:chgData name="Twesigye, Gloria" userId="6464a502-8a44-4d67-8fab-8f3aa9495827" providerId="ADAL" clId="{8796B782-561B-4423-9F04-32A54B8AC41D}" dt="2023-05-25T14:59:58.944" v="818" actId="20577"/>
          <ac:spMkLst>
            <pc:docMk/>
            <pc:sldMk cId="603855680" sldId="336"/>
            <ac:spMk id="7" creationId="{66DDC13E-98D4-FF60-9A30-ED3AB3B130F1}"/>
          </ac:spMkLst>
        </pc:spChg>
        <pc:graphicFrameChg chg="mod">
          <ac:chgData name="Twesigye, Gloria" userId="6464a502-8a44-4d67-8fab-8f3aa9495827" providerId="ADAL" clId="{8796B782-561B-4423-9F04-32A54B8AC41D}" dt="2023-05-25T13:50:32.954" v="572"/>
          <ac:graphicFrameMkLst>
            <pc:docMk/>
            <pc:sldMk cId="603855680" sldId="336"/>
            <ac:graphicFrameMk id="6" creationId="{AC023773-F7A9-4983-889F-0F96BD657BDB}"/>
          </ac:graphicFrameMkLst>
        </pc:graphicFrameChg>
      </pc:sldChg>
      <pc:sldChg chg="modSp add mod modClrScheme chgLayout modNotesTx">
        <pc:chgData name="Twesigye, Gloria" userId="6464a502-8a44-4d67-8fab-8f3aa9495827" providerId="ADAL" clId="{8796B782-561B-4423-9F04-32A54B8AC41D}" dt="2023-05-25T15:29:14.181" v="929" actId="207"/>
        <pc:sldMkLst>
          <pc:docMk/>
          <pc:sldMk cId="2796376834" sldId="337"/>
        </pc:sldMkLst>
        <pc:spChg chg="mod ord">
          <ac:chgData name="Twesigye, Gloria" userId="6464a502-8a44-4d67-8fab-8f3aa9495827" providerId="ADAL" clId="{8796B782-561B-4423-9F04-32A54B8AC41D}" dt="2023-05-25T14:04:45.869" v="599"/>
          <ac:spMkLst>
            <pc:docMk/>
            <pc:sldMk cId="2796376834" sldId="337"/>
            <ac:spMk id="2" creationId="{F6245169-1799-41CD-B28E-D2D20D16AD73}"/>
          </ac:spMkLst>
        </pc:spChg>
        <pc:spChg chg="mod ord">
          <ac:chgData name="Twesigye, Gloria" userId="6464a502-8a44-4d67-8fab-8f3aa9495827" providerId="ADAL" clId="{8796B782-561B-4423-9F04-32A54B8AC41D}" dt="2023-05-25T14:04:52.459" v="600" actId="14100"/>
          <ac:spMkLst>
            <pc:docMk/>
            <pc:sldMk cId="2796376834" sldId="337"/>
            <ac:spMk id="3" creationId="{E4FD1E92-5DBC-B105-F246-2355E4FF9A74}"/>
          </ac:spMkLst>
        </pc:spChg>
        <pc:graphicFrameChg chg="mod">
          <ac:chgData name="Twesigye, Gloria" userId="6464a502-8a44-4d67-8fab-8f3aa9495827" providerId="ADAL" clId="{8796B782-561B-4423-9F04-32A54B8AC41D}" dt="2023-05-25T15:29:14.181" v="929" actId="207"/>
          <ac:graphicFrameMkLst>
            <pc:docMk/>
            <pc:sldMk cId="2796376834" sldId="337"/>
            <ac:graphicFrameMk id="10" creationId="{B9F6B180-11D0-E31A-CCA3-121CA92D7B9D}"/>
          </ac:graphicFrameMkLst>
        </pc:graphicFrameChg>
      </pc:sldChg>
      <pc:sldChg chg="add del">
        <pc:chgData name="Twesigye, Gloria" userId="6464a502-8a44-4d67-8fab-8f3aa9495827" providerId="ADAL" clId="{8796B782-561B-4423-9F04-32A54B8AC41D}" dt="2023-05-25T13:59:18.885" v="577" actId="2696"/>
        <pc:sldMkLst>
          <pc:docMk/>
          <pc:sldMk cId="3832549992" sldId="337"/>
        </pc:sldMkLst>
      </pc:sldChg>
      <pc:sldChg chg="modSp add mod modClrScheme chgLayout modNotesTx">
        <pc:chgData name="Twesigye, Gloria" userId="6464a502-8a44-4d67-8fab-8f3aa9495827" providerId="ADAL" clId="{8796B782-561B-4423-9F04-32A54B8AC41D}" dt="2023-05-25T15:37:24.093" v="1024" actId="207"/>
        <pc:sldMkLst>
          <pc:docMk/>
          <pc:sldMk cId="799964237" sldId="338"/>
        </pc:sldMkLst>
        <pc:spChg chg="mod ord">
          <ac:chgData name="Twesigye, Gloria" userId="6464a502-8a44-4d67-8fab-8f3aa9495827" providerId="ADAL" clId="{8796B782-561B-4423-9F04-32A54B8AC41D}" dt="2023-05-25T14:03:59.383" v="597" actId="2711"/>
          <ac:spMkLst>
            <pc:docMk/>
            <pc:sldMk cId="799964237" sldId="338"/>
            <ac:spMk id="2" creationId="{F6245169-1799-41CD-B28E-D2D20D16AD73}"/>
          </ac:spMkLst>
        </pc:spChg>
        <pc:spChg chg="mod ord">
          <ac:chgData name="Twesigye, Gloria" userId="6464a502-8a44-4d67-8fab-8f3aa9495827" providerId="ADAL" clId="{8796B782-561B-4423-9F04-32A54B8AC41D}" dt="2023-05-25T13:59:40.582" v="580" actId="700"/>
          <ac:spMkLst>
            <pc:docMk/>
            <pc:sldMk cId="799964237" sldId="338"/>
            <ac:spMk id="3" creationId="{E4FD1E92-5DBC-B105-F246-2355E4FF9A74}"/>
          </ac:spMkLst>
        </pc:spChg>
        <pc:graphicFrameChg chg="mod">
          <ac:chgData name="Twesigye, Gloria" userId="6464a502-8a44-4d67-8fab-8f3aa9495827" providerId="ADAL" clId="{8796B782-561B-4423-9F04-32A54B8AC41D}" dt="2023-05-25T15:37:24.093" v="1024" actId="207"/>
          <ac:graphicFrameMkLst>
            <pc:docMk/>
            <pc:sldMk cId="799964237" sldId="338"/>
            <ac:graphicFrameMk id="10" creationId="{B9F6B180-11D0-E31A-CCA3-121CA92D7B9D}"/>
          </ac:graphicFrameMkLst>
        </pc:graphicFrameChg>
      </pc:sldChg>
      <pc:sldChg chg="add del replId">
        <pc:chgData name="Twesigye, Gloria" userId="6464a502-8a44-4d67-8fab-8f3aa9495827" providerId="ADAL" clId="{8796B782-561B-4423-9F04-32A54B8AC41D}" dt="2023-05-25T13:59:18.885" v="577" actId="2696"/>
        <pc:sldMkLst>
          <pc:docMk/>
          <pc:sldMk cId="2660335823" sldId="338"/>
        </pc:sldMkLst>
      </pc:sldChg>
      <pc:sldChg chg="modSp add mod modClrScheme chgLayout modNotesTx">
        <pc:chgData name="Twesigye, Gloria" userId="6464a502-8a44-4d67-8fab-8f3aa9495827" providerId="ADAL" clId="{8796B782-561B-4423-9F04-32A54B8AC41D}" dt="2023-05-25T14:13:15.215" v="645" actId="20577"/>
        <pc:sldMkLst>
          <pc:docMk/>
          <pc:sldMk cId="1027003531" sldId="339"/>
        </pc:sldMkLst>
        <pc:spChg chg="mod ord">
          <ac:chgData name="Twesigye, Gloria" userId="6464a502-8a44-4d67-8fab-8f3aa9495827" providerId="ADAL" clId="{8796B782-561B-4423-9F04-32A54B8AC41D}" dt="2023-05-25T14:07:33.423" v="609"/>
          <ac:spMkLst>
            <pc:docMk/>
            <pc:sldMk cId="1027003531" sldId="339"/>
            <ac:spMk id="2" creationId="{F6245169-1799-41CD-B28E-D2D20D16AD73}"/>
          </ac:spMkLst>
        </pc:spChg>
        <pc:spChg chg="mod ord">
          <ac:chgData name="Twesigye, Gloria" userId="6464a502-8a44-4d67-8fab-8f3aa9495827" providerId="ADAL" clId="{8796B782-561B-4423-9F04-32A54B8AC41D}" dt="2023-05-25T13:59:40.582" v="580" actId="700"/>
          <ac:spMkLst>
            <pc:docMk/>
            <pc:sldMk cId="1027003531" sldId="339"/>
            <ac:spMk id="3" creationId="{E4FD1E92-5DBC-B105-F246-2355E4FF9A74}"/>
          </ac:spMkLst>
        </pc:spChg>
      </pc:sldChg>
      <pc:sldChg chg="add del replId">
        <pc:chgData name="Twesigye, Gloria" userId="6464a502-8a44-4d67-8fab-8f3aa9495827" providerId="ADAL" clId="{8796B782-561B-4423-9F04-32A54B8AC41D}" dt="2023-05-25T13:59:18.885" v="577" actId="2696"/>
        <pc:sldMkLst>
          <pc:docMk/>
          <pc:sldMk cId="3061996914" sldId="339"/>
        </pc:sldMkLst>
      </pc:sldChg>
      <pc:sldChg chg="modSp add del mod ord">
        <pc:chgData name="Twesigye, Gloria" userId="6464a502-8a44-4d67-8fab-8f3aa9495827" providerId="ADAL" clId="{8796B782-561B-4423-9F04-32A54B8AC41D}" dt="2023-05-25T14:53:08.802" v="722" actId="47"/>
        <pc:sldMkLst>
          <pc:docMk/>
          <pc:sldMk cId="1823426496" sldId="340"/>
        </pc:sldMkLst>
        <pc:spChg chg="mod">
          <ac:chgData name="Twesigye, Gloria" userId="6464a502-8a44-4d67-8fab-8f3aa9495827" providerId="ADAL" clId="{8796B782-561B-4423-9F04-32A54B8AC41D}" dt="2023-05-25T14:24:47.375" v="662" actId="20577"/>
          <ac:spMkLst>
            <pc:docMk/>
            <pc:sldMk cId="1823426496" sldId="340"/>
            <ac:spMk id="2" creationId="{346EDE3D-DDEB-E85A-B944-D6204519F9D4}"/>
          </ac:spMkLst>
        </pc:spChg>
        <pc:graphicFrameChg chg="mod">
          <ac:chgData name="Twesigye, Gloria" userId="6464a502-8a44-4d67-8fab-8f3aa9495827" providerId="ADAL" clId="{8796B782-561B-4423-9F04-32A54B8AC41D}" dt="2023-05-25T14:32:54.136" v="685" actId="1957"/>
          <ac:graphicFrameMkLst>
            <pc:docMk/>
            <pc:sldMk cId="1823426496" sldId="340"/>
            <ac:graphicFrameMk id="6" creationId="{AC023773-F7A9-4983-889F-0F96BD657BDB}"/>
          </ac:graphicFrameMkLst>
        </pc:graphicFrameChg>
      </pc:sldChg>
      <pc:sldChg chg="modSp add mod modNotesTx">
        <pc:chgData name="Twesigye, Gloria" userId="6464a502-8a44-4d67-8fab-8f3aa9495827" providerId="ADAL" clId="{8796B782-561B-4423-9F04-32A54B8AC41D}" dt="2023-05-25T15:52:11.018" v="1224"/>
        <pc:sldMkLst>
          <pc:docMk/>
          <pc:sldMk cId="3652723385" sldId="340"/>
        </pc:sldMkLst>
        <pc:spChg chg="mod">
          <ac:chgData name="Twesigye, Gloria" userId="6464a502-8a44-4d67-8fab-8f3aa9495827" providerId="ADAL" clId="{8796B782-561B-4423-9F04-32A54B8AC41D}" dt="2023-05-25T15:03:13.285" v="834"/>
          <ac:spMkLst>
            <pc:docMk/>
            <pc:sldMk cId="3652723385" sldId="340"/>
            <ac:spMk id="318" creationId="{00000000-0000-0000-0000-000000000000}"/>
          </ac:spMkLst>
        </pc:spChg>
        <pc:spChg chg="mod">
          <ac:chgData name="Twesigye, Gloria" userId="6464a502-8a44-4d67-8fab-8f3aa9495827" providerId="ADAL" clId="{8796B782-561B-4423-9F04-32A54B8AC41D}" dt="2023-05-25T15:08:27.697" v="842" actId="1076"/>
          <ac:spMkLst>
            <pc:docMk/>
            <pc:sldMk cId="3652723385" sldId="340"/>
            <ac:spMk id="319" creationId="{00000000-0000-0000-0000-000000000000}"/>
          </ac:spMkLst>
        </pc:spChg>
        <pc:graphicFrameChg chg="mod">
          <ac:chgData name="Twesigye, Gloria" userId="6464a502-8a44-4d67-8fab-8f3aa9495827" providerId="ADAL" clId="{8796B782-561B-4423-9F04-32A54B8AC41D}" dt="2023-05-25T15:52:11.018" v="1224"/>
          <ac:graphicFrameMkLst>
            <pc:docMk/>
            <pc:sldMk cId="3652723385" sldId="340"/>
            <ac:graphicFrameMk id="320" creationId="{00000000-0000-0000-0000-000000000000}"/>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45990684227361E-3"/>
          <c:y val="0.14024204528597428"/>
          <c:w val="0.93763294016489995"/>
          <c:h val="0.72102528923630527"/>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2-C03B-4881-9BAC-08D451EC21BF}"/>
              </c:ext>
            </c:extLst>
          </c:dPt>
          <c:dPt>
            <c:idx val="2"/>
            <c:invertIfNegative val="0"/>
            <c:bubble3D val="0"/>
            <c:spPr>
              <a:solidFill>
                <a:schemeClr val="accent2"/>
              </a:solidFill>
              <a:ln>
                <a:no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Sheet1!$A$1:$C$1</c:f>
              <c:strCache>
                <c:ptCount val="3"/>
                <c:pt idx="0">
                  <c:v>Per 100,000 population</c:v>
                </c:pt>
                <c:pt idx="1">
                  <c:v>Per 100,000 women</c:v>
                </c:pt>
                <c:pt idx="2">
                  <c:v>Per 100,000 men</c:v>
                </c:pt>
              </c:strCache>
            </c:strRef>
          </c:cat>
          <c:val>
            <c:numRef>
              <c:f>Sheet1!$A$2:$C$2</c:f>
              <c:numCache>
                <c:formatCode>General</c:formatCode>
                <c:ptCount val="3"/>
                <c:pt idx="0">
                  <c:v>14</c:v>
                </c:pt>
                <c:pt idx="1">
                  <c:v>3</c:v>
                </c:pt>
                <c:pt idx="2">
                  <c:v>11</c:v>
                </c:pt>
              </c:numCache>
            </c:numRef>
          </c:val>
          <c:extLst>
            <c:ext xmlns:c16="http://schemas.microsoft.com/office/drawing/2014/chart" uri="{C3380CC4-5D6E-409C-BE32-E72D297353CC}">
              <c16:uniqueId val="{00000000-B0DD-4FD1-A1CB-966873C36F93}"/>
            </c:ext>
          </c:extLst>
        </c:ser>
        <c:dLbls>
          <c:dLblPos val="outEnd"/>
          <c:showLegendKey val="0"/>
          <c:showVal val="1"/>
          <c:showCatName val="0"/>
          <c:showSerName val="0"/>
          <c:showPercent val="0"/>
          <c:showBubbleSize val="0"/>
        </c:dLbls>
        <c:gapWidth val="100"/>
        <c:overlap val="-5"/>
        <c:axId val="2089359839"/>
        <c:axId val="2089366559"/>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659955257270694"/>
          <c:y val="0.1366088411949484"/>
          <c:w val="0.60902652269137503"/>
          <c:h val="0.7546307571536055"/>
        </c:manualLayout>
      </c:layout>
      <c:barChart>
        <c:barDir val="col"/>
        <c:grouping val="percentStacked"/>
        <c:varyColors val="0"/>
        <c:ser>
          <c:idx val="0"/>
          <c:order val="0"/>
          <c:tx>
            <c:strRef>
              <c:f>Sheet1!$B$1</c:f>
              <c:strCache>
                <c:ptCount val="1"/>
                <c:pt idx="0">
                  <c:v>Fall</c:v>
                </c:pt>
              </c:strCache>
            </c:strRef>
          </c:tx>
          <c:spPr>
            <a:solidFill>
              <a:schemeClr val="accent6">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Type of incident</c:v>
                </c:pt>
              </c:strCache>
            </c:strRef>
          </c:cat>
          <c:val>
            <c:numRef>
              <c:f>Sheet1!$B$2</c:f>
              <c:numCache>
                <c:formatCode>General</c:formatCode>
                <c:ptCount val="1"/>
                <c:pt idx="0">
                  <c:v>74</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Occupational accident</c:v>
                </c:pt>
              </c:strCache>
            </c:strRef>
          </c:tx>
          <c:spPr>
            <a:solidFill>
              <a:schemeClr val="accent2">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Type of incident</c:v>
                </c:pt>
              </c:strCache>
            </c:strRef>
          </c:cat>
          <c:val>
            <c:numRef>
              <c:f>Sheet1!$C$2</c:f>
              <c:numCache>
                <c:formatCode>General</c:formatCode>
                <c:ptCount val="1"/>
                <c:pt idx="0">
                  <c:v>9</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Fire/burning</c:v>
                </c:pt>
              </c:strCache>
            </c:strRef>
          </c:tx>
          <c:spPr>
            <a:solidFill>
              <a:schemeClr val="accent3">
                <a:lumMod val="50000"/>
              </a:schemeClr>
            </a:solidFill>
            <a:ln>
              <a:noFill/>
            </a:ln>
            <a:effectLst/>
          </c:spPr>
          <c:invertIfNegative val="0"/>
          <c:dLbls>
            <c:dLbl>
              <c:idx val="0"/>
              <c:layout>
                <c:manualLayout>
                  <c:x val="-0.17598806860551827"/>
                  <c:y val="4.9330522658829713E-3"/>
                </c:manualLayout>
              </c:layout>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BEF-4354-93FD-A355611618ED}"/>
                </c:ext>
              </c:extLst>
            </c:dLbl>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Type of incident</c:v>
                </c:pt>
              </c:strCache>
            </c:strRef>
          </c:cat>
          <c:val>
            <c:numRef>
              <c:f>Sheet1!$D$2</c:f>
              <c:numCache>
                <c:formatCode>General</c:formatCode>
                <c:ptCount val="1"/>
                <c:pt idx="0">
                  <c:v>2</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Animal bite</c:v>
                </c:pt>
              </c:strCache>
            </c:strRef>
          </c:tx>
          <c:spPr>
            <a:solidFill>
              <a:schemeClr val="accent5">
                <a:lumMod val="40000"/>
                <a:lumOff val="60000"/>
              </a:schemeClr>
            </a:solidFill>
            <a:ln>
              <a:noFill/>
            </a:ln>
            <a:effectLst/>
          </c:spPr>
          <c:invertIfNegative val="0"/>
          <c:dLbls>
            <c:dLbl>
              <c:idx val="0"/>
              <c:layout>
                <c:manualLayout>
                  <c:x val="0.17598806860551827"/>
                  <c:y val="1.2332630664707429E-2"/>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Type of incident</c:v>
                </c:pt>
              </c:strCache>
            </c:strRef>
          </c:cat>
          <c:val>
            <c:numRef>
              <c:f>Sheet1!$E$2</c:f>
              <c:numCache>
                <c:formatCode>General</c:formatCode>
                <c:ptCount val="1"/>
                <c:pt idx="0">
                  <c:v>2</c:v>
                </c:pt>
              </c:numCache>
            </c:numRef>
          </c:val>
          <c:extLst>
            <c:ext xmlns:c16="http://schemas.microsoft.com/office/drawing/2014/chart" uri="{C3380CC4-5D6E-409C-BE32-E72D297353CC}">
              <c16:uniqueId val="{00000003-5E0E-4B48-AB00-B375CEECC393}"/>
            </c:ext>
          </c:extLst>
        </c:ser>
        <c:ser>
          <c:idx val="4"/>
          <c:order val="4"/>
          <c:tx>
            <c:strRef>
              <c:f>Sheet1!$F$1</c:f>
              <c:strCache>
                <c:ptCount val="1"/>
                <c:pt idx="0">
                  <c:v>Struck by person/object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Type of incident</c:v>
                </c:pt>
              </c:strCache>
            </c:strRef>
          </c:cat>
          <c:val>
            <c:numRef>
              <c:f>Sheet1!$F$2</c:f>
              <c:numCache>
                <c:formatCode>General</c:formatCode>
                <c:ptCount val="1"/>
                <c:pt idx="0">
                  <c:v>4</c:v>
                </c:pt>
              </c:numCache>
            </c:numRef>
          </c:val>
          <c:extLst>
            <c:ext xmlns:c16="http://schemas.microsoft.com/office/drawing/2014/chart" uri="{C3380CC4-5D6E-409C-BE32-E72D297353CC}">
              <c16:uniqueId val="{00000000-4BEF-4354-93FD-A355611618ED}"/>
            </c:ext>
          </c:extLst>
        </c:ser>
        <c:ser>
          <c:idx val="5"/>
          <c:order val="5"/>
          <c:tx>
            <c:strRef>
              <c:f>Sheet1!$G$1</c:f>
              <c:strCache>
                <c:ptCount val="1"/>
                <c:pt idx="0">
                  <c:v>Cut or stabbed</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Type of incident</c:v>
                </c:pt>
              </c:strCache>
            </c:strRef>
          </c:cat>
          <c:val>
            <c:numRef>
              <c:f>Sheet1!$G$2</c:f>
              <c:numCache>
                <c:formatCode>General</c:formatCode>
                <c:ptCount val="1"/>
                <c:pt idx="0">
                  <c:v>4</c:v>
                </c:pt>
              </c:numCache>
            </c:numRef>
          </c:val>
          <c:extLst>
            <c:ext xmlns:c16="http://schemas.microsoft.com/office/drawing/2014/chart" uri="{C3380CC4-5D6E-409C-BE32-E72D297353CC}">
              <c16:uniqueId val="{00000001-4BEF-4354-93FD-A355611618ED}"/>
            </c:ext>
          </c:extLst>
        </c:ser>
        <c:ser>
          <c:idx val="6"/>
          <c:order val="6"/>
          <c:tx>
            <c:strRef>
              <c:f>Sheet1!$H$1</c:f>
              <c:strCache>
                <c:ptCount val="1"/>
                <c:pt idx="0">
                  <c:v>Other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Type of incident</c:v>
                </c:pt>
              </c:strCache>
            </c:strRef>
          </c:cat>
          <c:val>
            <c:numRef>
              <c:f>Sheet1!$H$2</c:f>
              <c:numCache>
                <c:formatCode>General</c:formatCode>
                <c:ptCount val="1"/>
                <c:pt idx="0">
                  <c:v>6</c:v>
                </c:pt>
              </c:numCache>
            </c:numRef>
          </c:val>
          <c:extLst>
            <c:ext xmlns:c16="http://schemas.microsoft.com/office/drawing/2014/chart" uri="{C3380CC4-5D6E-409C-BE32-E72D297353CC}">
              <c16:uniqueId val="{00000002-4BEF-4354-93FD-A355611618ED}"/>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45867994244326E-3"/>
          <c:y val="0.14603604458491792"/>
          <c:w val="0.93763294016489995"/>
          <c:h val="0.72102528923630527"/>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4C62-4BFA-B4B7-7425ED66B281}"/>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4C62-4BFA-B4B7-7425ED66B281}"/>
              </c:ext>
            </c:extLst>
          </c:dPt>
          <c:dPt>
            <c:idx val="2"/>
            <c:invertIfNegative val="0"/>
            <c:bubble3D val="0"/>
            <c:spPr>
              <a:solidFill>
                <a:schemeClr val="accent2"/>
              </a:solidFill>
              <a:ln>
                <a:noFill/>
              </a:ln>
              <a:effectLst/>
            </c:spPr>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Sheet1!$A$1:$C$1</c:f>
              <c:strCache>
                <c:ptCount val="3"/>
                <c:pt idx="0">
                  <c:v>Per 100,000 population</c:v>
                </c:pt>
                <c:pt idx="1">
                  <c:v>Per 100,000 women</c:v>
                </c:pt>
                <c:pt idx="2">
                  <c:v>Per 100,000 men</c:v>
                </c:pt>
              </c:strCache>
            </c:strRef>
          </c:cat>
          <c:val>
            <c:numRef>
              <c:f>Sheet1!$A$2:$C$2</c:f>
              <c:numCache>
                <c:formatCode>General</c:formatCode>
                <c:ptCount val="3"/>
                <c:pt idx="0">
                  <c:v>1088</c:v>
                </c:pt>
                <c:pt idx="1">
                  <c:v>301</c:v>
                </c:pt>
                <c:pt idx="2">
                  <c:v>787</c:v>
                </c:pt>
              </c:numCache>
            </c:numRef>
          </c:val>
          <c:extLst>
            <c:ext xmlns:c16="http://schemas.microsoft.com/office/drawing/2014/chart" uri="{C3380CC4-5D6E-409C-BE32-E72D297353CC}">
              <c16:uniqueId val="{00000000-B0DD-4FD1-A1CB-966873C36F93}"/>
            </c:ext>
          </c:extLst>
        </c:ser>
        <c:dLbls>
          <c:showLegendKey val="0"/>
          <c:showVal val="0"/>
          <c:showCatName val="0"/>
          <c:showSerName val="0"/>
          <c:showPercent val="0"/>
          <c:showBubbleSize val="0"/>
        </c:dLbls>
        <c:gapWidth val="100"/>
        <c:overlap val="-5"/>
        <c:axId val="2089359839"/>
        <c:axId val="2089366559"/>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100"/>
          <c:min val="0"/>
        </c:scaling>
        <c:delete val="1"/>
        <c:axPos val="l"/>
        <c:numFmt formatCode="#,##0" sourceLinked="0"/>
        <c:majorTickMark val="out"/>
        <c:minorTickMark val="none"/>
        <c:tickLblPos val="nextTo"/>
        <c:crossAx val="20893598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45990684227361E-3"/>
          <c:y val="0.14024204528597428"/>
          <c:w val="0.93763294016489995"/>
          <c:h val="0.72102528923630527"/>
        </c:manualLayout>
      </c:layout>
      <c:barChart>
        <c:barDir val="col"/>
        <c:grouping val="clustered"/>
        <c:varyColors val="0"/>
        <c:ser>
          <c:idx val="0"/>
          <c:order val="0"/>
          <c:tx>
            <c:strRef>
              <c:f>Sheet1!$B$1</c:f>
              <c:strCache>
                <c:ptCount val="1"/>
                <c:pt idx="0">
                  <c:v>Nepal</c:v>
                </c:pt>
              </c:strCache>
            </c:strRef>
          </c:tx>
          <c:spPr>
            <a:solidFill>
              <a:schemeClr val="accent5"/>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Number of deaths and injuries per 100,000 population</c:v>
                </c:pt>
              </c:strCache>
            </c:strRef>
          </c:cat>
          <c:val>
            <c:numRef>
              <c:f>Sheet1!$B$2</c:f>
              <c:numCache>
                <c:formatCode>General</c:formatCode>
                <c:ptCount val="1"/>
                <c:pt idx="0">
                  <c:v>1102</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Urban</c:v>
                </c:pt>
              </c:strCache>
            </c:strRef>
          </c:tx>
          <c:spPr>
            <a:solidFill>
              <a:schemeClr val="accent4"/>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Number of deaths and injuries per 100,000 population</c:v>
                </c:pt>
              </c:strCache>
            </c:strRef>
          </c:cat>
          <c:val>
            <c:numRef>
              <c:f>Sheet1!$C$2</c:f>
              <c:numCache>
                <c:formatCode>General</c:formatCode>
                <c:ptCount val="1"/>
                <c:pt idx="0">
                  <c:v>1236</c:v>
                </c:pt>
              </c:numCache>
            </c:numRef>
          </c:val>
          <c:extLst>
            <c:ext xmlns:c16="http://schemas.microsoft.com/office/drawing/2014/chart" uri="{C3380CC4-5D6E-409C-BE32-E72D297353CC}">
              <c16:uniqueId val="{00000001-B0DD-4FD1-A1CB-966873C36F93}"/>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Number of deaths and injuries per 100,000 population</c:v>
                </c:pt>
              </c:strCache>
            </c:strRef>
          </c:cat>
          <c:val>
            <c:numRef>
              <c:f>Sheet1!$D$2</c:f>
              <c:numCache>
                <c:formatCode>General</c:formatCode>
                <c:ptCount val="1"/>
                <c:pt idx="0">
                  <c:v>833</c:v>
                </c:pt>
              </c:numCache>
            </c:numRef>
          </c:val>
          <c:extLst xmlns:c15="http://schemas.microsoft.com/office/drawing/2012/chart">
            <c:ext xmlns:c16="http://schemas.microsoft.com/office/drawing/2014/chart" uri="{C3380CC4-5D6E-409C-BE32-E72D297353CC}">
              <c16:uniqueId val="{00000003-B0DD-4FD1-A1CB-966873C36F93}"/>
            </c:ext>
          </c:extLst>
        </c:ser>
        <c:dLbls>
          <c:dLblPos val="outEnd"/>
          <c:showLegendKey val="0"/>
          <c:showVal val="1"/>
          <c:showCatName val="0"/>
          <c:showSerName val="0"/>
          <c:showPercent val="0"/>
          <c:showBubbleSize val="0"/>
        </c:dLbls>
        <c:gapWidth val="100"/>
        <c:overlap val="-5"/>
        <c:axId val="2089359839"/>
        <c:axId val="2089366559"/>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400"/>
          <c:min val="0"/>
        </c:scaling>
        <c:delete val="1"/>
        <c:axPos val="l"/>
        <c:numFmt formatCode="General" sourceLinked="1"/>
        <c:majorTickMark val="out"/>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02671429352547"/>
          <c:y val="2.3280031227610066E-2"/>
          <c:w val="0.53116805422624813"/>
          <c:h val="0.97671996877238998"/>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2348-4368-A639-28B77950D04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2348-4368-A639-28B77950D04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3-2348-4368-A639-28B77950D04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4-2348-4368-A639-28B77950D04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5-2348-4368-A639-28B77950D04B}"/>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6-2348-4368-A639-28B77950D04B}"/>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2348-4368-A639-28B77950D04B}"/>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8-2348-4368-A639-28B77950D04B}"/>
              </c:ext>
            </c:extLst>
          </c:dPt>
          <c:dLbls>
            <c:dLbl>
              <c:idx val="0"/>
              <c:layout>
                <c:manualLayout>
                  <c:x val="-0.18485926980012066"/>
                  <c:y val="-0.27195754701039571"/>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fr-FR"/>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2348-4368-A639-28B77950D04B}"/>
                </c:ext>
              </c:extLst>
            </c:dLbl>
            <c:dLbl>
              <c:idx val="1"/>
              <c:layout>
                <c:manualLayout>
                  <c:x val="0.12885873128701417"/>
                  <c:y val="-4.9819697727549244E-3"/>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fr-FR"/>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2348-4368-A639-28B77950D04B}"/>
                </c:ext>
              </c:extLst>
            </c:dLbl>
            <c:dLbl>
              <c:idx val="2"/>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r-FR"/>
                </a:p>
              </c:txPr>
              <c:showLegendKey val="0"/>
              <c:showVal val="0"/>
              <c:showCatName val="1"/>
              <c:showSerName val="0"/>
              <c:showPercent val="1"/>
              <c:showBubbleSize val="0"/>
              <c:extLst>
                <c:ext xmlns:c16="http://schemas.microsoft.com/office/drawing/2014/chart" uri="{C3380CC4-5D6E-409C-BE32-E72D297353CC}">
                  <c16:uniqueId val="{00000003-2348-4368-A639-28B77950D04B}"/>
                </c:ext>
              </c:extLst>
            </c:dLbl>
            <c:dLbl>
              <c:idx val="3"/>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r-FR"/>
                </a:p>
              </c:txPr>
              <c:showLegendKey val="0"/>
              <c:showVal val="0"/>
              <c:showCatName val="1"/>
              <c:showSerName val="0"/>
              <c:showPercent val="1"/>
              <c:showBubbleSize val="0"/>
              <c:extLst>
                <c:ext xmlns:c16="http://schemas.microsoft.com/office/drawing/2014/chart" uri="{C3380CC4-5D6E-409C-BE32-E72D297353CC}">
                  <c16:uniqueId val="{00000004-2348-4368-A639-28B77950D04B}"/>
                </c:ext>
              </c:extLst>
            </c:dLbl>
            <c:dLbl>
              <c:idx val="4"/>
              <c:layout>
                <c:manualLayout>
                  <c:x val="-9.6801406750620191E-4"/>
                  <c:y val="3.4550588993739313E-2"/>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r-FR"/>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2348-4368-A639-28B77950D04B}"/>
                </c:ext>
              </c:extLst>
            </c:dLbl>
            <c:dLbl>
              <c:idx val="5"/>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r-FR"/>
                </a:p>
              </c:txPr>
              <c:showLegendKey val="0"/>
              <c:showVal val="0"/>
              <c:showCatName val="1"/>
              <c:showSerName val="0"/>
              <c:showPercent val="1"/>
              <c:showBubbleSize val="0"/>
              <c:extLst>
                <c:ext xmlns:c16="http://schemas.microsoft.com/office/drawing/2014/chart" uri="{C3380CC4-5D6E-409C-BE32-E72D297353CC}">
                  <c16:uniqueId val="{00000006-2348-4368-A639-28B77950D04B}"/>
                </c:ext>
              </c:extLst>
            </c:dLbl>
            <c:dLbl>
              <c:idx val="6"/>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fr-FR"/>
                </a:p>
              </c:txPr>
              <c:showLegendKey val="0"/>
              <c:showVal val="0"/>
              <c:showCatName val="1"/>
              <c:showSerName val="0"/>
              <c:showPercent val="1"/>
              <c:showBubbleSize val="0"/>
              <c:extLst>
                <c:ext xmlns:c16="http://schemas.microsoft.com/office/drawing/2014/chart" uri="{C3380CC4-5D6E-409C-BE32-E72D297353CC}">
                  <c16:uniqueId val="{00000007-2348-4368-A639-28B77950D04B}"/>
                </c:ext>
              </c:extLst>
            </c:dLbl>
            <c:dLbl>
              <c:idx val="7"/>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r-FR"/>
                </a:p>
              </c:txPr>
              <c:showLegendKey val="0"/>
              <c:showVal val="0"/>
              <c:showCatName val="1"/>
              <c:showSerName val="0"/>
              <c:showPercent val="1"/>
              <c:showBubbleSize val="0"/>
              <c:extLst>
                <c:ext xmlns:c16="http://schemas.microsoft.com/office/drawing/2014/chart" uri="{C3380CC4-5D6E-409C-BE32-E72D297353CC}">
                  <c16:uniqueId val="{00000008-2348-4368-A639-28B77950D04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fr-FR"/>
              </a:p>
            </c:txPr>
            <c:showLegendKey val="0"/>
            <c:showVal val="0"/>
            <c:showCatName val="1"/>
            <c:showSerName val="0"/>
            <c:showPercent val="1"/>
            <c:showBubbleSize val="0"/>
            <c:showLeaderLines val="1"/>
            <c:leaderLines>
              <c:spPr>
                <a:ln w="9525" cap="flat" cmpd="sng" algn="ctr">
                  <a:solidFill>
                    <a:schemeClr val="tx1"/>
                  </a:solidFill>
                  <a:round/>
                </a:ln>
                <a:effectLst/>
              </c:spPr>
            </c:leaderLines>
            <c:extLst>
              <c:ext xmlns:c15="http://schemas.microsoft.com/office/drawing/2012/chart" uri="{CE6537A1-D6FC-4f65-9D91-7224C49458BB}"/>
            </c:extLst>
          </c:dLbls>
          <c:cat>
            <c:strRef>
              <c:f>Sheet1!$A$2:$A$9</c:f>
              <c:strCache>
                <c:ptCount val="8"/>
                <c:pt idx="0">
                  <c:v>Motor-cycle</c:v>
                </c:pt>
                <c:pt idx="1">
                  <c:v>Bicycle</c:v>
                </c:pt>
                <c:pt idx="2">
                  <c:v>Pedestrian</c:v>
                </c:pt>
                <c:pt idx="3">
                  <c:v>Bus</c:v>
                </c:pt>
                <c:pt idx="4">
                  <c:v>Three wheeler tempo</c:v>
                </c:pt>
                <c:pt idx="5">
                  <c:v>Car</c:v>
                </c:pt>
                <c:pt idx="6">
                  <c:v>Truck</c:v>
                </c:pt>
                <c:pt idx="7">
                  <c:v>Other vehicle</c:v>
                </c:pt>
              </c:strCache>
            </c:strRef>
          </c:cat>
          <c:val>
            <c:numRef>
              <c:f>Sheet1!$B$2:$B$9</c:f>
              <c:numCache>
                <c:formatCode>General</c:formatCode>
                <c:ptCount val="8"/>
                <c:pt idx="0">
                  <c:v>68</c:v>
                </c:pt>
                <c:pt idx="1">
                  <c:v>12</c:v>
                </c:pt>
                <c:pt idx="2">
                  <c:v>5</c:v>
                </c:pt>
                <c:pt idx="3">
                  <c:v>4</c:v>
                </c:pt>
                <c:pt idx="4">
                  <c:v>4</c:v>
                </c:pt>
                <c:pt idx="5">
                  <c:v>3</c:v>
                </c:pt>
                <c:pt idx="6">
                  <c:v>3</c:v>
                </c:pt>
                <c:pt idx="7">
                  <c:v>1</c:v>
                </c:pt>
              </c:numCache>
            </c:numRef>
          </c:val>
          <c:extLst>
            <c:ext xmlns:c16="http://schemas.microsoft.com/office/drawing/2014/chart" uri="{C3380CC4-5D6E-409C-BE32-E72D297353CC}">
              <c16:uniqueId val="{00000000-2348-4368-A639-28B77950D04B}"/>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02671429352547"/>
          <c:y val="2.3280031227610066E-2"/>
          <c:w val="0.53116805422624813"/>
          <c:h val="0.97671996877238998"/>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2348-4368-A639-28B77950D04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2348-4368-A639-28B77950D04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3-2348-4368-A639-28B77950D04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4-2348-4368-A639-28B77950D04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5-2348-4368-A639-28B77950D04B}"/>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6-2348-4368-A639-28B77950D04B}"/>
              </c:ext>
            </c:extLst>
          </c:dPt>
          <c:dLbls>
            <c:dLbl>
              <c:idx val="0"/>
              <c:layout>
                <c:manualLayout>
                  <c:x val="-0.23008374522081115"/>
                  <c:y val="-1.4260031503439928E-2"/>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fr-FR"/>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2348-4368-A639-28B77950D04B}"/>
                </c:ext>
              </c:extLst>
            </c:dLbl>
            <c:dLbl>
              <c:idx val="1"/>
              <c:layout>
                <c:manualLayout>
                  <c:x val="0.12739993282370635"/>
                  <c:y val="-0.18168877531005359"/>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fr-FR"/>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2348-4368-A639-28B77950D04B}"/>
                </c:ext>
              </c:extLst>
            </c:dLbl>
            <c:dLbl>
              <c:idx val="2"/>
              <c:layout>
                <c:manualLayout>
                  <c:x val="0.17117698196486525"/>
                  <c:y val="4.4367634437963523E-2"/>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r-FR"/>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2348-4368-A639-28B77950D04B}"/>
                </c:ext>
              </c:extLst>
            </c:dLbl>
            <c:dLbl>
              <c:idx val="3"/>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r-FR"/>
                </a:p>
              </c:txPr>
              <c:showLegendKey val="0"/>
              <c:showVal val="0"/>
              <c:showCatName val="1"/>
              <c:showSerName val="0"/>
              <c:showPercent val="1"/>
              <c:showBubbleSize val="0"/>
              <c:extLst>
                <c:ext xmlns:c16="http://schemas.microsoft.com/office/drawing/2014/chart" uri="{C3380CC4-5D6E-409C-BE32-E72D297353CC}">
                  <c16:uniqueId val="{00000004-2348-4368-A639-28B77950D04B}"/>
                </c:ext>
              </c:extLst>
            </c:dLbl>
            <c:dLbl>
              <c:idx val="4"/>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r-FR"/>
                </a:p>
              </c:txPr>
              <c:showLegendKey val="0"/>
              <c:showVal val="0"/>
              <c:showCatName val="1"/>
              <c:showSerName val="0"/>
              <c:showPercent val="1"/>
              <c:showBubbleSize val="0"/>
              <c:extLst>
                <c:ext xmlns:c16="http://schemas.microsoft.com/office/drawing/2014/chart" uri="{C3380CC4-5D6E-409C-BE32-E72D297353CC}">
                  <c16:uniqueId val="{00000005-2348-4368-A639-28B77950D04B}"/>
                </c:ext>
              </c:extLst>
            </c:dLbl>
            <c:dLbl>
              <c:idx val="5"/>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r-FR"/>
                </a:p>
              </c:txPr>
              <c:showLegendKey val="0"/>
              <c:showVal val="0"/>
              <c:showCatName val="1"/>
              <c:showSerName val="0"/>
              <c:showPercent val="1"/>
              <c:showBubbleSize val="0"/>
              <c:extLst>
                <c:ext xmlns:c16="http://schemas.microsoft.com/office/drawing/2014/chart" uri="{C3380CC4-5D6E-409C-BE32-E72D297353CC}">
                  <c16:uniqueId val="{00000006-2348-4368-A639-28B77950D04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fr-FR"/>
              </a:p>
            </c:txPr>
            <c:showLegendKey val="0"/>
            <c:showVal val="0"/>
            <c:showCatName val="1"/>
            <c:showSerName val="0"/>
            <c:showPercent val="1"/>
            <c:showBubbleSize val="0"/>
            <c:showLeaderLines val="1"/>
            <c:leaderLines>
              <c:spPr>
                <a:ln w="9525" cap="flat" cmpd="sng" algn="ctr">
                  <a:solidFill>
                    <a:schemeClr val="tx1"/>
                  </a:solidFill>
                  <a:round/>
                </a:ln>
                <a:effectLst/>
              </c:spPr>
            </c:leaderLines>
            <c:extLst>
              <c:ext xmlns:c15="http://schemas.microsoft.com/office/drawing/2012/chart" uri="{CE6537A1-D6FC-4f65-9D91-7224C49458BB}"/>
            </c:extLst>
          </c:dLbls>
          <c:cat>
            <c:strRef>
              <c:f>Sheet1!$A$2:$A$7</c:f>
              <c:strCache>
                <c:ptCount val="6"/>
                <c:pt idx="0">
                  <c:v>Cut or open wound</c:v>
                </c:pt>
                <c:pt idx="1">
                  <c:v>Broken bone</c:v>
                </c:pt>
                <c:pt idx="2">
                  <c:v>Internal injury</c:v>
                </c:pt>
                <c:pt idx="3">
                  <c:v>Head injury</c:v>
                </c:pt>
                <c:pt idx="4">
                  <c:v>Suffocation</c:v>
                </c:pt>
                <c:pt idx="5">
                  <c:v>Burn</c:v>
                </c:pt>
              </c:strCache>
            </c:strRef>
          </c:cat>
          <c:val>
            <c:numRef>
              <c:f>Sheet1!$B$2:$B$7</c:f>
              <c:numCache>
                <c:formatCode>General</c:formatCode>
                <c:ptCount val="6"/>
                <c:pt idx="0">
                  <c:v>63</c:v>
                </c:pt>
                <c:pt idx="1">
                  <c:v>28</c:v>
                </c:pt>
                <c:pt idx="2">
                  <c:v>23</c:v>
                </c:pt>
                <c:pt idx="3">
                  <c:v>13</c:v>
                </c:pt>
                <c:pt idx="4">
                  <c:v>2</c:v>
                </c:pt>
                <c:pt idx="5">
                  <c:v>1</c:v>
                </c:pt>
              </c:numCache>
            </c:numRef>
          </c:val>
          <c:extLst>
            <c:ext xmlns:c16="http://schemas.microsoft.com/office/drawing/2014/chart" uri="{C3380CC4-5D6E-409C-BE32-E72D297353CC}">
              <c16:uniqueId val="{00000000-2348-4368-A639-28B77950D04B}"/>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45990684227361E-3"/>
          <c:y val="0.14024204528597428"/>
          <c:w val="0.93763294016489995"/>
          <c:h val="0.72102528923630527"/>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C20C-4E3C-B115-F6AE145D3822}"/>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1-A743-4071-A7B8-EE55105F02A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Sheet1!$A$1:$C$1</c:f>
              <c:strCache>
                <c:ptCount val="3"/>
                <c:pt idx="0">
                  <c:v>Per 100,000 population</c:v>
                </c:pt>
                <c:pt idx="1">
                  <c:v>Per 100,000 women</c:v>
                </c:pt>
                <c:pt idx="2">
                  <c:v>Per 100,000 men</c:v>
                </c:pt>
              </c:strCache>
            </c:strRef>
          </c:cat>
          <c:val>
            <c:numRef>
              <c:f>Sheet1!$A$2:$C$2</c:f>
              <c:numCache>
                <c:formatCode>General</c:formatCode>
                <c:ptCount val="3"/>
                <c:pt idx="0">
                  <c:v>38</c:v>
                </c:pt>
                <c:pt idx="1">
                  <c:v>19</c:v>
                </c:pt>
                <c:pt idx="2">
                  <c:v>19</c:v>
                </c:pt>
              </c:numCache>
            </c:numRef>
          </c:val>
          <c:extLst>
            <c:ext xmlns:c16="http://schemas.microsoft.com/office/drawing/2014/chart" uri="{C3380CC4-5D6E-409C-BE32-E72D297353CC}">
              <c16:uniqueId val="{00000000-B0DD-4FD1-A1CB-966873C36F93}"/>
            </c:ext>
          </c:extLst>
        </c:ser>
        <c:dLbls>
          <c:dLblPos val="outEnd"/>
          <c:showLegendKey val="0"/>
          <c:showVal val="1"/>
          <c:showCatName val="0"/>
          <c:showSerName val="0"/>
          <c:showPercent val="0"/>
          <c:showBubbleSize val="0"/>
        </c:dLbls>
        <c:gapWidth val="100"/>
        <c:overlap val="-5"/>
        <c:axId val="2089359839"/>
        <c:axId val="2089366559"/>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45867994244326E-3"/>
          <c:y val="0.14603604458491792"/>
          <c:w val="0.93763294016489995"/>
          <c:h val="0.72102528923630527"/>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4C62-4BFA-B4B7-7425ED66B281}"/>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4C62-4BFA-B4B7-7425ED66B28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Sheet1!$A$1:$C$1</c:f>
              <c:strCache>
                <c:ptCount val="3"/>
                <c:pt idx="0">
                  <c:v>Per 100,000 population</c:v>
                </c:pt>
                <c:pt idx="1">
                  <c:v>Per 100,000 women</c:v>
                </c:pt>
                <c:pt idx="2">
                  <c:v>Per 100,000 men</c:v>
                </c:pt>
              </c:strCache>
            </c:strRef>
          </c:cat>
          <c:val>
            <c:numRef>
              <c:f>Sheet1!$A$2:$C$2</c:f>
              <c:numCache>
                <c:formatCode>General</c:formatCode>
                <c:ptCount val="3"/>
                <c:pt idx="0" formatCode="#,##0">
                  <c:v>1487</c:v>
                </c:pt>
                <c:pt idx="1">
                  <c:v>669</c:v>
                </c:pt>
                <c:pt idx="2">
                  <c:v>818</c:v>
                </c:pt>
              </c:numCache>
            </c:numRef>
          </c:val>
          <c:extLst>
            <c:ext xmlns:c16="http://schemas.microsoft.com/office/drawing/2014/chart" uri="{C3380CC4-5D6E-409C-BE32-E72D297353CC}">
              <c16:uniqueId val="{00000000-B0DD-4FD1-A1CB-966873C36F93}"/>
            </c:ext>
          </c:extLst>
        </c:ser>
        <c:dLbls>
          <c:showLegendKey val="0"/>
          <c:showVal val="0"/>
          <c:showCatName val="0"/>
          <c:showSerName val="0"/>
          <c:showPercent val="0"/>
          <c:showBubbleSize val="0"/>
        </c:dLbls>
        <c:gapWidth val="100"/>
        <c:overlap val="-5"/>
        <c:axId val="2089359839"/>
        <c:axId val="2089366559"/>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500"/>
          <c:min val="0"/>
        </c:scaling>
        <c:delete val="1"/>
        <c:axPos val="l"/>
        <c:numFmt formatCode="#,##0" sourceLinked="1"/>
        <c:majorTickMark val="out"/>
        <c:minorTickMark val="none"/>
        <c:tickLblPos val="nextTo"/>
        <c:crossAx val="20893598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45990684227361E-3"/>
          <c:y val="0.14024204528597428"/>
          <c:w val="0.93763294016489995"/>
          <c:h val="0.72102528923630527"/>
        </c:manualLayout>
      </c:layout>
      <c:barChart>
        <c:barDir val="col"/>
        <c:grouping val="clustered"/>
        <c:varyColors val="0"/>
        <c:ser>
          <c:idx val="0"/>
          <c:order val="0"/>
          <c:tx>
            <c:strRef>
              <c:f>Sheet1!$B$1</c:f>
              <c:strCache>
                <c:ptCount val="1"/>
                <c:pt idx="0">
                  <c:v>Nepal</c:v>
                </c:pt>
              </c:strCache>
            </c:strRef>
          </c:tx>
          <c:spPr>
            <a:solidFill>
              <a:schemeClr val="accent5"/>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Number of deaths and injuries per 100,000 population</c:v>
                </c:pt>
              </c:strCache>
            </c:strRef>
          </c:cat>
          <c:val>
            <c:numRef>
              <c:f>Sheet1!$B$2</c:f>
              <c:numCache>
                <c:formatCode>#,##0</c:formatCode>
                <c:ptCount val="1"/>
                <c:pt idx="0">
                  <c:v>1525</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Urban</c:v>
                </c:pt>
              </c:strCache>
            </c:strRef>
          </c:tx>
          <c:spPr>
            <a:solidFill>
              <a:schemeClr val="accent4"/>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Number of deaths and injuries per 100,000 population</c:v>
                </c:pt>
              </c:strCache>
            </c:strRef>
          </c:cat>
          <c:val>
            <c:numRef>
              <c:f>Sheet1!$C$2</c:f>
              <c:numCache>
                <c:formatCode>#,##0</c:formatCode>
                <c:ptCount val="1"/>
                <c:pt idx="0">
                  <c:v>1384</c:v>
                </c:pt>
              </c:numCache>
            </c:numRef>
          </c:val>
          <c:extLst>
            <c:ext xmlns:c16="http://schemas.microsoft.com/office/drawing/2014/chart" uri="{C3380CC4-5D6E-409C-BE32-E72D297353CC}">
              <c16:uniqueId val="{00000001-B0DD-4FD1-A1CB-966873C36F93}"/>
            </c:ext>
          </c:extLst>
        </c:ser>
        <c:ser>
          <c:idx val="2"/>
          <c:order val="2"/>
          <c:tx>
            <c:strRef>
              <c:f>Sheet1!$D$1</c:f>
              <c:strCache>
                <c:ptCount val="1"/>
                <c:pt idx="0">
                  <c:v>Rural</c:v>
                </c:pt>
              </c:strCache>
            </c:strRef>
          </c:tx>
          <c:spPr>
            <a:solidFill>
              <a:schemeClr val="accent3"/>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Number of deaths and injuries per 100,000 population</c:v>
                </c:pt>
              </c:strCache>
            </c:strRef>
          </c:cat>
          <c:val>
            <c:numRef>
              <c:f>Sheet1!$D$2</c:f>
              <c:numCache>
                <c:formatCode>General</c:formatCode>
                <c:ptCount val="1"/>
                <c:pt idx="0">
                  <c:v>1808</c:v>
                </c:pt>
              </c:numCache>
            </c:numRef>
          </c:val>
          <c:extLst xmlns:c15="http://schemas.microsoft.com/office/drawing/2012/chart">
            <c:ext xmlns:c16="http://schemas.microsoft.com/office/drawing/2014/chart" uri="{C3380CC4-5D6E-409C-BE32-E72D297353CC}">
              <c16:uniqueId val="{00000003-B0DD-4FD1-A1CB-966873C36F93}"/>
            </c:ext>
          </c:extLst>
        </c:ser>
        <c:dLbls>
          <c:dLblPos val="outEnd"/>
          <c:showLegendKey val="0"/>
          <c:showVal val="1"/>
          <c:showCatName val="0"/>
          <c:showSerName val="0"/>
          <c:showPercent val="0"/>
          <c:showBubbleSize val="0"/>
        </c:dLbls>
        <c:gapWidth val="100"/>
        <c:overlap val="-5"/>
        <c:axId val="2089359839"/>
        <c:axId val="2089366559"/>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2000"/>
          <c:min val="0"/>
        </c:scaling>
        <c:delete val="1"/>
        <c:axPos val="l"/>
        <c:numFmt formatCode="#,##0" sourceLinked="1"/>
        <c:majorTickMark val="out"/>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659955257270694"/>
          <c:y val="0.1366088411949484"/>
          <c:w val="0.60902652269137503"/>
          <c:h val="0.7546307571536055"/>
        </c:manualLayout>
      </c:layout>
      <c:barChart>
        <c:barDir val="col"/>
        <c:grouping val="percentStacked"/>
        <c:varyColors val="0"/>
        <c:ser>
          <c:idx val="0"/>
          <c:order val="0"/>
          <c:tx>
            <c:strRef>
              <c:f>Sheet1!$B$1</c:f>
              <c:strCache>
                <c:ptCount val="1"/>
                <c:pt idx="0">
                  <c:v>Accidental</c:v>
                </c:pt>
              </c:strCache>
            </c:strRef>
          </c:tx>
          <c:spPr>
            <a:solidFill>
              <a:schemeClr val="accent3">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Mechanism of death or injury</c:v>
                </c:pt>
              </c:strCache>
            </c:strRef>
          </c:cat>
          <c:val>
            <c:numRef>
              <c:f>Sheet1!$B$2:$B$2</c:f>
              <c:numCache>
                <c:formatCode>General</c:formatCode>
                <c:ptCount val="1"/>
                <c:pt idx="0">
                  <c:v>82</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Natural disaster</c:v>
                </c:pt>
              </c:strCache>
            </c:strRef>
          </c:tx>
          <c:spPr>
            <a:solidFill>
              <a:schemeClr val="accent5">
                <a:lumMod val="40000"/>
                <a:lumOff val="60000"/>
              </a:schemeClr>
            </a:solidFill>
            <a:ln>
              <a:noFill/>
            </a:ln>
            <a:effectLst/>
          </c:spPr>
          <c:invertIfNegative val="0"/>
          <c:dLbls>
            <c:dLbl>
              <c:idx val="0"/>
              <c:layout>
                <c:manualLayout>
                  <c:x val="0.17598806860551827"/>
                  <c:y val="1.233263066470742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9E2-43E7-B5C1-235AFECC6C80}"/>
                </c:ext>
              </c:extLst>
            </c:dLbl>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Mechanism of death or injury</c:v>
                </c:pt>
              </c:strCache>
            </c:strRef>
          </c:cat>
          <c:val>
            <c:numRef>
              <c:f>Sheet1!$C$2:$C$2</c:f>
              <c:numCache>
                <c:formatCode>General</c:formatCode>
                <c:ptCount val="1"/>
                <c:pt idx="0">
                  <c:v>2</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Violence</c:v>
                </c:pt>
              </c:strCache>
            </c:strRef>
          </c:tx>
          <c:spPr>
            <a:solidFill>
              <a:schemeClr val="accent6">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Mechanism of death or injury</c:v>
                </c:pt>
              </c:strCache>
            </c:strRef>
          </c:cat>
          <c:val>
            <c:numRef>
              <c:f>Sheet1!$D$2:$D$2</c:f>
              <c:numCache>
                <c:formatCode>General</c:formatCode>
                <c:ptCount val="1"/>
                <c:pt idx="0">
                  <c:v>6</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Self-harm</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Mechanism of death or injury</c:v>
                </c:pt>
              </c:strCache>
            </c:strRef>
          </c:cat>
          <c:val>
            <c:numRef>
              <c:f>Sheet1!$E$2:$E$2</c:f>
              <c:numCache>
                <c:formatCode>General</c:formatCode>
                <c:ptCount val="1"/>
                <c:pt idx="0">
                  <c:v>10</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0.58065</cdr:x>
      <cdr:y>0.04919</cdr:y>
    </cdr:from>
    <cdr:to>
      <cdr:x>0.61327</cdr:x>
      <cdr:y>0.08835</cdr:y>
    </cdr:to>
    <cdr:sp macro="" textlink="">
      <cdr:nvSpPr>
        <cdr:cNvPr id="2" name="TextBox 1">
          <a:extLst xmlns:a="http://schemas.openxmlformats.org/drawingml/2006/main">
            <a:ext uri="{FF2B5EF4-FFF2-40B4-BE49-F238E27FC236}">
              <a16:creationId xmlns:a16="http://schemas.microsoft.com/office/drawing/2014/main" id="{5990F11E-1F67-3D02-D25A-3DC081812A25}"/>
            </a:ext>
          </a:extLst>
        </cdr:cNvPr>
        <cdr:cNvSpPr txBox="1"/>
      </cdr:nvSpPr>
      <cdr:spPr>
        <a:xfrm xmlns:a="http://schemas.openxmlformats.org/drawingml/2006/main">
          <a:off x="5054780" y="254535"/>
          <a:ext cx="284018" cy="2026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dirty="0"/>
            <a:t>&lt;</a:t>
          </a:r>
          <a:endParaRPr lang="fr-FR" sz="14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5/25/2023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5/25/2023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Arial" panose="020B0604020202020204" pitchFamily="34" charset="0"/>
              </a:rPr>
              <a:t>Nationally, the number of deaths due to road traffic injuries is 14 deaths per 100,000 population. More males (11 deaths per 100,000) than females (3 deaths per 100,000) die due to road traffic injuries in Nepal. </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104213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Among the types of incidents other than road traffic accidents, 74% of deaths or injuries are due to falls, while 9% are due to occupation-related. Two percent each of deaths and injuries are due to fire/burning and animal bites. </a:t>
            </a:r>
            <a:endParaRPr lang="fr-FR" sz="1800" dirty="0">
              <a:effectLst/>
              <a:latin typeface="Times New Roman" panose="02020603050405020304" pitchFamily="18" charset="0"/>
              <a:ea typeface="Times New Roman" panose="02020603050405020304" pitchFamily="18" charset="0"/>
            </a:endParaRPr>
          </a:p>
        </p:txBody>
      </p:sp>
      <p:sp>
        <p:nvSpPr>
          <p:cNvPr id="316" name="Google Shape;31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2767782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300"/>
              </a:spcBef>
              <a:spcAft>
                <a:spcPts val="300"/>
              </a:spcAft>
              <a:buClr>
                <a:srgbClr val="0085B1"/>
              </a:buClr>
              <a:buSzPts val="1000"/>
              <a:buFont typeface="Wingdings" panose="05000000000000000000" pitchFamily="2" charset="2"/>
              <a:buNone/>
            </a:pP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4172408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Arial" panose="020B0604020202020204" pitchFamily="34" charset="0"/>
              </a:rPr>
              <a:t>A large proportion of household members are involved in road traffic accidents and have nonfatal injuries. Overall, 1,088 individuals per 100,000 population (301 per 100,000 females and 787 per 100,000 males) sustain nonfatal injuries due to road traffic accidents or crashes. </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113572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10000"/>
              </a:lnSpc>
              <a:spcBef>
                <a:spcPts val="0"/>
              </a:spcBef>
              <a:spcAft>
                <a:spcPts val="1050"/>
              </a:spcAft>
              <a:buClr>
                <a:srgbClr val="0085B1"/>
              </a:buClr>
              <a:buFont typeface="Wingdings" panose="05000000000000000000" pitchFamily="2" charset="2"/>
              <a:buNone/>
              <a:tabLst>
                <a:tab pos="228600" algn="l"/>
                <a:tab pos="449580" algn="l"/>
              </a:tabLst>
            </a:pPr>
            <a:r>
              <a:rPr lang="en-US" sz="1800" dirty="0">
                <a:effectLst/>
                <a:latin typeface="Times New Roman" panose="02020603050405020304" pitchFamily="18" charset="0"/>
                <a:ea typeface="Calibri" panose="020F0502020204030204" pitchFamily="34" charset="0"/>
                <a:cs typeface="Arial" panose="020B0604020202020204" pitchFamily="34" charset="0"/>
              </a:rPr>
              <a:t>There were 1,102 deaths and injuries for every 100,000 people due to road traffic accidents and injuries in the 12 months preceding the survey. </a:t>
            </a:r>
            <a:r>
              <a:rPr lang="en-US" sz="1800" dirty="0">
                <a:effectLst/>
                <a:latin typeface="Times New Roman" panose="02020603050405020304" pitchFamily="18" charset="0"/>
                <a:ea typeface="Times New Roman" panose="02020603050405020304" pitchFamily="18" charset="0"/>
              </a:rPr>
              <a:t>Deaths and injuries due to road traffic accidents are higher in urban areas (1,236 per 100,000 population) than in rural areas (833 per 100,000 population). </a:t>
            </a:r>
            <a:endParaRPr lang="fr-FR"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3659919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Calibri" panose="020F0502020204030204" pitchFamily="34" charset="0"/>
                <a:cs typeface="Arial" panose="020B0604020202020204" pitchFamily="34" charset="0"/>
              </a:rPr>
              <a:t>Motorcycle accidents are the most common road traffic accidents or crashes in Nepal, accounting for 68% of those killed or injured in the 12 months preceding the survey. Twelve percent of individuals were involved in a bicycle accident, 4% in a bus accident, and another 4% in a three wheeler tempo accident. Five percent were involved in a pedestrian road accident or crash.</a:t>
            </a:r>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9553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Calibri" panose="020F0502020204030204" pitchFamily="34" charset="0"/>
                <a:cs typeface="Arial" panose="020B0604020202020204" pitchFamily="34" charset="0"/>
              </a:rPr>
              <a:t>Nearly two-thirds (63%) of those who were injured in road traffic accidents in the last 12 months had a cut or open wound, while 28% had broken bones, 23% had internal injuries, and 13% had head injuries.</a:t>
            </a:r>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7</a:t>
            </a:fld>
            <a:endParaRPr lang="en-US"/>
          </a:p>
        </p:txBody>
      </p:sp>
    </p:spTree>
    <p:extLst>
      <p:ext uri="{BB962C8B-B14F-4D97-AF65-F5344CB8AC3E}">
        <p14:creationId xmlns:p14="http://schemas.microsoft.com/office/powerpoint/2010/main" val="200993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Arial" panose="020B0604020202020204" pitchFamily="34" charset="0"/>
              </a:rPr>
              <a:t>The number of deaths due to incidents other than road traffic accidents is 38 deaths per 100,000 population. The likelihood of these deaths is the same among women and men (19 deaths per 100,000). </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8</a:t>
            </a:fld>
            <a:endParaRPr lang="en-US"/>
          </a:p>
        </p:txBody>
      </p:sp>
    </p:spTree>
    <p:extLst>
      <p:ext uri="{BB962C8B-B14F-4D97-AF65-F5344CB8AC3E}">
        <p14:creationId xmlns:p14="http://schemas.microsoft.com/office/powerpoint/2010/main" val="1247331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Arial" panose="020B0604020202020204" pitchFamily="34" charset="0"/>
              </a:rPr>
              <a:t>The total number of nonfatal injuries due to non-road traffic accidents is </a:t>
            </a:r>
            <a:r>
              <a:rPr lang="en-US" sz="1800" dirty="0">
                <a:effectLst/>
                <a:latin typeface="Arial" panose="020B0604020202020204" pitchFamily="34" charset="0"/>
                <a:ea typeface="Calibri" panose="020F0502020204030204" pitchFamily="34" charset="0"/>
              </a:rPr>
              <a:t>1,487. </a:t>
            </a:r>
            <a:r>
              <a:rPr lang="en-US" sz="1800" dirty="0">
                <a:effectLst/>
                <a:latin typeface="Times New Roman" panose="02020603050405020304" pitchFamily="18" charset="0"/>
                <a:ea typeface="Calibri" panose="020F0502020204030204" pitchFamily="34" charset="0"/>
                <a:cs typeface="Arial" panose="020B0604020202020204" pitchFamily="34" charset="0"/>
              </a:rPr>
              <a:t>However, men more often experience nonfatal injuries from this type of accident than women (818 per 100,000 men and 669 per 100,000 women). </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9</a:t>
            </a:fld>
            <a:endParaRPr lang="en-US"/>
          </a:p>
        </p:txBody>
      </p:sp>
    </p:spTree>
    <p:extLst>
      <p:ext uri="{BB962C8B-B14F-4D97-AF65-F5344CB8AC3E}">
        <p14:creationId xmlns:p14="http://schemas.microsoft.com/office/powerpoint/2010/main" val="2072459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10000"/>
              </a:lnSpc>
              <a:spcBef>
                <a:spcPts val="0"/>
              </a:spcBef>
              <a:spcAft>
                <a:spcPts val="1050"/>
              </a:spcAft>
              <a:buClr>
                <a:srgbClr val="0085B1"/>
              </a:buClr>
              <a:buFont typeface="Wingdings" panose="05000000000000000000" pitchFamily="2" charset="2"/>
              <a:buNone/>
              <a:tabLst>
                <a:tab pos="228600" algn="l"/>
                <a:tab pos="449580" algn="l"/>
              </a:tabLst>
            </a:pPr>
            <a:r>
              <a:rPr lang="en-US" sz="1800" dirty="0">
                <a:effectLst/>
                <a:latin typeface="Times New Roman" panose="02020603050405020304" pitchFamily="18" charset="0"/>
                <a:ea typeface="Calibri" panose="020F0502020204030204" pitchFamily="34" charset="0"/>
                <a:cs typeface="Arial" panose="020B0604020202020204" pitchFamily="34" charset="0"/>
              </a:rPr>
              <a:t>Overall, among the total de facto population, the number of deaths and injuries due to non-road traffic accidents is 1,525 per 100,000 people </a:t>
            </a:r>
            <a:r>
              <a:rPr lang="en-US" sz="1800" dirty="0">
                <a:effectLst/>
                <a:latin typeface="Times New Roman" panose="02020603050405020304" pitchFamily="18" charset="0"/>
                <a:ea typeface="Times New Roman" panose="02020603050405020304" pitchFamily="18" charset="0"/>
              </a:rPr>
              <a:t>Deaths and injuries due to non-road traffic accidents are higher in rural areas (1,808 per 100,000 population) than in urban areas (1,384 per 100,000 population). </a:t>
            </a:r>
            <a:endParaRPr lang="fr-FR"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125028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800" dirty="0">
                <a:effectLst/>
                <a:latin typeface="Times New Roman" panose="02020603050405020304" pitchFamily="18" charset="0"/>
                <a:ea typeface="Calibri" panose="020F0502020204030204" pitchFamily="34" charset="0"/>
                <a:cs typeface="Arial" panose="020B0604020202020204" pitchFamily="34" charset="0"/>
              </a:rPr>
              <a:t>The majority of deaths or injuries in the last 12 months that were not due to road traffic accidents were accidental (82%), while 10% occurred as a result of self-harm. Six percent of deaths or injuries were due to violence, and 2% were due to natural disasters.</a:t>
            </a:r>
            <a:endParaRPr dirty="0"/>
          </a:p>
        </p:txBody>
      </p:sp>
      <p:sp>
        <p:nvSpPr>
          <p:cNvPr id="316" name="Google Shape;31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5" name="Google Shape;15;p32"/>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endParaRPr/>
          </a:p>
        </p:txBody>
      </p:sp>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3054948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15927"/>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3960008001"/>
      </p:ext>
    </p:extLst>
  </p:cSld>
  <p:clrMap bg1="lt1" tx1="dk1" bg2="dk2" tx2="lt2" accent1="accent1" accent2="accent2" accent3="accent3" accent4="accent4" accent5="accent5" accent6="accent6" hlink="hlink" folHlink="folHlink"/>
  <p:sldLayoutIdLst>
    <p:sldLayoutId id="214748371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3" r:id="rId4"/>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3" r:id="rId4"/>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314553" y="372936"/>
            <a:ext cx="9144000" cy="1373187"/>
          </a:xfrm>
          <a:prstGeom prst="rect">
            <a:avLst/>
          </a:prstGeom>
        </p:spPr>
        <p:txBody>
          <a:bodyPr/>
          <a:lstStyle/>
          <a:p>
            <a:pPr algn="ctr"/>
            <a:r>
              <a:rPr lang="en-US" sz="3600" b="1" dirty="0">
                <a:solidFill>
                  <a:schemeClr val="bg1"/>
                </a:solidFill>
                <a:latin typeface="Source Sans Pro SemiBold" panose="020B0603030403020204" pitchFamily="34" charset="0"/>
                <a:ea typeface="Source Sans Pro SemiBold" panose="020B0603030403020204" pitchFamily="34" charset="0"/>
              </a:rPr>
              <a:t>Accidents and Injuries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Number of deaths and </a:t>
            </a:r>
            <a:r>
              <a:rPr lang="en-US" dirty="0">
                <a:latin typeface="+mj-lt"/>
              </a:rPr>
              <a:t>injuries due to </a:t>
            </a:r>
            <a:r>
              <a:rPr lang="en-US" dirty="0">
                <a:effectLst/>
                <a:latin typeface="+mj-lt"/>
                <a:ea typeface="Calibri" panose="020F0502020204030204" pitchFamily="34" charset="0"/>
              </a:rPr>
              <a:t>non-road traffic accidents</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Autofit/>
          </a:bodyPr>
          <a:lstStyle/>
          <a:p>
            <a:r>
              <a:rPr lang="en-US" dirty="0">
                <a:latin typeface="+mj-lt"/>
              </a:rPr>
              <a:t>De facto household population in the 12 months preceding the survey:</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692889858"/>
              </p:ext>
            </p:extLst>
          </p:nvPr>
        </p:nvGraphicFramePr>
        <p:xfrm>
          <a:off x="487092" y="2090058"/>
          <a:ext cx="8028256" cy="43839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27003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19"/>
          <p:cNvSpPr txBox="1">
            <a:spLocks noGrp="1"/>
          </p:cNvSpPr>
          <p:nvPr>
            <p:ph type="title"/>
          </p:nvPr>
        </p:nvSpPr>
        <p:spPr>
          <a:xfrm>
            <a:off x="517813" y="95680"/>
            <a:ext cx="8390660" cy="881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3600"/>
              <a:buFont typeface="Source Sans Pro"/>
              <a:buNone/>
            </a:pPr>
            <a:r>
              <a:rPr lang="en-US" sz="3600" dirty="0"/>
              <a:t>Mechanism of death or injury other than road traffic accidents</a:t>
            </a:r>
            <a:endParaRPr lang="en-US" dirty="0"/>
          </a:p>
        </p:txBody>
      </p:sp>
      <p:sp>
        <p:nvSpPr>
          <p:cNvPr id="319" name="Google Shape;319;p19"/>
          <p:cNvSpPr txBox="1">
            <a:spLocks noGrp="1"/>
          </p:cNvSpPr>
          <p:nvPr>
            <p:ph idx="1"/>
          </p:nvPr>
        </p:nvSpPr>
        <p:spPr>
          <a:xfrm>
            <a:off x="517813" y="976745"/>
            <a:ext cx="7886700" cy="44652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800"/>
              <a:buNone/>
            </a:pPr>
            <a:r>
              <a:rPr lang="en-US" sz="1600" dirty="0">
                <a:latin typeface="+mn-lt"/>
              </a:rPr>
              <a:t>Percent distribution of people killed or injured in the last 12 months in incidents due to </a:t>
            </a:r>
            <a:br>
              <a:rPr lang="en-US" sz="1600" dirty="0">
                <a:latin typeface="+mn-lt"/>
              </a:rPr>
            </a:br>
            <a:r>
              <a:rPr lang="en-US" sz="1600" dirty="0">
                <a:effectLst/>
                <a:latin typeface="+mn-lt"/>
                <a:ea typeface="Calibri" panose="020F0502020204030204" pitchFamily="34" charset="0"/>
              </a:rPr>
              <a:t>non-road traffic accidents:</a:t>
            </a:r>
            <a:endParaRPr lang="en-US" sz="1600" dirty="0">
              <a:latin typeface="+mn-lt"/>
            </a:endParaRPr>
          </a:p>
        </p:txBody>
      </p:sp>
      <p:graphicFrame>
        <p:nvGraphicFramePr>
          <p:cNvPr id="320" name="Google Shape;320;p19"/>
          <p:cNvGraphicFramePr/>
          <p:nvPr>
            <p:extLst>
              <p:ext uri="{D42A27DB-BD31-4B8C-83A1-F6EECF244321}">
                <p14:modId xmlns:p14="http://schemas.microsoft.com/office/powerpoint/2010/main" val="4292973676"/>
              </p:ext>
            </p:extLst>
          </p:nvPr>
        </p:nvGraphicFramePr>
        <p:xfrm>
          <a:off x="314325" y="1508167"/>
          <a:ext cx="8515350" cy="514894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19"/>
          <p:cNvSpPr txBox="1">
            <a:spLocks noGrp="1"/>
          </p:cNvSpPr>
          <p:nvPr>
            <p:ph type="title"/>
          </p:nvPr>
        </p:nvSpPr>
        <p:spPr>
          <a:xfrm>
            <a:off x="517813" y="95680"/>
            <a:ext cx="8390660" cy="881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3600"/>
              <a:buFont typeface="Source Sans Pro"/>
              <a:buNone/>
            </a:pPr>
            <a:r>
              <a:rPr lang="en-US" sz="3600" dirty="0"/>
              <a:t>Types of incidents other than road traffic accidents</a:t>
            </a:r>
            <a:endParaRPr lang="en-US" dirty="0"/>
          </a:p>
        </p:txBody>
      </p:sp>
      <p:sp>
        <p:nvSpPr>
          <p:cNvPr id="319" name="Google Shape;319;p19"/>
          <p:cNvSpPr txBox="1">
            <a:spLocks noGrp="1"/>
          </p:cNvSpPr>
          <p:nvPr>
            <p:ph idx="1"/>
          </p:nvPr>
        </p:nvSpPr>
        <p:spPr>
          <a:xfrm>
            <a:off x="517813" y="976745"/>
            <a:ext cx="7886700" cy="44652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800"/>
              <a:buNone/>
            </a:pPr>
            <a:r>
              <a:rPr lang="en-US" sz="1600" dirty="0">
                <a:latin typeface="+mn-lt"/>
              </a:rPr>
              <a:t>Percent distribution of people killed or injured in the last 12 months in incidents due to </a:t>
            </a:r>
            <a:br>
              <a:rPr lang="en-US" sz="1600" dirty="0">
                <a:latin typeface="+mn-lt"/>
              </a:rPr>
            </a:br>
            <a:r>
              <a:rPr lang="en-US" sz="1600" dirty="0">
                <a:effectLst/>
                <a:latin typeface="+mn-lt"/>
                <a:ea typeface="Calibri" panose="020F0502020204030204" pitchFamily="34" charset="0"/>
              </a:rPr>
              <a:t>non-road traffic accidents:</a:t>
            </a:r>
            <a:endParaRPr lang="en-US" sz="1600" dirty="0">
              <a:latin typeface="+mn-lt"/>
            </a:endParaRPr>
          </a:p>
        </p:txBody>
      </p:sp>
      <p:graphicFrame>
        <p:nvGraphicFramePr>
          <p:cNvPr id="320" name="Google Shape;320;p19"/>
          <p:cNvGraphicFramePr/>
          <p:nvPr>
            <p:extLst>
              <p:ext uri="{D42A27DB-BD31-4B8C-83A1-F6EECF244321}">
                <p14:modId xmlns:p14="http://schemas.microsoft.com/office/powerpoint/2010/main" val="4043466737"/>
              </p:ext>
            </p:extLst>
          </p:nvPr>
        </p:nvGraphicFramePr>
        <p:xfrm>
          <a:off x="314325" y="1508167"/>
          <a:ext cx="8515350" cy="51489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2723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525277"/>
          </a:xfrm>
        </p:spPr>
        <p:txBody>
          <a:bodyPr>
            <a:normAutofit fontScale="77500" lnSpcReduction="20000"/>
          </a:bodyPr>
          <a:lstStyle/>
          <a:p>
            <a:pPr marL="285750" indent="-285750">
              <a:lnSpc>
                <a:spcPct val="120000"/>
              </a:lnSpc>
              <a:buFont typeface="Arial" panose="020B0604020202020204" pitchFamily="34" charset="0"/>
              <a:buChar char="•"/>
            </a:pPr>
            <a:r>
              <a:rPr lang="en-US" sz="2800" i="0" dirty="0"/>
              <a:t>There are </a:t>
            </a:r>
            <a:r>
              <a:rPr lang="en-US" sz="2800" b="1" i="0" dirty="0">
                <a:solidFill>
                  <a:schemeClr val="accent5"/>
                </a:solidFill>
              </a:rPr>
              <a:t>14 deaths due to road traffic injuries </a:t>
            </a:r>
            <a:r>
              <a:rPr lang="en-US" sz="2800" i="0" dirty="0">
                <a:solidFill>
                  <a:schemeClr val="accent5"/>
                </a:solidFill>
              </a:rPr>
              <a:t>per 100,000 population. </a:t>
            </a:r>
            <a:r>
              <a:rPr lang="en-US" sz="2800" b="1" i="0" dirty="0">
                <a:solidFill>
                  <a:schemeClr val="accent5"/>
                </a:solidFill>
              </a:rPr>
              <a:t>More males (11 deaths per 100,000) than females (3 deaths per 100,000) </a:t>
            </a:r>
            <a:r>
              <a:rPr lang="en-US" sz="2800" i="0" dirty="0"/>
              <a:t>die due to road traffic injuries.</a:t>
            </a:r>
          </a:p>
          <a:p>
            <a:pPr marL="285750" indent="-285750">
              <a:lnSpc>
                <a:spcPct val="120000"/>
              </a:lnSpc>
              <a:buFont typeface="Arial" panose="020B0604020202020204" pitchFamily="34" charset="0"/>
              <a:buChar char="•"/>
            </a:pPr>
            <a:r>
              <a:rPr lang="en-US" sz="2800" b="1" i="0" dirty="0">
                <a:solidFill>
                  <a:schemeClr val="accent5"/>
                </a:solidFill>
              </a:rPr>
              <a:t>Motorcycle accidents </a:t>
            </a:r>
            <a:r>
              <a:rPr lang="en-US" sz="2800" i="0" dirty="0"/>
              <a:t>account for </a:t>
            </a:r>
            <a:r>
              <a:rPr lang="en-US" sz="2800" b="1" i="0" dirty="0">
                <a:solidFill>
                  <a:schemeClr val="accent5"/>
                </a:solidFill>
              </a:rPr>
              <a:t>68% </a:t>
            </a:r>
            <a:r>
              <a:rPr lang="en-US" sz="2800" i="0" dirty="0">
                <a:solidFill>
                  <a:schemeClr val="accent5"/>
                </a:solidFill>
              </a:rPr>
              <a:t>of those killed or injured in the 12 months preceding the survey. </a:t>
            </a:r>
          </a:p>
          <a:p>
            <a:pPr marL="285750" indent="-285750">
              <a:lnSpc>
                <a:spcPct val="120000"/>
              </a:lnSpc>
              <a:buFont typeface="Arial" panose="020B0604020202020204" pitchFamily="34" charset="0"/>
              <a:buChar char="•"/>
            </a:pPr>
            <a:r>
              <a:rPr lang="en-US" sz="2800" i="0" dirty="0">
                <a:solidFill>
                  <a:schemeClr val="accent5"/>
                </a:solidFill>
              </a:rPr>
              <a:t>There are </a:t>
            </a:r>
            <a:r>
              <a:rPr lang="en-US" sz="2800" b="1" i="0" dirty="0">
                <a:solidFill>
                  <a:schemeClr val="accent5"/>
                </a:solidFill>
              </a:rPr>
              <a:t>38 deaths due to incidents other than road traffic accidents </a:t>
            </a:r>
            <a:r>
              <a:rPr lang="en-US" sz="2800" i="0" dirty="0">
                <a:solidFill>
                  <a:schemeClr val="accent5"/>
                </a:solidFill>
              </a:rPr>
              <a:t>per 100,000 population. </a:t>
            </a:r>
            <a:r>
              <a:rPr lang="en-US" sz="2800" i="0" dirty="0"/>
              <a:t>The likelihood of these deaths is the same among males and females (19 deaths per 100,000).</a:t>
            </a:r>
          </a:p>
          <a:p>
            <a:pPr marL="285750" indent="-285750">
              <a:lnSpc>
                <a:spcPct val="120000"/>
              </a:lnSpc>
              <a:buFont typeface="Arial" panose="020B0604020202020204" pitchFamily="34" charset="0"/>
              <a:buChar char="•"/>
            </a:pPr>
            <a:r>
              <a:rPr lang="en-US" sz="2800" b="1" i="0" dirty="0">
                <a:solidFill>
                  <a:schemeClr val="accent5"/>
                </a:solidFill>
              </a:rPr>
              <a:t>82% </a:t>
            </a:r>
            <a:r>
              <a:rPr lang="en-US" sz="2800" i="0" dirty="0"/>
              <a:t>of deaths or injuries from non-road traffic accidents were </a:t>
            </a:r>
            <a:r>
              <a:rPr lang="en-US" sz="2800" b="1" i="0" dirty="0">
                <a:solidFill>
                  <a:schemeClr val="accent5"/>
                </a:solidFill>
              </a:rPr>
              <a:t>accidental, </a:t>
            </a:r>
            <a:r>
              <a:rPr lang="en-US" sz="2800" i="0" dirty="0"/>
              <a:t>while </a:t>
            </a:r>
            <a:r>
              <a:rPr lang="en-US" sz="2800" b="1" i="0" dirty="0">
                <a:solidFill>
                  <a:schemeClr val="accent5"/>
                </a:solidFill>
              </a:rPr>
              <a:t>10% </a:t>
            </a:r>
            <a:r>
              <a:rPr lang="en-US" sz="2800" i="0" dirty="0"/>
              <a:t>occurred as a result of </a:t>
            </a:r>
            <a:r>
              <a:rPr lang="en-US" sz="2800" b="1" i="0" dirty="0">
                <a:solidFill>
                  <a:schemeClr val="accent5"/>
                </a:solidFill>
              </a:rPr>
              <a:t>self-harm</a:t>
            </a:r>
            <a:r>
              <a:rPr lang="en-US" sz="2800" i="0" dirty="0"/>
              <a:t>.</a:t>
            </a:r>
          </a:p>
          <a:p>
            <a:pPr marL="285750" indent="-285750">
              <a:lnSpc>
                <a:spcPct val="120000"/>
              </a:lnSpc>
              <a:buFont typeface="Arial" panose="020B0604020202020204" pitchFamily="34" charset="0"/>
              <a:buChar char="•"/>
            </a:pPr>
            <a:r>
              <a:rPr lang="en-US" sz="2800" b="1" i="0" dirty="0">
                <a:solidFill>
                  <a:schemeClr val="accent5"/>
                </a:solidFill>
              </a:rPr>
              <a:t>74% </a:t>
            </a:r>
            <a:r>
              <a:rPr lang="en-US" sz="2800" i="0" dirty="0"/>
              <a:t>of deaths or injuries due to non-road traffic incidents are due to </a:t>
            </a:r>
            <a:r>
              <a:rPr lang="en-US" sz="2800" b="1" i="0" dirty="0">
                <a:solidFill>
                  <a:schemeClr val="accent5"/>
                </a:solidFill>
              </a:rPr>
              <a:t>falls, </a:t>
            </a:r>
            <a:r>
              <a:rPr lang="en-US" sz="2800" i="0" dirty="0"/>
              <a:t>while</a:t>
            </a:r>
            <a:r>
              <a:rPr lang="en-US" sz="2800" b="1" i="0" dirty="0">
                <a:solidFill>
                  <a:schemeClr val="accent5"/>
                </a:solidFill>
              </a:rPr>
              <a:t> 9% </a:t>
            </a:r>
            <a:r>
              <a:rPr lang="en-US" sz="2800" i="0" dirty="0"/>
              <a:t>are due to </a:t>
            </a:r>
            <a:r>
              <a:rPr lang="en-US" sz="2800" b="1" i="0" dirty="0">
                <a:solidFill>
                  <a:schemeClr val="accent5"/>
                </a:solidFill>
              </a:rPr>
              <a:t>occupation-related accidents.</a:t>
            </a:r>
          </a:p>
        </p:txBody>
      </p:sp>
    </p:spTree>
    <p:extLst>
      <p:ext uri="{BB962C8B-B14F-4D97-AF65-F5344CB8AC3E}">
        <p14:creationId xmlns:p14="http://schemas.microsoft.com/office/powerpoint/2010/main" val="1909482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2919412" y="4654640"/>
            <a:ext cx="3305175"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18 </a:t>
            </a:r>
            <a:r>
              <a:rPr lang="en-US" sz="2000" dirty="0"/>
              <a:t>of the Final Report</a:t>
            </a:r>
          </a:p>
        </p:txBody>
      </p:sp>
      <p:pic>
        <p:nvPicPr>
          <p:cNvPr id="2" name="Picture 1" descr="A picture containing text, screenshot, cartoon, graphic design&#10;&#10;Description automatically generated">
            <a:extLst>
              <a:ext uri="{FF2B5EF4-FFF2-40B4-BE49-F238E27FC236}">
                <a16:creationId xmlns:a16="http://schemas.microsoft.com/office/drawing/2014/main" id="{89236B6D-FBF1-7DDC-C449-FAA50E423AB2}"/>
              </a:ext>
            </a:extLst>
          </p:cNvPr>
          <p:cNvPicPr>
            <a:picLocks noChangeAspect="1"/>
          </p:cNvPicPr>
          <p:nvPr/>
        </p:nvPicPr>
        <p:blipFill>
          <a:blip r:embed="rId2"/>
          <a:stretch>
            <a:fillRect/>
          </a:stretch>
        </p:blipFill>
        <p:spPr>
          <a:xfrm>
            <a:off x="3336756" y="1088936"/>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Number of deaths from road traffic accidents or crashes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419601"/>
            <a:ext cx="8367747" cy="419100"/>
          </a:xfrm>
        </p:spPr>
        <p:txBody>
          <a:bodyPr>
            <a:noAutofit/>
          </a:bodyPr>
          <a:lstStyle/>
          <a:p>
            <a:r>
              <a:rPr lang="en-US" dirty="0">
                <a:latin typeface="+mj-lt"/>
              </a:rPr>
              <a:t>De facto household population in the 12 months preceding the survey:</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4060181201"/>
              </p:ext>
            </p:extLst>
          </p:nvPr>
        </p:nvGraphicFramePr>
        <p:xfrm>
          <a:off x="487092" y="2664371"/>
          <a:ext cx="8028256" cy="38095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19945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Number of nonfatal injuries from road traffic accidents or crashes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492636"/>
            <a:ext cx="8367747" cy="419100"/>
          </a:xfrm>
        </p:spPr>
        <p:txBody>
          <a:bodyPr>
            <a:noAutofit/>
          </a:bodyPr>
          <a:lstStyle/>
          <a:p>
            <a:r>
              <a:rPr lang="en-US" dirty="0">
                <a:latin typeface="+mj-lt"/>
              </a:rPr>
              <a:t>De facto household population in the 12 months preceding the survey:</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3926152272"/>
              </p:ext>
            </p:extLst>
          </p:nvPr>
        </p:nvGraphicFramePr>
        <p:xfrm>
          <a:off x="487092" y="2090058"/>
          <a:ext cx="8028256" cy="43839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68892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Number of deaths and injuries from road traffic accidents or crashes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419601"/>
            <a:ext cx="8367747" cy="419100"/>
          </a:xfrm>
        </p:spPr>
        <p:txBody>
          <a:bodyPr>
            <a:noAutofit/>
          </a:bodyPr>
          <a:lstStyle/>
          <a:p>
            <a:r>
              <a:rPr lang="en-US" dirty="0">
                <a:latin typeface="+mj-lt"/>
              </a:rPr>
              <a:t>De facto household population in the 12 months preceding the survey:</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3407610957"/>
              </p:ext>
            </p:extLst>
          </p:nvPr>
        </p:nvGraphicFramePr>
        <p:xfrm>
          <a:off x="487092" y="2090058"/>
          <a:ext cx="8028256" cy="43839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09758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EDE3D-DDEB-E85A-B944-D6204519F9D4}"/>
              </a:ext>
            </a:extLst>
          </p:cNvPr>
          <p:cNvSpPr>
            <a:spLocks noGrp="1"/>
          </p:cNvSpPr>
          <p:nvPr>
            <p:ph type="title"/>
          </p:nvPr>
        </p:nvSpPr>
        <p:spPr>
          <a:xfrm>
            <a:off x="628649" y="174885"/>
            <a:ext cx="8044295" cy="674226"/>
          </a:xfrm>
        </p:spPr>
        <p:txBody>
          <a:bodyPr>
            <a:normAutofit/>
          </a:bodyPr>
          <a:lstStyle/>
          <a:p>
            <a:r>
              <a:rPr lang="en-US" sz="3600" dirty="0"/>
              <a:t>Types of road traffic accidents or crashes</a:t>
            </a:r>
            <a:endParaRPr lang="fr-FR" sz="3600" dirty="0"/>
          </a:p>
        </p:txBody>
      </p:sp>
      <p:graphicFrame>
        <p:nvGraphicFramePr>
          <p:cNvPr id="6" name="Content Placeholder 5">
            <a:extLst>
              <a:ext uri="{FF2B5EF4-FFF2-40B4-BE49-F238E27FC236}">
                <a16:creationId xmlns:a16="http://schemas.microsoft.com/office/drawing/2014/main" id="{AC023773-F7A9-4983-889F-0F96BD657BDB}"/>
              </a:ext>
            </a:extLst>
          </p:cNvPr>
          <p:cNvGraphicFramePr>
            <a:graphicFrameLocks noGrp="1"/>
          </p:cNvGraphicFramePr>
          <p:nvPr>
            <p:ph idx="1"/>
            <p:extLst>
              <p:ext uri="{D42A27DB-BD31-4B8C-83A1-F6EECF244321}">
                <p14:modId xmlns:p14="http://schemas.microsoft.com/office/powerpoint/2010/main" val="3411122111"/>
              </p:ext>
            </p:extLst>
          </p:nvPr>
        </p:nvGraphicFramePr>
        <p:xfrm>
          <a:off x="147603" y="1683327"/>
          <a:ext cx="8705452" cy="5174673"/>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a:extLst>
              <a:ext uri="{FF2B5EF4-FFF2-40B4-BE49-F238E27FC236}">
                <a16:creationId xmlns:a16="http://schemas.microsoft.com/office/drawing/2014/main" id="{66DDC13E-98D4-FF60-9A30-ED3AB3B130F1}"/>
              </a:ext>
            </a:extLst>
          </p:cNvPr>
          <p:cNvSpPr txBox="1">
            <a:spLocks/>
          </p:cNvSpPr>
          <p:nvPr/>
        </p:nvSpPr>
        <p:spPr>
          <a:xfrm>
            <a:off x="628649" y="849111"/>
            <a:ext cx="836774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effectLst/>
                <a:latin typeface="+mn-lt"/>
                <a:ea typeface="Calibri" panose="020F0502020204030204" pitchFamily="34" charset="0"/>
              </a:rPr>
              <a:t>Percent distribution of people killed or injured in a road traffic accident in the last 12 months:</a:t>
            </a:r>
            <a:endParaRPr lang="en-US" dirty="0">
              <a:latin typeface="+mn-lt"/>
            </a:endParaRPr>
          </a:p>
        </p:txBody>
      </p:sp>
    </p:spTree>
    <p:extLst>
      <p:ext uri="{BB962C8B-B14F-4D97-AF65-F5344CB8AC3E}">
        <p14:creationId xmlns:p14="http://schemas.microsoft.com/office/powerpoint/2010/main" val="2445770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EDE3D-DDEB-E85A-B944-D6204519F9D4}"/>
              </a:ext>
            </a:extLst>
          </p:cNvPr>
          <p:cNvSpPr>
            <a:spLocks noGrp="1"/>
          </p:cNvSpPr>
          <p:nvPr>
            <p:ph type="title"/>
          </p:nvPr>
        </p:nvSpPr>
        <p:spPr>
          <a:xfrm>
            <a:off x="628649" y="174885"/>
            <a:ext cx="8367747" cy="674226"/>
          </a:xfrm>
        </p:spPr>
        <p:txBody>
          <a:bodyPr>
            <a:normAutofit fontScale="90000"/>
          </a:bodyPr>
          <a:lstStyle/>
          <a:p>
            <a:r>
              <a:rPr lang="en-US" sz="3600" dirty="0"/>
              <a:t>Injuries due to road traffic accidents or crashes</a:t>
            </a:r>
            <a:endParaRPr lang="fr-FR" sz="3600" dirty="0"/>
          </a:p>
        </p:txBody>
      </p:sp>
      <p:graphicFrame>
        <p:nvGraphicFramePr>
          <p:cNvPr id="6" name="Content Placeholder 5">
            <a:extLst>
              <a:ext uri="{FF2B5EF4-FFF2-40B4-BE49-F238E27FC236}">
                <a16:creationId xmlns:a16="http://schemas.microsoft.com/office/drawing/2014/main" id="{AC023773-F7A9-4983-889F-0F96BD657BDB}"/>
              </a:ext>
            </a:extLst>
          </p:cNvPr>
          <p:cNvGraphicFramePr>
            <a:graphicFrameLocks noGrp="1"/>
          </p:cNvGraphicFramePr>
          <p:nvPr>
            <p:ph idx="1"/>
            <p:extLst>
              <p:ext uri="{D42A27DB-BD31-4B8C-83A1-F6EECF244321}">
                <p14:modId xmlns:p14="http://schemas.microsoft.com/office/powerpoint/2010/main" val="1745655791"/>
              </p:ext>
            </p:extLst>
          </p:nvPr>
        </p:nvGraphicFramePr>
        <p:xfrm>
          <a:off x="147603" y="1683327"/>
          <a:ext cx="8705452" cy="5174673"/>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a:extLst>
              <a:ext uri="{FF2B5EF4-FFF2-40B4-BE49-F238E27FC236}">
                <a16:creationId xmlns:a16="http://schemas.microsoft.com/office/drawing/2014/main" id="{66DDC13E-98D4-FF60-9A30-ED3AB3B130F1}"/>
              </a:ext>
            </a:extLst>
          </p:cNvPr>
          <p:cNvSpPr txBox="1">
            <a:spLocks/>
          </p:cNvSpPr>
          <p:nvPr/>
        </p:nvSpPr>
        <p:spPr>
          <a:xfrm>
            <a:off x="628649" y="849111"/>
            <a:ext cx="836774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effectLst/>
                <a:latin typeface="+mn-lt"/>
                <a:ea typeface="Calibri" panose="020F0502020204030204" pitchFamily="34" charset="0"/>
              </a:rPr>
              <a:t>Percentage with various types of injuries, among people who were injured in a road traffic accident in the last 12 months:</a:t>
            </a:r>
            <a:endParaRPr lang="en-US" dirty="0">
              <a:latin typeface="+mn-lt"/>
            </a:endParaRPr>
          </a:p>
        </p:txBody>
      </p:sp>
    </p:spTree>
    <p:extLst>
      <p:ext uri="{BB962C8B-B14F-4D97-AF65-F5344CB8AC3E}">
        <p14:creationId xmlns:p14="http://schemas.microsoft.com/office/powerpoint/2010/main" val="603855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Number of deaths </a:t>
            </a:r>
            <a:r>
              <a:rPr lang="en-US" dirty="0">
                <a:latin typeface="+mj-lt"/>
              </a:rPr>
              <a:t>due to </a:t>
            </a:r>
            <a:r>
              <a:rPr lang="en-US" dirty="0">
                <a:effectLst/>
                <a:latin typeface="+mj-lt"/>
                <a:ea typeface="Calibri" panose="020F0502020204030204" pitchFamily="34" charset="0"/>
              </a:rPr>
              <a:t>non-road traffic accidents</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215927"/>
            <a:ext cx="7886700" cy="486493"/>
          </a:xfrm>
        </p:spPr>
        <p:txBody>
          <a:bodyPr>
            <a:noAutofit/>
          </a:bodyPr>
          <a:lstStyle/>
          <a:p>
            <a:r>
              <a:rPr lang="en-US" dirty="0">
                <a:latin typeface="+mj-lt"/>
              </a:rPr>
              <a:t>De facto household population in the 12 months preceding the survey:</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3998586386"/>
              </p:ext>
            </p:extLst>
          </p:nvPr>
        </p:nvGraphicFramePr>
        <p:xfrm>
          <a:off x="487092" y="2664371"/>
          <a:ext cx="8028256" cy="38095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96376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latin typeface="+mj-lt"/>
              </a:rPr>
              <a:t>Number of nonfatal injuries due to </a:t>
            </a:r>
            <a:r>
              <a:rPr lang="en-US" dirty="0">
                <a:effectLst/>
                <a:latin typeface="+mj-lt"/>
                <a:ea typeface="Calibri" panose="020F0502020204030204" pitchFamily="34" charset="0"/>
              </a:rPr>
              <a:t>non-road traffic accidents</a:t>
            </a:r>
            <a:endParaRPr lang="en-US" dirty="0">
              <a:latin typeface="+mj-lt"/>
            </a:endParaRP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Autofit/>
          </a:bodyPr>
          <a:lstStyle/>
          <a:p>
            <a:r>
              <a:rPr lang="en-US" dirty="0">
                <a:latin typeface="+mj-lt"/>
              </a:rPr>
              <a:t>De facto household population in the 12 months preceding the survey:</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3483089622"/>
              </p:ext>
            </p:extLst>
          </p:nvPr>
        </p:nvGraphicFramePr>
        <p:xfrm>
          <a:off x="487092" y="2090058"/>
          <a:ext cx="8028256" cy="43839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99964237"/>
      </p:ext>
    </p:extLst>
  </p:cSld>
  <p:clrMapOvr>
    <a:masterClrMapping/>
  </p:clrMapOvr>
</p:sld>
</file>

<file path=ppt/theme/theme1.xml><?xml version="1.0" encoding="utf-8"?>
<a:theme xmlns:a="http://schemas.openxmlformats.org/drawingml/2006/main" name="3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VMX3MACP777Z-1177381151-29178</_dlc_DocId>
    <_dlc_DocIdUrl xmlns="d16efad5-0601-4cf0-b7c2-89968258c777">
      <Url>https://icfonline.sharepoint.com/sites/ihd-dhs/Dissemination/_layouts/15/DocIdRedir.aspx?ID=VMX3MACP777Z-1177381151-29178</Url>
      <Description>VMX3MACP777Z-1177381151-29178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33EE3688-B329-4B48-8B1A-B2670008BB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fa6a9aea-fb0f-4ddd-aff8-712634b7d5fe"/>
    <ds:schemaRef ds:uri="http://purl.org/dc/terms/"/>
    <ds:schemaRef ds:uri="http://schemas.microsoft.com/office/infopath/2007/PartnerControls"/>
    <ds:schemaRef ds:uri="http://www.w3.org/XML/1998/namespac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4050c418-ec1a-4a63-84af-e27a3374b796"/>
    <ds:schemaRef ds:uri="d16efad5-0601-4cf0-b7c2-89968258c777"/>
    <ds:schemaRef ds:uri="http://purl.org/dc/dcmitype/"/>
    <ds:schemaRef ds:uri="83c4e5ee-5eea-4e8c-8b50-726738bccb6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4852</TotalTime>
  <Words>932</Words>
  <Application>Microsoft Office PowerPoint</Application>
  <PresentationFormat>On-screen Show (4:3)</PresentationFormat>
  <Paragraphs>62</Paragraphs>
  <Slides>13</Slides>
  <Notes>11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13</vt:i4>
      </vt:variant>
    </vt:vector>
  </HeadingPairs>
  <TitlesOfParts>
    <vt:vector size="22" baseType="lpstr">
      <vt:lpstr>Arial</vt:lpstr>
      <vt:lpstr>Calibri</vt:lpstr>
      <vt:lpstr>Source Sans Pro</vt:lpstr>
      <vt:lpstr>Source Sans Pro SemiBold</vt:lpstr>
      <vt:lpstr>Times New Roman</vt:lpstr>
      <vt:lpstr>Wingdings</vt:lpstr>
      <vt:lpstr>3_Custom Design</vt:lpstr>
      <vt:lpstr>2_Custom Design</vt:lpstr>
      <vt:lpstr>1_Custom Design</vt:lpstr>
      <vt:lpstr>PowerPoint Presentation</vt:lpstr>
      <vt:lpstr>PowerPoint Presentation</vt:lpstr>
      <vt:lpstr>Number of deaths from road traffic accidents or crashes</vt:lpstr>
      <vt:lpstr>Number of nonfatal injuries from road traffic accidents or crashes</vt:lpstr>
      <vt:lpstr>Number of deaths and injuries from road traffic accidents or crashes</vt:lpstr>
      <vt:lpstr>Types of road traffic accidents or crashes</vt:lpstr>
      <vt:lpstr>Injuries due to road traffic accidents or crashes</vt:lpstr>
      <vt:lpstr>Number of deaths due to non-road traffic accidents</vt:lpstr>
      <vt:lpstr>Number of nonfatal injuries due to non-road traffic accidents</vt:lpstr>
      <vt:lpstr>Number of deaths and injuries due to non-road traffic accidents</vt:lpstr>
      <vt:lpstr>Mechanism of death or injury other than road traffic accidents</vt:lpstr>
      <vt:lpstr>Types of incidents other than road traffic accidents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5</cp:revision>
  <dcterms:created xsi:type="dcterms:W3CDTF">2022-12-05T19:39:34Z</dcterms:created>
  <dcterms:modified xsi:type="dcterms:W3CDTF">2023-05-25T15:52:14Z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16607f79-d5cf-45d6-b0ec-e1f7b45905a1</vt:lpwstr>
  </property>
  <property fmtid="{D5CDD505-2E9C-101B-9397-08002B2CF9AE}" pid="4" name="MediaServiceImageTags">
    <vt:lpwstr/>
  </property>
</Properties>
</file>