
<file path=[Content_Types].xml><?xml version="1.0" encoding="utf-8"?>
<Types xmlns="http://schemas.openxmlformats.org/package/2006/content-types">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1.xml" ContentType="application/vnd.openxmlformats-officedocument.drawingml.chartshapes+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2.xml" ContentType="application/vnd.openxmlformats-officedocument.drawingml.chartshapes+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1.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2.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3.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4.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5"/>
    <p:sldMasterId id="2147483687" r:id="rId6"/>
    <p:sldMasterId id="2147483697" r:id="rId7"/>
  </p:sldMasterIdLst>
  <p:notesMasterIdLst>
    <p:notesMasterId r:id="rId29"/>
  </p:notesMasterIdLst>
  <p:handoutMasterIdLst>
    <p:handoutMasterId r:id="rId30"/>
  </p:handoutMasterIdLst>
  <p:sldIdLst>
    <p:sldId id="256" r:id="rId8"/>
    <p:sldId id="260" r:id="rId9"/>
    <p:sldId id="263" r:id="rId10"/>
    <p:sldId id="298" r:id="rId11"/>
    <p:sldId id="262" r:id="rId12"/>
    <p:sldId id="318" r:id="rId13"/>
    <p:sldId id="286" r:id="rId14"/>
    <p:sldId id="288" r:id="rId15"/>
    <p:sldId id="319" r:id="rId16"/>
    <p:sldId id="307" r:id="rId17"/>
    <p:sldId id="321" r:id="rId18"/>
    <p:sldId id="264" r:id="rId19"/>
    <p:sldId id="283" r:id="rId20"/>
    <p:sldId id="299" r:id="rId21"/>
    <p:sldId id="320" r:id="rId22"/>
    <p:sldId id="322" r:id="rId23"/>
    <p:sldId id="300" r:id="rId24"/>
    <p:sldId id="323" r:id="rId25"/>
    <p:sldId id="324" r:id="rId26"/>
    <p:sldId id="325" r:id="rId27"/>
    <p:sldId id="289"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F59B57C2-0C33-5B07-6FA1-983892C8C76C}" name="Jennifer Boyle" initials="JB" userId="S::jboyle1@jh.edu::7862b27c-d6c2-475e-af14-938dabba8693"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DDA"/>
    <a:srgbClr val="A366FF"/>
    <a:srgbClr val="CFAF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200E99-8849-4112-8381-9D04249D1A19}" v="74" dt="2023-05-19T14:11:08.50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849"/>
    <p:restoredTop sz="84171" autoAdjust="0"/>
  </p:normalViewPr>
  <p:slideViewPr>
    <p:cSldViewPr snapToGrid="0">
      <p:cViewPr varScale="1">
        <p:scale>
          <a:sx n="78" d="100"/>
          <a:sy n="78" d="100"/>
        </p:scale>
        <p:origin x="1244" y="40"/>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tableStyles" Target="tableStyle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handoutMaster" Target="handoutMasters/handoutMaster1.xml"/><Relationship Id="rId35" Type="http://schemas.microsoft.com/office/2016/11/relationships/changesInfo" Target="changesInfos/changesInfo1.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wesigye, Gloria" userId="6464a502-8a44-4d67-8fab-8f3aa9495827" providerId="ADAL" clId="{22200E99-8849-4112-8381-9D04249D1A19}"/>
    <pc:docChg chg="undo custSel modSld modMainMaster">
      <pc:chgData name="Twesigye, Gloria" userId="6464a502-8a44-4d67-8fab-8f3aa9495827" providerId="ADAL" clId="{22200E99-8849-4112-8381-9D04249D1A19}" dt="2023-05-19T14:29:07.327" v="796" actId="478"/>
      <pc:docMkLst>
        <pc:docMk/>
      </pc:docMkLst>
      <pc:sldChg chg="modSp mod">
        <pc:chgData name="Twesigye, Gloria" userId="6464a502-8a44-4d67-8fab-8f3aa9495827" providerId="ADAL" clId="{22200E99-8849-4112-8381-9D04249D1A19}" dt="2023-05-19T12:47:10.374" v="24" actId="122"/>
        <pc:sldMkLst>
          <pc:docMk/>
          <pc:sldMk cId="109857222" sldId="256"/>
        </pc:sldMkLst>
        <pc:spChg chg="mod">
          <ac:chgData name="Twesigye, Gloria" userId="6464a502-8a44-4d67-8fab-8f3aa9495827" providerId="ADAL" clId="{22200E99-8849-4112-8381-9D04249D1A19}" dt="2023-05-19T12:47:10.374" v="24" actId="122"/>
          <ac:spMkLst>
            <pc:docMk/>
            <pc:sldMk cId="109857222" sldId="256"/>
            <ac:spMk id="3" creationId="{00000000-0000-0000-0000-000000000000}"/>
          </ac:spMkLst>
        </pc:spChg>
      </pc:sldChg>
      <pc:sldChg chg="addSp delSp modSp mod">
        <pc:chgData name="Twesigye, Gloria" userId="6464a502-8a44-4d67-8fab-8f3aa9495827" providerId="ADAL" clId="{22200E99-8849-4112-8381-9D04249D1A19}" dt="2023-05-19T13:35:16.658" v="143" actId="478"/>
        <pc:sldMkLst>
          <pc:docMk/>
          <pc:sldMk cId="2163988523" sldId="260"/>
        </pc:sldMkLst>
        <pc:spChg chg="add del">
          <ac:chgData name="Twesigye, Gloria" userId="6464a502-8a44-4d67-8fab-8f3aa9495827" providerId="ADAL" clId="{22200E99-8849-4112-8381-9D04249D1A19}" dt="2023-05-19T12:53:35.034" v="66" actId="478"/>
          <ac:spMkLst>
            <pc:docMk/>
            <pc:sldMk cId="2163988523" sldId="260"/>
            <ac:spMk id="4" creationId="{B6205D76-FE05-6978-D875-54815D255701}"/>
          </ac:spMkLst>
        </pc:spChg>
        <pc:spChg chg="add del mod">
          <ac:chgData name="Twesigye, Gloria" userId="6464a502-8a44-4d67-8fab-8f3aa9495827" providerId="ADAL" clId="{22200E99-8849-4112-8381-9D04249D1A19}" dt="2023-05-19T13:35:16.658" v="143" actId="478"/>
          <ac:spMkLst>
            <pc:docMk/>
            <pc:sldMk cId="2163988523" sldId="260"/>
            <ac:spMk id="5" creationId="{A16E3447-15C6-C5F4-4E01-9EE167F84A4D}"/>
          </ac:spMkLst>
        </pc:spChg>
        <pc:spChg chg="del">
          <ac:chgData name="Twesigye, Gloria" userId="6464a502-8a44-4d67-8fab-8f3aa9495827" providerId="ADAL" clId="{22200E99-8849-4112-8381-9D04249D1A19}" dt="2023-05-19T12:47:49.929" v="25" actId="478"/>
          <ac:spMkLst>
            <pc:docMk/>
            <pc:sldMk cId="2163988523" sldId="260"/>
            <ac:spMk id="6" creationId="{5D0F14F3-1A09-3E96-BCB2-D8B940E469DA}"/>
          </ac:spMkLst>
        </pc:spChg>
        <pc:spChg chg="del">
          <ac:chgData name="Twesigye, Gloria" userId="6464a502-8a44-4d67-8fab-8f3aa9495827" providerId="ADAL" clId="{22200E99-8849-4112-8381-9D04249D1A19}" dt="2023-05-19T12:47:49.929" v="25" actId="478"/>
          <ac:spMkLst>
            <pc:docMk/>
            <pc:sldMk cId="2163988523" sldId="260"/>
            <ac:spMk id="7" creationId="{CE64F085-394F-89FE-55C1-94E5F28AFADD}"/>
          </ac:spMkLst>
        </pc:spChg>
        <pc:spChg chg="del">
          <ac:chgData name="Twesigye, Gloria" userId="6464a502-8a44-4d67-8fab-8f3aa9495827" providerId="ADAL" clId="{22200E99-8849-4112-8381-9D04249D1A19}" dt="2023-05-19T12:47:49.929" v="25" actId="478"/>
          <ac:spMkLst>
            <pc:docMk/>
            <pc:sldMk cId="2163988523" sldId="260"/>
            <ac:spMk id="8" creationId="{E39DAA33-FEFE-A8BD-BBEA-A8F3D8B80ECE}"/>
          </ac:spMkLst>
        </pc:spChg>
        <pc:picChg chg="add mod">
          <ac:chgData name="Twesigye, Gloria" userId="6464a502-8a44-4d67-8fab-8f3aa9495827" providerId="ADAL" clId="{22200E99-8849-4112-8381-9D04249D1A19}" dt="2023-05-19T12:47:50.387" v="26"/>
          <ac:picMkLst>
            <pc:docMk/>
            <pc:sldMk cId="2163988523" sldId="260"/>
            <ac:picMk id="2" creationId="{CE4936F9-1E30-D7E4-8A54-E0E449418D01}"/>
          </ac:picMkLst>
        </pc:picChg>
      </pc:sldChg>
      <pc:sldChg chg="addSp delSp modSp mod modClrScheme chgLayout modNotesTx">
        <pc:chgData name="Twesigye, Gloria" userId="6464a502-8a44-4d67-8fab-8f3aa9495827" providerId="ADAL" clId="{22200E99-8849-4112-8381-9D04249D1A19}" dt="2023-05-19T13:51:09.858" v="155" actId="478"/>
        <pc:sldMkLst>
          <pc:docMk/>
          <pc:sldMk cId="1428788921" sldId="262"/>
        </pc:sldMkLst>
        <pc:spChg chg="mod ord">
          <ac:chgData name="Twesigye, Gloria" userId="6464a502-8a44-4d67-8fab-8f3aa9495827" providerId="ADAL" clId="{22200E99-8849-4112-8381-9D04249D1A19}" dt="2023-05-19T12:58:34.353" v="71" actId="700"/>
          <ac:spMkLst>
            <pc:docMk/>
            <pc:sldMk cId="1428788921" sldId="262"/>
            <ac:spMk id="2" creationId="{F6245169-1799-41CD-B28E-D2D20D16AD73}"/>
          </ac:spMkLst>
        </pc:spChg>
        <pc:spChg chg="mod ord">
          <ac:chgData name="Twesigye, Gloria" userId="6464a502-8a44-4d67-8fab-8f3aa9495827" providerId="ADAL" clId="{22200E99-8849-4112-8381-9D04249D1A19}" dt="2023-05-19T12:58:34.353" v="71" actId="700"/>
          <ac:spMkLst>
            <pc:docMk/>
            <pc:sldMk cId="1428788921" sldId="262"/>
            <ac:spMk id="3" creationId="{E4FD1E92-5DBC-B105-F246-2355E4FF9A74}"/>
          </ac:spMkLst>
        </pc:spChg>
        <pc:spChg chg="add del mod">
          <ac:chgData name="Twesigye, Gloria" userId="6464a502-8a44-4d67-8fab-8f3aa9495827" providerId="ADAL" clId="{22200E99-8849-4112-8381-9D04249D1A19}" dt="2023-05-19T12:58:58.915" v="74" actId="478"/>
          <ac:spMkLst>
            <pc:docMk/>
            <pc:sldMk cId="1428788921" sldId="262"/>
            <ac:spMk id="4" creationId="{B3CCA430-B30B-6491-A91E-0DAA1A515835}"/>
          </ac:spMkLst>
        </pc:spChg>
        <pc:spChg chg="add del mod">
          <ac:chgData name="Twesigye, Gloria" userId="6464a502-8a44-4d67-8fab-8f3aa9495827" providerId="ADAL" clId="{22200E99-8849-4112-8381-9D04249D1A19}" dt="2023-05-19T13:51:09.858" v="155" actId="478"/>
          <ac:spMkLst>
            <pc:docMk/>
            <pc:sldMk cId="1428788921" sldId="262"/>
            <ac:spMk id="5" creationId="{247A4559-4D51-309E-1568-558F6E9C15C5}"/>
          </ac:spMkLst>
        </pc:spChg>
      </pc:sldChg>
      <pc:sldChg chg="addSp delSp modSp mod modNotesTx">
        <pc:chgData name="Twesigye, Gloria" userId="6464a502-8a44-4d67-8fab-8f3aa9495827" providerId="ADAL" clId="{22200E99-8849-4112-8381-9D04249D1A19}" dt="2023-05-19T13:49:21.332" v="149" actId="478"/>
        <pc:sldMkLst>
          <pc:docMk/>
          <pc:sldMk cId="1887431401" sldId="263"/>
        </pc:sldMkLst>
        <pc:spChg chg="add del mod">
          <ac:chgData name="Twesigye, Gloria" userId="6464a502-8a44-4d67-8fab-8f3aa9495827" providerId="ADAL" clId="{22200E99-8849-4112-8381-9D04249D1A19}" dt="2023-05-19T12:57:14.047" v="67" actId="478"/>
          <ac:spMkLst>
            <pc:docMk/>
            <pc:sldMk cId="1887431401" sldId="263"/>
            <ac:spMk id="5" creationId="{740C1EAB-0955-6B6E-75AD-81B0F04924BD}"/>
          </ac:spMkLst>
        </pc:spChg>
        <pc:spChg chg="add del mod">
          <ac:chgData name="Twesigye, Gloria" userId="6464a502-8a44-4d67-8fab-8f3aa9495827" providerId="ADAL" clId="{22200E99-8849-4112-8381-9D04249D1A19}" dt="2023-05-19T13:49:21.332" v="149" actId="478"/>
          <ac:spMkLst>
            <pc:docMk/>
            <pc:sldMk cId="1887431401" sldId="263"/>
            <ac:spMk id="6" creationId="{08B58A90-FFB8-CDAE-3F3D-0D76482551EF}"/>
          </ac:spMkLst>
        </pc:spChg>
      </pc:sldChg>
      <pc:sldChg chg="addSp delSp modSp mod modNotesTx">
        <pc:chgData name="Twesigye, Gloria" userId="6464a502-8a44-4d67-8fab-8f3aa9495827" providerId="ADAL" clId="{22200E99-8849-4112-8381-9D04249D1A19}" dt="2023-05-19T14:16:59.883" v="555" actId="478"/>
        <pc:sldMkLst>
          <pc:docMk/>
          <pc:sldMk cId="2479953464" sldId="264"/>
        </pc:sldMkLst>
        <pc:spChg chg="add del mod">
          <ac:chgData name="Twesigye, Gloria" userId="6464a502-8a44-4d67-8fab-8f3aa9495827" providerId="ADAL" clId="{22200E99-8849-4112-8381-9D04249D1A19}" dt="2023-05-19T13:15:08.327" v="100" actId="478"/>
          <ac:spMkLst>
            <pc:docMk/>
            <pc:sldMk cId="2479953464" sldId="264"/>
            <ac:spMk id="5" creationId="{53A72BF9-0E5A-EEB3-6F88-23B9E65FA46B}"/>
          </ac:spMkLst>
        </pc:spChg>
        <pc:spChg chg="add del mod">
          <ac:chgData name="Twesigye, Gloria" userId="6464a502-8a44-4d67-8fab-8f3aa9495827" providerId="ADAL" clId="{22200E99-8849-4112-8381-9D04249D1A19}" dt="2023-05-19T14:16:59.883" v="555" actId="478"/>
          <ac:spMkLst>
            <pc:docMk/>
            <pc:sldMk cId="2479953464" sldId="264"/>
            <ac:spMk id="6" creationId="{E7712786-473D-9DE4-A826-DA2660D16F27}"/>
          </ac:spMkLst>
        </pc:spChg>
        <pc:graphicFrameChg chg="mod">
          <ac:chgData name="Twesigye, Gloria" userId="6464a502-8a44-4d67-8fab-8f3aa9495827" providerId="ADAL" clId="{22200E99-8849-4112-8381-9D04249D1A19}" dt="2023-05-19T13:15:04.645" v="99" actId="207"/>
          <ac:graphicFrameMkLst>
            <pc:docMk/>
            <pc:sldMk cId="2479953464" sldId="264"/>
            <ac:graphicFrameMk id="9" creationId="{16BB2B36-D329-083C-5198-BEEC5AC12CFA}"/>
          </ac:graphicFrameMkLst>
        </pc:graphicFrameChg>
      </pc:sldChg>
      <pc:sldChg chg="addSp delSp modSp mod modClrScheme chgLayout modNotesTx">
        <pc:chgData name="Twesigye, Gloria" userId="6464a502-8a44-4d67-8fab-8f3aa9495827" providerId="ADAL" clId="{22200E99-8849-4112-8381-9D04249D1A19}" dt="2023-05-19T14:21:46.612" v="683" actId="478"/>
        <pc:sldMkLst>
          <pc:docMk/>
          <pc:sldMk cId="3502258445" sldId="283"/>
        </pc:sldMkLst>
        <pc:spChg chg="add del mod">
          <ac:chgData name="Twesigye, Gloria" userId="6464a502-8a44-4d67-8fab-8f3aa9495827" providerId="ADAL" clId="{22200E99-8849-4112-8381-9D04249D1A19}" dt="2023-05-19T13:15:45.648" v="104" actId="478"/>
          <ac:spMkLst>
            <pc:docMk/>
            <pc:sldMk cId="3502258445" sldId="283"/>
            <ac:spMk id="4" creationId="{F6ACD21E-FD7F-092E-36EA-93A24212008F}"/>
          </ac:spMkLst>
        </pc:spChg>
        <pc:spChg chg="mod">
          <ac:chgData name="Twesigye, Gloria" userId="6464a502-8a44-4d67-8fab-8f3aa9495827" providerId="ADAL" clId="{22200E99-8849-4112-8381-9D04249D1A19}" dt="2023-05-19T13:15:42.617" v="103" actId="207"/>
          <ac:spMkLst>
            <pc:docMk/>
            <pc:sldMk cId="3502258445" sldId="283"/>
            <ac:spMk id="5" creationId="{07E7D4A9-A2D8-FCFA-930A-28EF4D10D77F}"/>
          </ac:spMkLst>
        </pc:spChg>
        <pc:spChg chg="add del mod">
          <ac:chgData name="Twesigye, Gloria" userId="6464a502-8a44-4d67-8fab-8f3aa9495827" providerId="ADAL" clId="{22200E99-8849-4112-8381-9D04249D1A19}" dt="2023-05-19T14:21:46.612" v="683" actId="478"/>
          <ac:spMkLst>
            <pc:docMk/>
            <pc:sldMk cId="3502258445" sldId="283"/>
            <ac:spMk id="10" creationId="{24361B72-D752-2F8D-6B5A-4159BC2D0923}"/>
          </ac:spMkLst>
        </pc:spChg>
        <pc:spChg chg="mod ord">
          <ac:chgData name="Twesigye, Gloria" userId="6464a502-8a44-4d67-8fab-8f3aa9495827" providerId="ADAL" clId="{22200E99-8849-4112-8381-9D04249D1A19}" dt="2023-05-19T13:15:27.191" v="101" actId="700"/>
          <ac:spMkLst>
            <pc:docMk/>
            <pc:sldMk cId="3502258445" sldId="283"/>
            <ac:spMk id="14" creationId="{472837B1-EAE8-8564-2917-A240D47892B0}"/>
          </ac:spMkLst>
        </pc:spChg>
        <pc:spChg chg="mod ord">
          <ac:chgData name="Twesigye, Gloria" userId="6464a502-8a44-4d67-8fab-8f3aa9495827" providerId="ADAL" clId="{22200E99-8849-4112-8381-9D04249D1A19}" dt="2023-05-19T13:15:27.191" v="101" actId="700"/>
          <ac:spMkLst>
            <pc:docMk/>
            <pc:sldMk cId="3502258445" sldId="283"/>
            <ac:spMk id="18" creationId="{FDF76921-9C9B-C9A6-4201-92D90EB20460}"/>
          </ac:spMkLst>
        </pc:spChg>
        <pc:graphicFrameChg chg="mod">
          <ac:chgData name="Twesigye, Gloria" userId="6464a502-8a44-4d67-8fab-8f3aa9495827" providerId="ADAL" clId="{22200E99-8849-4112-8381-9D04249D1A19}" dt="2023-05-19T13:15:36.512" v="102" actId="207"/>
          <ac:graphicFrameMkLst>
            <pc:docMk/>
            <pc:sldMk cId="3502258445" sldId="283"/>
            <ac:graphicFrameMk id="9" creationId="{16BB2B36-D329-083C-5198-BEEC5AC12CFA}"/>
          </ac:graphicFrameMkLst>
        </pc:graphicFrameChg>
      </pc:sldChg>
      <pc:sldChg chg="addSp delSp modSp mod modNotesTx">
        <pc:chgData name="Twesigye, Gloria" userId="6464a502-8a44-4d67-8fab-8f3aa9495827" providerId="ADAL" clId="{22200E99-8849-4112-8381-9D04249D1A19}" dt="2023-05-19T13:54:34.322" v="220" actId="478"/>
        <pc:sldMkLst>
          <pc:docMk/>
          <pc:sldMk cId="1821595124" sldId="286"/>
        </pc:sldMkLst>
        <pc:spChg chg="add del mod">
          <ac:chgData name="Twesigye, Gloria" userId="6464a502-8a44-4d67-8fab-8f3aa9495827" providerId="ADAL" clId="{22200E99-8849-4112-8381-9D04249D1A19}" dt="2023-05-19T13:12:16.227" v="84" actId="478"/>
          <ac:spMkLst>
            <pc:docMk/>
            <pc:sldMk cId="1821595124" sldId="286"/>
            <ac:spMk id="5" creationId="{1A2D8C18-6626-D7DE-7469-3C30A41B5A28}"/>
          </ac:spMkLst>
        </pc:spChg>
        <pc:spChg chg="add del mod">
          <ac:chgData name="Twesigye, Gloria" userId="6464a502-8a44-4d67-8fab-8f3aa9495827" providerId="ADAL" clId="{22200E99-8849-4112-8381-9D04249D1A19}" dt="2023-05-19T13:54:34.322" v="220" actId="478"/>
          <ac:spMkLst>
            <pc:docMk/>
            <pc:sldMk cId="1821595124" sldId="286"/>
            <ac:spMk id="6" creationId="{DF5204BD-A8AA-6503-574C-C94926BE2ADD}"/>
          </ac:spMkLst>
        </pc:spChg>
        <pc:graphicFrameChg chg="mod">
          <ac:chgData name="Twesigye, Gloria" userId="6464a502-8a44-4d67-8fab-8f3aa9495827" providerId="ADAL" clId="{22200E99-8849-4112-8381-9D04249D1A19}" dt="2023-05-19T13:12:09.736" v="83" actId="207"/>
          <ac:graphicFrameMkLst>
            <pc:docMk/>
            <pc:sldMk cId="1821595124" sldId="286"/>
            <ac:graphicFrameMk id="8" creationId="{DE9A6772-C53F-EAE5-A902-BA86493CFD41}"/>
          </ac:graphicFrameMkLst>
        </pc:graphicFrameChg>
      </pc:sldChg>
      <pc:sldChg chg="addSp delSp modSp mod modNotesTx">
        <pc:chgData name="Twesigye, Gloria" userId="6464a502-8a44-4d67-8fab-8f3aa9495827" providerId="ADAL" clId="{22200E99-8849-4112-8381-9D04249D1A19}" dt="2023-05-19T13:59:14.491" v="224" actId="478"/>
        <pc:sldMkLst>
          <pc:docMk/>
          <pc:sldMk cId="2004344858" sldId="288"/>
        </pc:sldMkLst>
        <pc:spChg chg="add del mod">
          <ac:chgData name="Twesigye, Gloria" userId="6464a502-8a44-4d67-8fab-8f3aa9495827" providerId="ADAL" clId="{22200E99-8849-4112-8381-9D04249D1A19}" dt="2023-05-19T13:11:40.043" v="80" actId="478"/>
          <ac:spMkLst>
            <pc:docMk/>
            <pc:sldMk cId="2004344858" sldId="288"/>
            <ac:spMk id="3" creationId="{54E61078-9F57-16E5-A578-24B5F3C4CC4C}"/>
          </ac:spMkLst>
        </pc:spChg>
        <pc:spChg chg="add del mod">
          <ac:chgData name="Twesigye, Gloria" userId="6464a502-8a44-4d67-8fab-8f3aa9495827" providerId="ADAL" clId="{22200E99-8849-4112-8381-9D04249D1A19}" dt="2023-05-19T13:59:14.491" v="224" actId="478"/>
          <ac:spMkLst>
            <pc:docMk/>
            <pc:sldMk cId="2004344858" sldId="288"/>
            <ac:spMk id="4" creationId="{A46E25BE-4EC8-9FC6-A547-F2BDC93F7226}"/>
          </ac:spMkLst>
        </pc:spChg>
        <pc:graphicFrameChg chg="mod">
          <ac:chgData name="Twesigye, Gloria" userId="6464a502-8a44-4d67-8fab-8f3aa9495827" providerId="ADAL" clId="{22200E99-8849-4112-8381-9D04249D1A19}" dt="2023-05-19T13:11:34.834" v="79" actId="207"/>
          <ac:graphicFrameMkLst>
            <pc:docMk/>
            <pc:sldMk cId="2004344858" sldId="288"/>
            <ac:graphicFrameMk id="2" creationId="{B0A68F7A-A083-4E2B-B574-D05208620F48}"/>
          </ac:graphicFrameMkLst>
        </pc:graphicFrameChg>
      </pc:sldChg>
      <pc:sldChg chg="addSp delSp modSp mod modNotesTx">
        <pc:chgData name="Twesigye, Gloria" userId="6464a502-8a44-4d67-8fab-8f3aa9495827" providerId="ADAL" clId="{22200E99-8849-4112-8381-9D04249D1A19}" dt="2023-05-19T13:50:19.382" v="151" actId="478"/>
        <pc:sldMkLst>
          <pc:docMk/>
          <pc:sldMk cId="1182146475" sldId="298"/>
        </pc:sldMkLst>
        <pc:spChg chg="add del mod">
          <ac:chgData name="Twesigye, Gloria" userId="6464a502-8a44-4d67-8fab-8f3aa9495827" providerId="ADAL" clId="{22200E99-8849-4112-8381-9D04249D1A19}" dt="2023-05-19T12:57:22.342" v="68" actId="478"/>
          <ac:spMkLst>
            <pc:docMk/>
            <pc:sldMk cId="1182146475" sldId="298"/>
            <ac:spMk id="5" creationId="{704CA882-268D-7752-BB55-037AD73D3538}"/>
          </ac:spMkLst>
        </pc:spChg>
        <pc:spChg chg="add del mod">
          <ac:chgData name="Twesigye, Gloria" userId="6464a502-8a44-4d67-8fab-8f3aa9495827" providerId="ADAL" clId="{22200E99-8849-4112-8381-9D04249D1A19}" dt="2023-05-19T13:50:19.382" v="151" actId="478"/>
          <ac:spMkLst>
            <pc:docMk/>
            <pc:sldMk cId="1182146475" sldId="298"/>
            <ac:spMk id="11" creationId="{B36B20B9-7DCF-D519-1D36-3EF663CE6874}"/>
          </ac:spMkLst>
        </pc:spChg>
      </pc:sldChg>
      <pc:sldChg chg="addSp delSp modSp mod modClrScheme chgLayout modNotesTx">
        <pc:chgData name="Twesigye, Gloria" userId="6464a502-8a44-4d67-8fab-8f3aa9495827" providerId="ADAL" clId="{22200E99-8849-4112-8381-9D04249D1A19}" dt="2023-05-19T14:24:22.225" v="774" actId="478"/>
        <pc:sldMkLst>
          <pc:docMk/>
          <pc:sldMk cId="317324267" sldId="299"/>
        </pc:sldMkLst>
        <pc:spChg chg="add del mod">
          <ac:chgData name="Twesigye, Gloria" userId="6464a502-8a44-4d67-8fab-8f3aa9495827" providerId="ADAL" clId="{22200E99-8849-4112-8381-9D04249D1A19}" dt="2023-05-19T13:17:23.795" v="116" actId="478"/>
          <ac:spMkLst>
            <pc:docMk/>
            <pc:sldMk cId="317324267" sldId="299"/>
            <ac:spMk id="5" creationId="{EFD7B3E9-D4A1-C387-8EBB-8E8A24B994CA}"/>
          </ac:spMkLst>
        </pc:spChg>
        <pc:spChg chg="add del mod">
          <ac:chgData name="Twesigye, Gloria" userId="6464a502-8a44-4d67-8fab-8f3aa9495827" providerId="ADAL" clId="{22200E99-8849-4112-8381-9D04249D1A19}" dt="2023-05-19T14:24:22.225" v="774" actId="478"/>
          <ac:spMkLst>
            <pc:docMk/>
            <pc:sldMk cId="317324267" sldId="299"/>
            <ac:spMk id="6" creationId="{7A34C25B-BC0F-5918-834E-B895FD7AB8E2}"/>
          </ac:spMkLst>
        </pc:spChg>
        <pc:spChg chg="add del mod ord">
          <ac:chgData name="Twesigye, Gloria" userId="6464a502-8a44-4d67-8fab-8f3aa9495827" providerId="ADAL" clId="{22200E99-8849-4112-8381-9D04249D1A19}" dt="2023-05-19T13:16:15.362" v="108" actId="478"/>
          <ac:spMkLst>
            <pc:docMk/>
            <pc:sldMk cId="317324267" sldId="299"/>
            <ac:spMk id="7" creationId="{1F777568-0009-FAF8-F203-AA23A9EF43EB}"/>
          </ac:spMkLst>
        </pc:spChg>
        <pc:spChg chg="mod ord">
          <ac:chgData name="Twesigye, Gloria" userId="6464a502-8a44-4d67-8fab-8f3aa9495827" providerId="ADAL" clId="{22200E99-8849-4112-8381-9D04249D1A19}" dt="2023-05-19T13:16:21.015" v="109" actId="1076"/>
          <ac:spMkLst>
            <pc:docMk/>
            <pc:sldMk cId="317324267" sldId="299"/>
            <ac:spMk id="10" creationId="{F771182A-32DE-C278-1E07-AC2B79BB595B}"/>
          </ac:spMkLst>
        </pc:spChg>
        <pc:graphicFrameChg chg="mod">
          <ac:chgData name="Twesigye, Gloria" userId="6464a502-8a44-4d67-8fab-8f3aa9495827" providerId="ADAL" clId="{22200E99-8849-4112-8381-9D04249D1A19}" dt="2023-05-19T14:23:17.710" v="690" actId="14100"/>
          <ac:graphicFrameMkLst>
            <pc:docMk/>
            <pc:sldMk cId="317324267" sldId="299"/>
            <ac:graphicFrameMk id="4" creationId="{EA598360-4F31-2AF2-BDC3-103DAA4DF6F4}"/>
          </ac:graphicFrameMkLst>
        </pc:graphicFrameChg>
      </pc:sldChg>
      <pc:sldChg chg="addSp delSp modSp mod modClrScheme chgLayout modNotesTx">
        <pc:chgData name="Twesigye, Gloria" userId="6464a502-8a44-4d67-8fab-8f3aa9495827" providerId="ADAL" clId="{22200E99-8849-4112-8381-9D04249D1A19}" dt="2023-05-19T14:26:14.411" v="781" actId="478"/>
        <pc:sldMkLst>
          <pc:docMk/>
          <pc:sldMk cId="3076330452" sldId="300"/>
        </pc:sldMkLst>
        <pc:spChg chg="add del mod">
          <ac:chgData name="Twesigye, Gloria" userId="6464a502-8a44-4d67-8fab-8f3aa9495827" providerId="ADAL" clId="{22200E99-8849-4112-8381-9D04249D1A19}" dt="2023-05-19T13:18:57.515" v="136" actId="478"/>
          <ac:spMkLst>
            <pc:docMk/>
            <pc:sldMk cId="3076330452" sldId="300"/>
            <ac:spMk id="2" creationId="{9AC52B67-B6D1-31B9-55B3-941657D7F443}"/>
          </ac:spMkLst>
        </pc:spChg>
        <pc:spChg chg="add del mod">
          <ac:chgData name="Twesigye, Gloria" userId="6464a502-8a44-4d67-8fab-8f3aa9495827" providerId="ADAL" clId="{22200E99-8849-4112-8381-9D04249D1A19}" dt="2023-05-19T14:26:14.411" v="781" actId="478"/>
          <ac:spMkLst>
            <pc:docMk/>
            <pc:sldMk cId="3076330452" sldId="300"/>
            <ac:spMk id="3" creationId="{282F0210-5EDB-EF3E-0821-95BF976A3940}"/>
          </ac:spMkLst>
        </pc:spChg>
        <pc:spChg chg="add del mod ord">
          <ac:chgData name="Twesigye, Gloria" userId="6464a502-8a44-4d67-8fab-8f3aa9495827" providerId="ADAL" clId="{22200E99-8849-4112-8381-9D04249D1A19}" dt="2023-05-19T13:18:55.175" v="135" actId="478"/>
          <ac:spMkLst>
            <pc:docMk/>
            <pc:sldMk cId="3076330452" sldId="300"/>
            <ac:spMk id="4" creationId="{E39047B7-D1F8-5A4C-4F58-98239ADD6753}"/>
          </ac:spMkLst>
        </pc:spChg>
        <pc:spChg chg="mod ord">
          <ac:chgData name="Twesigye, Gloria" userId="6464a502-8a44-4d67-8fab-8f3aa9495827" providerId="ADAL" clId="{22200E99-8849-4112-8381-9D04249D1A19}" dt="2023-05-19T13:19:02.643" v="137" actId="1076"/>
          <ac:spMkLst>
            <pc:docMk/>
            <pc:sldMk cId="3076330452" sldId="300"/>
            <ac:spMk id="10" creationId="{6A4BCF62-45E9-A6C5-5A04-B2F16A6B6FAB}"/>
          </ac:spMkLst>
        </pc:spChg>
      </pc:sldChg>
      <pc:sldChg chg="addSp delSp modSp mod modNotesTx">
        <pc:chgData name="Twesigye, Gloria" userId="6464a502-8a44-4d67-8fab-8f3aa9495827" providerId="ADAL" clId="{22200E99-8849-4112-8381-9D04249D1A19}" dt="2023-05-19T14:03:55.819" v="351" actId="478"/>
        <pc:sldMkLst>
          <pc:docMk/>
          <pc:sldMk cId="1653516997" sldId="307"/>
        </pc:sldMkLst>
        <pc:spChg chg="add del mod">
          <ac:chgData name="Twesigye, Gloria" userId="6464a502-8a44-4d67-8fab-8f3aa9495827" providerId="ADAL" clId="{22200E99-8849-4112-8381-9D04249D1A19}" dt="2023-05-19T13:13:20.264" v="92" actId="478"/>
          <ac:spMkLst>
            <pc:docMk/>
            <pc:sldMk cId="1653516997" sldId="307"/>
            <ac:spMk id="4" creationId="{40058819-F77E-BE3A-D418-59C8D9CB9049}"/>
          </ac:spMkLst>
        </pc:spChg>
        <pc:spChg chg="add del mod">
          <ac:chgData name="Twesigye, Gloria" userId="6464a502-8a44-4d67-8fab-8f3aa9495827" providerId="ADAL" clId="{22200E99-8849-4112-8381-9D04249D1A19}" dt="2023-05-19T14:03:55.819" v="351" actId="478"/>
          <ac:spMkLst>
            <pc:docMk/>
            <pc:sldMk cId="1653516997" sldId="307"/>
            <ac:spMk id="6" creationId="{87039C75-486F-B451-FFD9-E0D94E77A5FC}"/>
          </ac:spMkLst>
        </pc:spChg>
        <pc:graphicFrameChg chg="mod">
          <ac:chgData name="Twesigye, Gloria" userId="6464a502-8a44-4d67-8fab-8f3aa9495827" providerId="ADAL" clId="{22200E99-8849-4112-8381-9D04249D1A19}" dt="2023-05-19T13:13:16.572" v="91" actId="207"/>
          <ac:graphicFrameMkLst>
            <pc:docMk/>
            <pc:sldMk cId="1653516997" sldId="307"/>
            <ac:graphicFrameMk id="5" creationId="{7248A65F-85D1-5155-E595-A9548413AB87}"/>
          </ac:graphicFrameMkLst>
        </pc:graphicFrameChg>
      </pc:sldChg>
      <pc:sldChg chg="addSp delSp modSp mod">
        <pc:chgData name="Twesigye, Gloria" userId="6464a502-8a44-4d67-8fab-8f3aa9495827" providerId="ADAL" clId="{22200E99-8849-4112-8381-9D04249D1A19}" dt="2023-05-19T12:59:09.835" v="76" actId="478"/>
        <pc:sldMkLst>
          <pc:docMk/>
          <pc:sldMk cId="1931778444" sldId="318"/>
        </pc:sldMkLst>
        <pc:spChg chg="add del mod">
          <ac:chgData name="Twesigye, Gloria" userId="6464a502-8a44-4d67-8fab-8f3aa9495827" providerId="ADAL" clId="{22200E99-8849-4112-8381-9D04249D1A19}" dt="2023-05-19T12:59:03.146" v="75" actId="478"/>
          <ac:spMkLst>
            <pc:docMk/>
            <pc:sldMk cId="1931778444" sldId="318"/>
            <ac:spMk id="2" creationId="{CC8263DF-459C-F8EC-DCF1-BE7E6C1E75BC}"/>
          </ac:spMkLst>
        </pc:spChg>
        <pc:spChg chg="add del mod">
          <ac:chgData name="Twesigye, Gloria" userId="6464a502-8a44-4d67-8fab-8f3aa9495827" providerId="ADAL" clId="{22200E99-8849-4112-8381-9D04249D1A19}" dt="2023-05-19T12:59:09.835" v="76" actId="478"/>
          <ac:spMkLst>
            <pc:docMk/>
            <pc:sldMk cId="1931778444" sldId="318"/>
            <ac:spMk id="4" creationId="{206A38A3-19DB-440E-9D98-0BD196DAE364}"/>
          </ac:spMkLst>
        </pc:spChg>
        <pc:spChg chg="del">
          <ac:chgData name="Twesigye, Gloria" userId="6464a502-8a44-4d67-8fab-8f3aa9495827" providerId="ADAL" clId="{22200E99-8849-4112-8381-9D04249D1A19}" dt="2023-05-19T12:52:07.392" v="50" actId="478"/>
          <ac:spMkLst>
            <pc:docMk/>
            <pc:sldMk cId="1931778444" sldId="318"/>
            <ac:spMk id="6" creationId="{5D0F14F3-1A09-3E96-BCB2-D8B940E469DA}"/>
          </ac:spMkLst>
        </pc:spChg>
        <pc:spChg chg="del">
          <ac:chgData name="Twesigye, Gloria" userId="6464a502-8a44-4d67-8fab-8f3aa9495827" providerId="ADAL" clId="{22200E99-8849-4112-8381-9D04249D1A19}" dt="2023-05-19T12:52:07.392" v="50" actId="478"/>
          <ac:spMkLst>
            <pc:docMk/>
            <pc:sldMk cId="1931778444" sldId="318"/>
            <ac:spMk id="7" creationId="{CE64F085-394F-89FE-55C1-94E5F28AFADD}"/>
          </ac:spMkLst>
        </pc:spChg>
        <pc:spChg chg="del">
          <ac:chgData name="Twesigye, Gloria" userId="6464a502-8a44-4d67-8fab-8f3aa9495827" providerId="ADAL" clId="{22200E99-8849-4112-8381-9D04249D1A19}" dt="2023-05-19T12:52:07.392" v="50" actId="478"/>
          <ac:spMkLst>
            <pc:docMk/>
            <pc:sldMk cId="1931778444" sldId="318"/>
            <ac:spMk id="8" creationId="{E39DAA33-FEFE-A8BD-BBEA-A8F3D8B80ECE}"/>
          </ac:spMkLst>
        </pc:spChg>
        <pc:picChg chg="add mod">
          <ac:chgData name="Twesigye, Gloria" userId="6464a502-8a44-4d67-8fab-8f3aa9495827" providerId="ADAL" clId="{22200E99-8849-4112-8381-9D04249D1A19}" dt="2023-05-19T12:52:07.797" v="51"/>
          <ac:picMkLst>
            <pc:docMk/>
            <pc:sldMk cId="1931778444" sldId="318"/>
            <ac:picMk id="5" creationId="{3DF6A762-1FC1-593F-584C-2B7E2A754A19}"/>
          </ac:picMkLst>
        </pc:picChg>
      </pc:sldChg>
      <pc:sldChg chg="addSp delSp modSp mod">
        <pc:chgData name="Twesigye, Gloria" userId="6464a502-8a44-4d67-8fab-8f3aa9495827" providerId="ADAL" clId="{22200E99-8849-4112-8381-9D04249D1A19}" dt="2023-05-19T13:12:24.477" v="86" actId="478"/>
        <pc:sldMkLst>
          <pc:docMk/>
          <pc:sldMk cId="734295458" sldId="319"/>
        </pc:sldMkLst>
        <pc:spChg chg="add del mod">
          <ac:chgData name="Twesigye, Gloria" userId="6464a502-8a44-4d67-8fab-8f3aa9495827" providerId="ADAL" clId="{22200E99-8849-4112-8381-9D04249D1A19}" dt="2023-05-19T13:12:22.571" v="85" actId="478"/>
          <ac:spMkLst>
            <pc:docMk/>
            <pc:sldMk cId="734295458" sldId="319"/>
            <ac:spMk id="2" creationId="{211D6610-38BB-C2ED-0CD0-3032D4262ADE}"/>
          </ac:spMkLst>
        </pc:spChg>
        <pc:spChg chg="add del mod">
          <ac:chgData name="Twesigye, Gloria" userId="6464a502-8a44-4d67-8fab-8f3aa9495827" providerId="ADAL" clId="{22200E99-8849-4112-8381-9D04249D1A19}" dt="2023-05-19T13:12:24.477" v="86" actId="478"/>
          <ac:spMkLst>
            <pc:docMk/>
            <pc:sldMk cId="734295458" sldId="319"/>
            <ac:spMk id="4" creationId="{22CFC8D5-FA47-C8E6-6D22-96A0EEC6613D}"/>
          </ac:spMkLst>
        </pc:spChg>
        <pc:spChg chg="del">
          <ac:chgData name="Twesigye, Gloria" userId="6464a502-8a44-4d67-8fab-8f3aa9495827" providerId="ADAL" clId="{22200E99-8849-4112-8381-9D04249D1A19}" dt="2023-05-19T12:52:13.647" v="52" actId="478"/>
          <ac:spMkLst>
            <pc:docMk/>
            <pc:sldMk cId="734295458" sldId="319"/>
            <ac:spMk id="6" creationId="{5D0F14F3-1A09-3E96-BCB2-D8B940E469DA}"/>
          </ac:spMkLst>
        </pc:spChg>
        <pc:spChg chg="del">
          <ac:chgData name="Twesigye, Gloria" userId="6464a502-8a44-4d67-8fab-8f3aa9495827" providerId="ADAL" clId="{22200E99-8849-4112-8381-9D04249D1A19}" dt="2023-05-19T12:52:13.647" v="52" actId="478"/>
          <ac:spMkLst>
            <pc:docMk/>
            <pc:sldMk cId="734295458" sldId="319"/>
            <ac:spMk id="7" creationId="{CE64F085-394F-89FE-55C1-94E5F28AFADD}"/>
          </ac:spMkLst>
        </pc:spChg>
        <pc:spChg chg="del">
          <ac:chgData name="Twesigye, Gloria" userId="6464a502-8a44-4d67-8fab-8f3aa9495827" providerId="ADAL" clId="{22200E99-8849-4112-8381-9D04249D1A19}" dt="2023-05-19T12:52:13.647" v="52" actId="478"/>
          <ac:spMkLst>
            <pc:docMk/>
            <pc:sldMk cId="734295458" sldId="319"/>
            <ac:spMk id="8" creationId="{E39DAA33-FEFE-A8BD-BBEA-A8F3D8B80ECE}"/>
          </ac:spMkLst>
        </pc:spChg>
        <pc:picChg chg="add mod">
          <ac:chgData name="Twesigye, Gloria" userId="6464a502-8a44-4d67-8fab-8f3aa9495827" providerId="ADAL" clId="{22200E99-8849-4112-8381-9D04249D1A19}" dt="2023-05-19T12:52:14.048" v="53"/>
          <ac:picMkLst>
            <pc:docMk/>
            <pc:sldMk cId="734295458" sldId="319"/>
            <ac:picMk id="5" creationId="{60DBC3AB-8BC2-EA3C-C037-0AB899C912EC}"/>
          </ac:picMkLst>
        </pc:picChg>
      </pc:sldChg>
      <pc:sldChg chg="addSp delSp modSp mod modClrScheme chgLayout">
        <pc:chgData name="Twesigye, Gloria" userId="6464a502-8a44-4d67-8fab-8f3aa9495827" providerId="ADAL" clId="{22200E99-8849-4112-8381-9D04249D1A19}" dt="2023-05-19T13:17:30.814" v="119" actId="478"/>
        <pc:sldMkLst>
          <pc:docMk/>
          <pc:sldMk cId="204169627" sldId="320"/>
        </pc:sldMkLst>
        <pc:spChg chg="add del mod">
          <ac:chgData name="Twesigye, Gloria" userId="6464a502-8a44-4d67-8fab-8f3aa9495827" providerId="ADAL" clId="{22200E99-8849-4112-8381-9D04249D1A19}" dt="2023-05-19T13:17:29.659" v="118" actId="478"/>
          <ac:spMkLst>
            <pc:docMk/>
            <pc:sldMk cId="204169627" sldId="320"/>
            <ac:spMk id="2" creationId="{79271AE5-14A2-5AA2-57E7-7BD55E086FE6}"/>
          </ac:spMkLst>
        </pc:spChg>
        <pc:spChg chg="mod ord">
          <ac:chgData name="Twesigye, Gloria" userId="6464a502-8a44-4d67-8fab-8f3aa9495827" providerId="ADAL" clId="{22200E99-8849-4112-8381-9D04249D1A19}" dt="2023-05-19T12:53:10.148" v="63" actId="1076"/>
          <ac:spMkLst>
            <pc:docMk/>
            <pc:sldMk cId="204169627" sldId="320"/>
            <ac:spMk id="3" creationId="{7F10B6DC-6AF4-BFD9-E1D5-B98AA266289F}"/>
          </ac:spMkLst>
        </pc:spChg>
        <pc:spChg chg="add del mod">
          <ac:chgData name="Twesigye, Gloria" userId="6464a502-8a44-4d67-8fab-8f3aa9495827" providerId="ADAL" clId="{22200E99-8849-4112-8381-9D04249D1A19}" dt="2023-05-19T13:17:30.814" v="119" actId="478"/>
          <ac:spMkLst>
            <pc:docMk/>
            <pc:sldMk cId="204169627" sldId="320"/>
            <ac:spMk id="4" creationId="{A5FF1BE7-D277-DE75-3969-F5F9613391D2}"/>
          </ac:spMkLst>
        </pc:spChg>
        <pc:spChg chg="add del mod ord">
          <ac:chgData name="Twesigye, Gloria" userId="6464a502-8a44-4d67-8fab-8f3aa9495827" providerId="ADAL" clId="{22200E99-8849-4112-8381-9D04249D1A19}" dt="2023-05-19T12:52:37.076" v="57" actId="478"/>
          <ac:spMkLst>
            <pc:docMk/>
            <pc:sldMk cId="204169627" sldId="320"/>
            <ac:spMk id="10" creationId="{3F38EE3E-F521-6B37-422E-A9D047A7B82F}"/>
          </ac:spMkLst>
        </pc:spChg>
        <pc:picChg chg="add mod">
          <ac:chgData name="Twesigye, Gloria" userId="6464a502-8a44-4d67-8fab-8f3aa9495827" providerId="ADAL" clId="{22200E99-8849-4112-8381-9D04249D1A19}" dt="2023-05-19T12:52:20.738" v="54"/>
          <ac:picMkLst>
            <pc:docMk/>
            <pc:sldMk cId="204169627" sldId="320"/>
            <ac:picMk id="5" creationId="{F914F674-5C68-7BBE-44C6-3AF59B7ECFAA}"/>
          </ac:picMkLst>
        </pc:picChg>
      </pc:sldChg>
      <pc:sldChg chg="addSp delSp modSp mod modNotesTx">
        <pc:chgData name="Twesigye, Gloria" userId="6464a502-8a44-4d67-8fab-8f3aa9495827" providerId="ADAL" clId="{22200E99-8849-4112-8381-9D04249D1A19}" dt="2023-05-19T14:11:15.686" v="418"/>
        <pc:sldMkLst>
          <pc:docMk/>
          <pc:sldMk cId="3199844134" sldId="321"/>
        </pc:sldMkLst>
        <pc:spChg chg="add del mod">
          <ac:chgData name="Twesigye, Gloria" userId="6464a502-8a44-4d67-8fab-8f3aa9495827" providerId="ADAL" clId="{22200E99-8849-4112-8381-9D04249D1A19}" dt="2023-05-19T13:14:26.266" v="97" actId="478"/>
          <ac:spMkLst>
            <pc:docMk/>
            <pc:sldMk cId="3199844134" sldId="321"/>
            <ac:spMk id="4" creationId="{D97EC285-2899-AA53-05AB-C235CA685B9F}"/>
          </ac:spMkLst>
        </pc:spChg>
        <pc:spChg chg="add del mod">
          <ac:chgData name="Twesigye, Gloria" userId="6464a502-8a44-4d67-8fab-8f3aa9495827" providerId="ADAL" clId="{22200E99-8849-4112-8381-9D04249D1A19}" dt="2023-05-19T14:10:48.894" v="415" actId="478"/>
          <ac:spMkLst>
            <pc:docMk/>
            <pc:sldMk cId="3199844134" sldId="321"/>
            <ac:spMk id="6" creationId="{F7D7FD81-96D1-BBDF-21ED-07FF8A6EC7E6}"/>
          </ac:spMkLst>
        </pc:spChg>
        <pc:graphicFrameChg chg="mod">
          <ac:chgData name="Twesigye, Gloria" userId="6464a502-8a44-4d67-8fab-8f3aa9495827" providerId="ADAL" clId="{22200E99-8849-4112-8381-9D04249D1A19}" dt="2023-05-19T13:14:21.291" v="96" actId="207"/>
          <ac:graphicFrameMkLst>
            <pc:docMk/>
            <pc:sldMk cId="3199844134" sldId="321"/>
            <ac:graphicFrameMk id="5" creationId="{7248A65F-85D1-5155-E595-A9548413AB87}"/>
          </ac:graphicFrameMkLst>
        </pc:graphicFrameChg>
      </pc:sldChg>
      <pc:sldChg chg="addSp delSp modSp mod modClrScheme chgLayout modNotesTx">
        <pc:chgData name="Twesigye, Gloria" userId="6464a502-8a44-4d67-8fab-8f3aa9495827" providerId="ADAL" clId="{22200E99-8849-4112-8381-9D04249D1A19}" dt="2023-05-19T14:25:43.701" v="779" actId="1076"/>
        <pc:sldMkLst>
          <pc:docMk/>
          <pc:sldMk cId="3332005300" sldId="322"/>
        </pc:sldMkLst>
        <pc:spChg chg="mod ord">
          <ac:chgData name="Twesigye, Gloria" userId="6464a502-8a44-4d67-8fab-8f3aa9495827" providerId="ADAL" clId="{22200E99-8849-4112-8381-9D04249D1A19}" dt="2023-05-19T13:17:40.688" v="120" actId="700"/>
          <ac:spMkLst>
            <pc:docMk/>
            <pc:sldMk cId="3332005300" sldId="322"/>
            <ac:spMk id="2" creationId="{F6245169-1799-41CD-B28E-D2D20D16AD73}"/>
          </ac:spMkLst>
        </pc:spChg>
        <pc:spChg chg="mod ord">
          <ac:chgData name="Twesigye, Gloria" userId="6464a502-8a44-4d67-8fab-8f3aa9495827" providerId="ADAL" clId="{22200E99-8849-4112-8381-9D04249D1A19}" dt="2023-05-19T14:25:43.701" v="779" actId="1076"/>
          <ac:spMkLst>
            <pc:docMk/>
            <pc:sldMk cId="3332005300" sldId="322"/>
            <ac:spMk id="3" creationId="{E4FD1E92-5DBC-B105-F246-2355E4FF9A74}"/>
          </ac:spMkLst>
        </pc:spChg>
        <pc:spChg chg="add del mod">
          <ac:chgData name="Twesigye, Gloria" userId="6464a502-8a44-4d67-8fab-8f3aa9495827" providerId="ADAL" clId="{22200E99-8849-4112-8381-9D04249D1A19}" dt="2023-05-19T13:18:36.245" v="132" actId="478"/>
          <ac:spMkLst>
            <pc:docMk/>
            <pc:sldMk cId="3332005300" sldId="322"/>
            <ac:spMk id="8" creationId="{C8EE6630-B420-42CA-774D-3C757CABEA7D}"/>
          </ac:spMkLst>
        </pc:spChg>
        <pc:spChg chg="add del mod">
          <ac:chgData name="Twesigye, Gloria" userId="6464a502-8a44-4d67-8fab-8f3aa9495827" providerId="ADAL" clId="{22200E99-8849-4112-8381-9D04249D1A19}" dt="2023-05-19T14:25:39.623" v="778" actId="478"/>
          <ac:spMkLst>
            <pc:docMk/>
            <pc:sldMk cId="3332005300" sldId="322"/>
            <ac:spMk id="9" creationId="{32D2E08E-0FB1-F867-902F-A0365CD38C6E}"/>
          </ac:spMkLst>
        </pc:spChg>
        <pc:graphicFrameChg chg="mod">
          <ac:chgData name="Twesigye, Gloria" userId="6464a502-8a44-4d67-8fab-8f3aa9495827" providerId="ADAL" clId="{22200E99-8849-4112-8381-9D04249D1A19}" dt="2023-05-19T13:18:29.048" v="131" actId="404"/>
          <ac:graphicFrameMkLst>
            <pc:docMk/>
            <pc:sldMk cId="3332005300" sldId="322"/>
            <ac:graphicFrameMk id="6" creationId="{A9A8CC69-E7C7-8BF8-2D2D-ABB1A61EC758}"/>
          </ac:graphicFrameMkLst>
        </pc:graphicFrameChg>
      </pc:sldChg>
      <pc:sldChg chg="addSp delSp modSp mod">
        <pc:chgData name="Twesigye, Gloria" userId="6464a502-8a44-4d67-8fab-8f3aa9495827" providerId="ADAL" clId="{22200E99-8849-4112-8381-9D04249D1A19}" dt="2023-05-19T14:26:17.636" v="782" actId="478"/>
        <pc:sldMkLst>
          <pc:docMk/>
          <pc:sldMk cId="2491221319" sldId="323"/>
        </pc:sldMkLst>
        <pc:spChg chg="add del mod">
          <ac:chgData name="Twesigye, Gloria" userId="6464a502-8a44-4d67-8fab-8f3aa9495827" providerId="ADAL" clId="{22200E99-8849-4112-8381-9D04249D1A19}" dt="2023-05-19T13:19:08.195" v="138" actId="478"/>
          <ac:spMkLst>
            <pc:docMk/>
            <pc:sldMk cId="2491221319" sldId="323"/>
            <ac:spMk id="2" creationId="{C2FE5831-070A-7BB6-C54F-F105983D6FC6}"/>
          </ac:spMkLst>
        </pc:spChg>
        <pc:spChg chg="add del mod">
          <ac:chgData name="Twesigye, Gloria" userId="6464a502-8a44-4d67-8fab-8f3aa9495827" providerId="ADAL" clId="{22200E99-8849-4112-8381-9D04249D1A19}" dt="2023-05-19T14:26:17.636" v="782" actId="478"/>
          <ac:spMkLst>
            <pc:docMk/>
            <pc:sldMk cId="2491221319" sldId="323"/>
            <ac:spMk id="4" creationId="{1CF209B2-7F70-B5BC-F3B0-5133F9C9299A}"/>
          </ac:spMkLst>
        </pc:spChg>
        <pc:spChg chg="del">
          <ac:chgData name="Twesigye, Gloria" userId="6464a502-8a44-4d67-8fab-8f3aa9495827" providerId="ADAL" clId="{22200E99-8849-4112-8381-9D04249D1A19}" dt="2023-05-19T12:53:21.145" v="64" actId="478"/>
          <ac:spMkLst>
            <pc:docMk/>
            <pc:sldMk cId="2491221319" sldId="323"/>
            <ac:spMk id="6" creationId="{5D0F14F3-1A09-3E96-BCB2-D8B940E469DA}"/>
          </ac:spMkLst>
        </pc:spChg>
        <pc:spChg chg="del">
          <ac:chgData name="Twesigye, Gloria" userId="6464a502-8a44-4d67-8fab-8f3aa9495827" providerId="ADAL" clId="{22200E99-8849-4112-8381-9D04249D1A19}" dt="2023-05-19T12:53:21.145" v="64" actId="478"/>
          <ac:spMkLst>
            <pc:docMk/>
            <pc:sldMk cId="2491221319" sldId="323"/>
            <ac:spMk id="7" creationId="{CE64F085-394F-89FE-55C1-94E5F28AFADD}"/>
          </ac:spMkLst>
        </pc:spChg>
        <pc:spChg chg="del">
          <ac:chgData name="Twesigye, Gloria" userId="6464a502-8a44-4d67-8fab-8f3aa9495827" providerId="ADAL" clId="{22200E99-8849-4112-8381-9D04249D1A19}" dt="2023-05-19T12:53:21.145" v="64" actId="478"/>
          <ac:spMkLst>
            <pc:docMk/>
            <pc:sldMk cId="2491221319" sldId="323"/>
            <ac:spMk id="8" creationId="{E39DAA33-FEFE-A8BD-BBEA-A8F3D8B80ECE}"/>
          </ac:spMkLst>
        </pc:spChg>
        <pc:picChg chg="add mod">
          <ac:chgData name="Twesigye, Gloria" userId="6464a502-8a44-4d67-8fab-8f3aa9495827" providerId="ADAL" clId="{22200E99-8849-4112-8381-9D04249D1A19}" dt="2023-05-19T12:53:21.981" v="65"/>
          <ac:picMkLst>
            <pc:docMk/>
            <pc:sldMk cId="2491221319" sldId="323"/>
            <ac:picMk id="5" creationId="{004CE825-444A-CC1A-75AA-4F6F8D5B1BD3}"/>
          </ac:picMkLst>
        </pc:picChg>
      </pc:sldChg>
      <pc:sldChg chg="addSp delSp modSp mod modNotesTx">
        <pc:chgData name="Twesigye, Gloria" userId="6464a502-8a44-4d67-8fab-8f3aa9495827" providerId="ADAL" clId="{22200E99-8849-4112-8381-9D04249D1A19}" dt="2023-05-19T14:28:13.134" v="791" actId="478"/>
        <pc:sldMkLst>
          <pc:docMk/>
          <pc:sldMk cId="1702557876" sldId="324"/>
        </pc:sldMkLst>
        <pc:spChg chg="add del mod">
          <ac:chgData name="Twesigye, Gloria" userId="6464a502-8a44-4d67-8fab-8f3aa9495827" providerId="ADAL" clId="{22200E99-8849-4112-8381-9D04249D1A19}" dt="2023-05-19T13:19:14.707" v="139" actId="478"/>
          <ac:spMkLst>
            <pc:docMk/>
            <pc:sldMk cId="1702557876" sldId="324"/>
            <ac:spMk id="4" creationId="{B74023BC-8EB0-B19A-5DDD-66B896B0057D}"/>
          </ac:spMkLst>
        </pc:spChg>
        <pc:spChg chg="add del mod">
          <ac:chgData name="Twesigye, Gloria" userId="6464a502-8a44-4d67-8fab-8f3aa9495827" providerId="ADAL" clId="{22200E99-8849-4112-8381-9D04249D1A19}" dt="2023-05-19T14:28:13.134" v="791" actId="478"/>
          <ac:spMkLst>
            <pc:docMk/>
            <pc:sldMk cId="1702557876" sldId="324"/>
            <ac:spMk id="5" creationId="{FA5FDF81-9890-6553-59BB-031CF65F1F95}"/>
          </ac:spMkLst>
        </pc:spChg>
        <pc:graphicFrameChg chg="mod">
          <ac:chgData name="Twesigye, Gloria" userId="6464a502-8a44-4d67-8fab-8f3aa9495827" providerId="ADAL" clId="{22200E99-8849-4112-8381-9D04249D1A19}" dt="2023-05-19T14:27:46.061" v="789" actId="14100"/>
          <ac:graphicFrameMkLst>
            <pc:docMk/>
            <pc:sldMk cId="1702557876" sldId="324"/>
            <ac:graphicFrameMk id="21" creationId="{9673CC04-08CC-5578-D046-2CD1CE6E0EBA}"/>
          </ac:graphicFrameMkLst>
        </pc:graphicFrameChg>
      </pc:sldChg>
      <pc:sldChg chg="addSp delSp modSp mod modClrScheme chgLayout modNotesTx">
        <pc:chgData name="Twesigye, Gloria" userId="6464a502-8a44-4d67-8fab-8f3aa9495827" providerId="ADAL" clId="{22200E99-8849-4112-8381-9D04249D1A19}" dt="2023-05-19T14:29:07.327" v="796" actId="478"/>
        <pc:sldMkLst>
          <pc:docMk/>
          <pc:sldMk cId="4269612064" sldId="325"/>
        </pc:sldMkLst>
        <pc:spChg chg="add del mod">
          <ac:chgData name="Twesigye, Gloria" userId="6464a502-8a44-4d67-8fab-8f3aa9495827" providerId="ADAL" clId="{22200E99-8849-4112-8381-9D04249D1A19}" dt="2023-05-19T13:19:43.684" v="142" actId="478"/>
          <ac:spMkLst>
            <pc:docMk/>
            <pc:sldMk cId="4269612064" sldId="325"/>
            <ac:spMk id="3" creationId="{7F72EBE1-38E9-CD59-6469-BF191BA2A96C}"/>
          </ac:spMkLst>
        </pc:spChg>
        <pc:spChg chg="add del mod">
          <ac:chgData name="Twesigye, Gloria" userId="6464a502-8a44-4d67-8fab-8f3aa9495827" providerId="ADAL" clId="{22200E99-8849-4112-8381-9D04249D1A19}" dt="2023-05-19T14:29:07.327" v="796" actId="478"/>
          <ac:spMkLst>
            <pc:docMk/>
            <pc:sldMk cId="4269612064" sldId="325"/>
            <ac:spMk id="4" creationId="{33DB3ECC-15C5-5FC6-8D3A-9B967344E023}"/>
          </ac:spMkLst>
        </pc:spChg>
        <pc:spChg chg="add del mod">
          <ac:chgData name="Twesigye, Gloria" userId="6464a502-8a44-4d67-8fab-8f3aa9495827" providerId="ADAL" clId="{22200E99-8849-4112-8381-9D04249D1A19}" dt="2023-05-19T13:19:41.885" v="141" actId="478"/>
          <ac:spMkLst>
            <pc:docMk/>
            <pc:sldMk cId="4269612064" sldId="325"/>
            <ac:spMk id="5" creationId="{44652243-963F-B509-EE79-C96C1B0A1D4B}"/>
          </ac:spMkLst>
        </pc:spChg>
        <pc:spChg chg="add del mod">
          <ac:chgData name="Twesigye, Gloria" userId="6464a502-8a44-4d67-8fab-8f3aa9495827" providerId="ADAL" clId="{22200E99-8849-4112-8381-9D04249D1A19}" dt="2023-05-19T14:29:04.761" v="795" actId="478"/>
          <ac:spMkLst>
            <pc:docMk/>
            <pc:sldMk cId="4269612064" sldId="325"/>
            <ac:spMk id="6" creationId="{A38391C0-195B-EF7B-3C0A-74D762D3971E}"/>
          </ac:spMkLst>
        </pc:spChg>
        <pc:spChg chg="mod ord">
          <ac:chgData name="Twesigye, Gloria" userId="6464a502-8a44-4d67-8fab-8f3aa9495827" providerId="ADAL" clId="{22200E99-8849-4112-8381-9D04249D1A19}" dt="2023-05-19T13:19:34.739" v="140" actId="700"/>
          <ac:spMkLst>
            <pc:docMk/>
            <pc:sldMk cId="4269612064" sldId="325"/>
            <ac:spMk id="10" creationId="{2D953FA9-CD59-752E-4FDA-CC41FF4B8DF2}"/>
          </ac:spMkLst>
        </pc:spChg>
        <pc:spChg chg="mod ord">
          <ac:chgData name="Twesigye, Gloria" userId="6464a502-8a44-4d67-8fab-8f3aa9495827" providerId="ADAL" clId="{22200E99-8849-4112-8381-9D04249D1A19}" dt="2023-05-19T13:19:34.739" v="140" actId="700"/>
          <ac:spMkLst>
            <pc:docMk/>
            <pc:sldMk cId="4269612064" sldId="325"/>
            <ac:spMk id="11" creationId="{8E4E40E9-D792-25A1-4B37-23D4780B1318}"/>
          </ac:spMkLst>
        </pc:spChg>
      </pc:sldChg>
      <pc:sldMasterChg chg="modSldLayout">
        <pc:chgData name="Twesigye, Gloria" userId="6464a502-8a44-4d67-8fab-8f3aa9495827" providerId="ADAL" clId="{22200E99-8849-4112-8381-9D04249D1A19}" dt="2023-05-19T12:41:00.177" v="0"/>
        <pc:sldMasterMkLst>
          <pc:docMk/>
          <pc:sldMasterMk cId="3850865728" sldId="2147483662"/>
        </pc:sldMasterMkLst>
        <pc:sldLayoutChg chg="modSp">
          <pc:chgData name="Twesigye, Gloria" userId="6464a502-8a44-4d67-8fab-8f3aa9495827" providerId="ADAL" clId="{22200E99-8849-4112-8381-9D04249D1A19}" dt="2023-05-19T12:41:00.177" v="0"/>
          <pc:sldLayoutMkLst>
            <pc:docMk/>
            <pc:sldMasterMk cId="3850865728" sldId="2147483662"/>
            <pc:sldLayoutMk cId="1048525778" sldId="2147483708"/>
          </pc:sldLayoutMkLst>
          <pc:spChg chg="mod">
            <ac:chgData name="Twesigye, Gloria" userId="6464a502-8a44-4d67-8fab-8f3aa9495827" providerId="ADAL" clId="{22200E99-8849-4112-8381-9D04249D1A19}" dt="2023-05-19T12:41:00.177" v="0"/>
            <ac:spMkLst>
              <pc:docMk/>
              <pc:sldMasterMk cId="3850865728" sldId="2147483662"/>
              <pc:sldLayoutMk cId="1048525778" sldId="2147483708"/>
              <ac:spMk id="3" creationId="{576D5B40-EB68-8D4B-357F-B220C4259167}"/>
            </ac:spMkLst>
          </pc:spChg>
        </pc:sldLayoutChg>
      </pc:sldMasterChg>
      <pc:sldMasterChg chg="setBg modSldLayout">
        <pc:chgData name="Twesigye, Gloria" userId="6464a502-8a44-4d67-8fab-8f3aa9495827" providerId="ADAL" clId="{22200E99-8849-4112-8381-9D04249D1A19}" dt="2023-05-19T12:45:07.209" v="16"/>
        <pc:sldMasterMkLst>
          <pc:docMk/>
          <pc:sldMasterMk cId="3984714580" sldId="2147483687"/>
        </pc:sldMasterMkLst>
        <pc:sldLayoutChg chg="modSp mod">
          <pc:chgData name="Twesigye, Gloria" userId="6464a502-8a44-4d67-8fab-8f3aa9495827" providerId="ADAL" clId="{22200E99-8849-4112-8381-9D04249D1A19}" dt="2023-05-19T12:44:45.667" v="13" actId="6549"/>
          <pc:sldLayoutMkLst>
            <pc:docMk/>
            <pc:sldMasterMk cId="3984714580" sldId="2147483687"/>
            <pc:sldLayoutMk cId="746083278" sldId="2147483689"/>
          </pc:sldLayoutMkLst>
          <pc:spChg chg="mod">
            <ac:chgData name="Twesigye, Gloria" userId="6464a502-8a44-4d67-8fab-8f3aa9495827" providerId="ADAL" clId="{22200E99-8849-4112-8381-9D04249D1A19}" dt="2023-05-19T12:44:45.667" v="13" actId="6549"/>
            <ac:spMkLst>
              <pc:docMk/>
              <pc:sldMasterMk cId="3984714580" sldId="2147483687"/>
              <pc:sldLayoutMk cId="746083278" sldId="2147483689"/>
              <ac:spMk id="3" creationId="{D1377EC6-E606-BCCD-FC01-0168607C70E3}"/>
            </ac:spMkLst>
          </pc:spChg>
        </pc:sldLayoutChg>
      </pc:sldMasterChg>
      <pc:sldMasterChg chg="setBg delSldLayout modSldLayout">
        <pc:chgData name="Twesigye, Gloria" userId="6464a502-8a44-4d67-8fab-8f3aa9495827" providerId="ADAL" clId="{22200E99-8849-4112-8381-9D04249D1A19}" dt="2023-05-19T12:45:21.591" v="19"/>
        <pc:sldMasterMkLst>
          <pc:docMk/>
          <pc:sldMasterMk cId="3554223567" sldId="2147483697"/>
        </pc:sldMasterMkLst>
        <pc:sldLayoutChg chg="modSp mod">
          <pc:chgData name="Twesigye, Gloria" userId="6464a502-8a44-4d67-8fab-8f3aa9495827" providerId="ADAL" clId="{22200E99-8849-4112-8381-9D04249D1A19}" dt="2023-05-19T12:44:06.470" v="4" actId="1076"/>
          <pc:sldLayoutMkLst>
            <pc:docMk/>
            <pc:sldMasterMk cId="3554223567" sldId="2147483697"/>
            <pc:sldLayoutMk cId="1114824025" sldId="2147483699"/>
          </pc:sldLayoutMkLst>
          <pc:spChg chg="mod">
            <ac:chgData name="Twesigye, Gloria" userId="6464a502-8a44-4d67-8fab-8f3aa9495827" providerId="ADAL" clId="{22200E99-8849-4112-8381-9D04249D1A19}" dt="2023-05-19T12:44:06.470" v="4" actId="1076"/>
            <ac:spMkLst>
              <pc:docMk/>
              <pc:sldMasterMk cId="3554223567" sldId="2147483697"/>
              <pc:sldLayoutMk cId="1114824025" sldId="2147483699"/>
              <ac:spMk id="3" creationId="{D1377EC6-E606-BCCD-FC01-0168607C70E3}"/>
            </ac:spMkLst>
          </pc:spChg>
        </pc:sldLayoutChg>
        <pc:sldLayoutChg chg="del">
          <pc:chgData name="Twesigye, Gloria" userId="6464a502-8a44-4d67-8fab-8f3aa9495827" providerId="ADAL" clId="{22200E99-8849-4112-8381-9D04249D1A19}" dt="2023-05-19T12:44:26.997" v="11" actId="2696"/>
          <pc:sldLayoutMkLst>
            <pc:docMk/>
            <pc:sldMasterMk cId="3554223567" sldId="2147483697"/>
            <pc:sldLayoutMk cId="4222223493" sldId="2147483700"/>
          </pc:sldLayoutMkLst>
        </pc:sldLayoutChg>
        <pc:sldLayoutChg chg="del">
          <pc:chgData name="Twesigye, Gloria" userId="6464a502-8a44-4d67-8fab-8f3aa9495827" providerId="ADAL" clId="{22200E99-8849-4112-8381-9D04249D1A19}" dt="2023-05-19T12:44:24.760" v="9" actId="2696"/>
          <pc:sldLayoutMkLst>
            <pc:docMk/>
            <pc:sldMasterMk cId="3554223567" sldId="2147483697"/>
            <pc:sldLayoutMk cId="262435433" sldId="2147483701"/>
          </pc:sldLayoutMkLst>
        </pc:sldLayoutChg>
        <pc:sldLayoutChg chg="del">
          <pc:chgData name="Twesigye, Gloria" userId="6464a502-8a44-4d67-8fab-8f3aa9495827" providerId="ADAL" clId="{22200E99-8849-4112-8381-9D04249D1A19}" dt="2023-05-19T12:44:24.775" v="10" actId="2696"/>
          <pc:sldLayoutMkLst>
            <pc:docMk/>
            <pc:sldMasterMk cId="3554223567" sldId="2147483697"/>
            <pc:sldLayoutMk cId="2610558398" sldId="2147483702"/>
          </pc:sldLayoutMkLst>
        </pc:sldLayoutChg>
        <pc:sldLayoutChg chg="del">
          <pc:chgData name="Twesigye, Gloria" userId="6464a502-8a44-4d67-8fab-8f3aa9495827" providerId="ADAL" clId="{22200E99-8849-4112-8381-9D04249D1A19}" dt="2023-05-19T12:44:21.686" v="6" actId="2696"/>
          <pc:sldLayoutMkLst>
            <pc:docMk/>
            <pc:sldMasterMk cId="3554223567" sldId="2147483697"/>
            <pc:sldLayoutMk cId="3907081693" sldId="2147483703"/>
          </pc:sldLayoutMkLst>
        </pc:sldLayoutChg>
        <pc:sldLayoutChg chg="del">
          <pc:chgData name="Twesigye, Gloria" userId="6464a502-8a44-4d67-8fab-8f3aa9495827" providerId="ADAL" clId="{22200E99-8849-4112-8381-9D04249D1A19}" dt="2023-05-19T12:44:21.696" v="7" actId="2696"/>
          <pc:sldLayoutMkLst>
            <pc:docMk/>
            <pc:sldMasterMk cId="3554223567" sldId="2147483697"/>
            <pc:sldLayoutMk cId="223727579" sldId="2147483704"/>
          </pc:sldLayoutMkLst>
        </pc:sldLayoutChg>
        <pc:sldLayoutChg chg="del">
          <pc:chgData name="Twesigye, Gloria" userId="6464a502-8a44-4d67-8fab-8f3aa9495827" providerId="ADAL" clId="{22200E99-8849-4112-8381-9D04249D1A19}" dt="2023-05-19T12:44:21.708" v="8" actId="2696"/>
          <pc:sldLayoutMkLst>
            <pc:docMk/>
            <pc:sldMasterMk cId="3554223567" sldId="2147483697"/>
            <pc:sldLayoutMk cId="3426638235" sldId="2147483705"/>
          </pc:sldLayoutMkLst>
        </pc:sldLayoutChg>
        <pc:sldLayoutChg chg="del">
          <pc:chgData name="Twesigye, Gloria" userId="6464a502-8a44-4d67-8fab-8f3aa9495827" providerId="ADAL" clId="{22200E99-8849-4112-8381-9D04249D1A19}" dt="2023-05-19T12:44:14.195" v="5" actId="2696"/>
          <pc:sldLayoutMkLst>
            <pc:docMk/>
            <pc:sldMasterMk cId="3554223567" sldId="2147483697"/>
            <pc:sldLayoutMk cId="2713366515" sldId="2147483706"/>
          </pc:sldLayoutMkLst>
        </pc:sldLayoutChg>
      </pc:sldMasterChg>
      <pc:sldMasterChg chg="delSldLayout">
        <pc:chgData name="Twesigye, Gloria" userId="6464a502-8a44-4d67-8fab-8f3aa9495827" providerId="ADAL" clId="{22200E99-8849-4112-8381-9D04249D1A19}" dt="2023-05-19T12:41:27.507" v="2" actId="2696"/>
        <pc:sldMasterMkLst>
          <pc:docMk/>
          <pc:sldMasterMk cId="839842217" sldId="2147483707"/>
        </pc:sldMasterMkLst>
        <pc:sldLayoutChg chg="del">
          <pc:chgData name="Twesigye, Gloria" userId="6464a502-8a44-4d67-8fab-8f3aa9495827" providerId="ADAL" clId="{22200E99-8849-4112-8381-9D04249D1A19}" dt="2023-05-19T12:41:27.507" v="2" actId="2696"/>
          <pc:sldLayoutMkLst>
            <pc:docMk/>
            <pc:sldMasterMk cId="839842217" sldId="2147483707"/>
            <pc:sldLayoutMk cId="3824787925" sldId="2147483686"/>
          </pc:sldLayoutMkLst>
        </pc:sldLayoutChg>
      </pc:sldMasterChg>
    </pc:docChg>
  </pc:docChgLst>
  <pc:docChgLst>
    <pc:chgData name="Sarah Balian" userId="b3b060d9-4d34-479b-ad68-688eaebf93c5" providerId="ADAL" clId="{7D9E0A14-813F-4C5E-9BE5-9C4BF7BA4740}"/>
    <pc:docChg chg="custSel delSld modSld">
      <pc:chgData name="Sarah Balian" userId="b3b060d9-4d34-479b-ad68-688eaebf93c5" providerId="ADAL" clId="{7D9E0A14-813F-4C5E-9BE5-9C4BF7BA4740}" dt="2023-04-30T15:52:33.989" v="386" actId="27918"/>
      <pc:docMkLst>
        <pc:docMk/>
      </pc:docMkLst>
      <pc:sldChg chg="mod">
        <pc:chgData name="Sarah Balian" userId="b3b060d9-4d34-479b-ad68-688eaebf93c5" providerId="ADAL" clId="{7D9E0A14-813F-4C5E-9BE5-9C4BF7BA4740}" dt="2023-04-30T15:52:33.989" v="386" actId="27918"/>
        <pc:sldMkLst>
          <pc:docMk/>
          <pc:sldMk cId="1428788921" sldId="262"/>
        </pc:sldMkLst>
      </pc:sldChg>
      <pc:sldChg chg="addSp delSp modSp mod">
        <pc:chgData name="Sarah Balian" userId="b3b060d9-4d34-479b-ad68-688eaebf93c5" providerId="ADAL" clId="{7D9E0A14-813F-4C5E-9BE5-9C4BF7BA4740}" dt="2023-04-29T00:04:32.416" v="43" actId="207"/>
        <pc:sldMkLst>
          <pc:docMk/>
          <pc:sldMk cId="1887431401" sldId="263"/>
        </pc:sldMkLst>
        <pc:spChg chg="mod">
          <ac:chgData name="Sarah Balian" userId="b3b060d9-4d34-479b-ad68-688eaebf93c5" providerId="ADAL" clId="{7D9E0A14-813F-4C5E-9BE5-9C4BF7BA4740}" dt="2023-04-29T00:00:25.459" v="13" actId="20577"/>
          <ac:spMkLst>
            <pc:docMk/>
            <pc:sldMk cId="1887431401" sldId="263"/>
            <ac:spMk id="3" creationId="{E4FD1E92-5DBC-B105-F246-2355E4FF9A74}"/>
          </ac:spMkLst>
        </pc:spChg>
        <pc:spChg chg="del">
          <ac:chgData name="Sarah Balian" userId="b3b060d9-4d34-479b-ad68-688eaebf93c5" providerId="ADAL" clId="{7D9E0A14-813F-4C5E-9BE5-9C4BF7BA4740}" dt="2023-04-29T00:00:18.434" v="5" actId="478"/>
          <ac:spMkLst>
            <pc:docMk/>
            <pc:sldMk cId="1887431401" sldId="263"/>
            <ac:spMk id="18" creationId="{99526F6C-A786-EA2E-2A7F-9659F3E1D5E7}"/>
          </ac:spMkLst>
        </pc:spChg>
        <pc:graphicFrameChg chg="add mod">
          <ac:chgData name="Sarah Balian" userId="b3b060d9-4d34-479b-ad68-688eaebf93c5" providerId="ADAL" clId="{7D9E0A14-813F-4C5E-9BE5-9C4BF7BA4740}" dt="2023-04-29T00:04:32.416" v="43" actId="207"/>
          <ac:graphicFrameMkLst>
            <pc:docMk/>
            <pc:sldMk cId="1887431401" sldId="263"/>
            <ac:graphicFrameMk id="4" creationId="{F5185201-81E0-FE26-0A65-48B52327A8E5}"/>
          </ac:graphicFrameMkLst>
        </pc:graphicFrameChg>
        <pc:graphicFrameChg chg="del">
          <ac:chgData name="Sarah Balian" userId="b3b060d9-4d34-479b-ad68-688eaebf93c5" providerId="ADAL" clId="{7D9E0A14-813F-4C5E-9BE5-9C4BF7BA4740}" dt="2023-04-29T00:00:14.637" v="4" actId="478"/>
          <ac:graphicFrameMkLst>
            <pc:docMk/>
            <pc:sldMk cId="1887431401" sldId="263"/>
            <ac:graphicFrameMk id="21" creationId="{9673CC04-08CC-5578-D046-2CD1CE6E0EBA}"/>
          </ac:graphicFrameMkLst>
        </pc:graphicFrameChg>
      </pc:sldChg>
      <pc:sldChg chg="mod delCm">
        <pc:chgData name="Sarah Balian" userId="b3b060d9-4d34-479b-ad68-688eaebf93c5" providerId="ADAL" clId="{7D9E0A14-813F-4C5E-9BE5-9C4BF7BA4740}" dt="2023-04-29T15:02:15.634" v="88" actId="27918"/>
        <pc:sldMkLst>
          <pc:docMk/>
          <pc:sldMk cId="2479953464" sldId="264"/>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7D9E0A14-813F-4C5E-9BE5-9C4BF7BA4740}" dt="2023-04-29T15:01:20.793" v="80"/>
              <pc2:cmMkLst xmlns:pc2="http://schemas.microsoft.com/office/powerpoint/2019/9/main/command">
                <pc:docMk/>
                <pc:sldMk cId="2479953464" sldId="264"/>
                <pc2:cmMk id="{A50518B4-F70E-CC49-B0B2-AD4C4E9105D5}"/>
              </pc2:cmMkLst>
            </pc226:cmChg>
          </p:ext>
        </pc:extLst>
      </pc:sldChg>
      <pc:sldChg chg="mod">
        <pc:chgData name="Sarah Balian" userId="b3b060d9-4d34-479b-ad68-688eaebf93c5" providerId="ADAL" clId="{7D9E0A14-813F-4C5E-9BE5-9C4BF7BA4740}" dt="2023-04-29T15:02:53.628" v="95" actId="27918"/>
        <pc:sldMkLst>
          <pc:docMk/>
          <pc:sldMk cId="3502258445" sldId="283"/>
        </pc:sldMkLst>
      </pc:sldChg>
      <pc:sldChg chg="addSp delSp modSp mod">
        <pc:chgData name="Sarah Balian" userId="b3b060d9-4d34-479b-ad68-688eaebf93c5" providerId="ADAL" clId="{7D9E0A14-813F-4C5E-9BE5-9C4BF7BA4740}" dt="2023-04-29T15:11:35.471" v="200" actId="27918"/>
        <pc:sldMkLst>
          <pc:docMk/>
          <pc:sldMk cId="1821595124" sldId="286"/>
        </pc:sldMkLst>
        <pc:spChg chg="add mod">
          <ac:chgData name="Sarah Balian" userId="b3b060d9-4d34-479b-ad68-688eaebf93c5" providerId="ADAL" clId="{7D9E0A14-813F-4C5E-9BE5-9C4BF7BA4740}" dt="2023-04-29T00:10:59.702" v="73" actId="1076"/>
          <ac:spMkLst>
            <pc:docMk/>
            <pc:sldMk cId="1821595124" sldId="286"/>
            <ac:spMk id="4" creationId="{F18B3921-82F7-5D36-CFE1-CA3397143C78}"/>
          </ac:spMkLst>
        </pc:spChg>
        <pc:spChg chg="del">
          <ac:chgData name="Sarah Balian" userId="b3b060d9-4d34-479b-ad68-688eaebf93c5" providerId="ADAL" clId="{7D9E0A14-813F-4C5E-9BE5-9C4BF7BA4740}" dt="2023-04-29T00:09:42.715" v="64" actId="478"/>
          <ac:spMkLst>
            <pc:docMk/>
            <pc:sldMk cId="1821595124" sldId="286"/>
            <ac:spMk id="10" creationId="{2BCD5B87-D68C-96C1-BDEA-A615BE78DA67}"/>
          </ac:spMkLst>
        </pc:spChg>
        <pc:spChg chg="del">
          <ac:chgData name="Sarah Balian" userId="b3b060d9-4d34-479b-ad68-688eaebf93c5" providerId="ADAL" clId="{7D9E0A14-813F-4C5E-9BE5-9C4BF7BA4740}" dt="2023-04-29T00:10:14.772" v="68" actId="478"/>
          <ac:spMkLst>
            <pc:docMk/>
            <pc:sldMk cId="1821595124" sldId="286"/>
            <ac:spMk id="11" creationId="{6911DFF3-43BA-B411-34DB-00B6570CFB96}"/>
          </ac:spMkLst>
        </pc:spChg>
        <pc:spChg chg="mod">
          <ac:chgData name="Sarah Balian" userId="b3b060d9-4d34-479b-ad68-688eaebf93c5" providerId="ADAL" clId="{7D9E0A14-813F-4C5E-9BE5-9C4BF7BA4740}" dt="2023-04-29T00:11:14.615" v="75" actId="1076"/>
          <ac:spMkLst>
            <pc:docMk/>
            <pc:sldMk cId="1821595124" sldId="286"/>
            <ac:spMk id="12" creationId="{36198808-7F7D-2180-BA83-92503A93FCEC}"/>
          </ac:spMkLst>
        </pc:spChg>
        <pc:graphicFrameChg chg="mod">
          <ac:chgData name="Sarah Balian" userId="b3b060d9-4d34-479b-ad68-688eaebf93c5" providerId="ADAL" clId="{7D9E0A14-813F-4C5E-9BE5-9C4BF7BA4740}" dt="2023-04-29T00:11:04.876" v="74"/>
          <ac:graphicFrameMkLst>
            <pc:docMk/>
            <pc:sldMk cId="1821595124" sldId="286"/>
            <ac:graphicFrameMk id="8" creationId="{DE9A6772-C53F-EAE5-A902-BA86493CFD41}"/>
          </ac:graphicFrameMkLst>
        </pc:graphicFrameChg>
      </pc:sldChg>
      <pc:sldChg chg="modSp mod">
        <pc:chgData name="Sarah Balian" userId="b3b060d9-4d34-479b-ad68-688eaebf93c5" providerId="ADAL" clId="{7D9E0A14-813F-4C5E-9BE5-9C4BF7BA4740}" dt="2023-04-29T15:13:55.387" v="376" actId="20577"/>
        <pc:sldMkLst>
          <pc:docMk/>
          <pc:sldMk cId="3475639167" sldId="289"/>
        </pc:sldMkLst>
        <pc:spChg chg="mod">
          <ac:chgData name="Sarah Balian" userId="b3b060d9-4d34-479b-ad68-688eaebf93c5" providerId="ADAL" clId="{7D9E0A14-813F-4C5E-9BE5-9C4BF7BA4740}" dt="2023-04-29T15:13:55.387" v="376" actId="20577"/>
          <ac:spMkLst>
            <pc:docMk/>
            <pc:sldMk cId="3475639167" sldId="289"/>
            <ac:spMk id="3" creationId="{F2A31AE5-F919-CA50-BF07-AF012D87D146}"/>
          </ac:spMkLst>
        </pc:spChg>
      </pc:sldChg>
      <pc:sldChg chg="mod">
        <pc:chgData name="Sarah Balian" userId="b3b060d9-4d34-479b-ad68-688eaebf93c5" providerId="ADAL" clId="{7D9E0A14-813F-4C5E-9BE5-9C4BF7BA4740}" dt="2023-04-29T15:04:10.953" v="105" actId="27918"/>
        <pc:sldMkLst>
          <pc:docMk/>
          <pc:sldMk cId="317324267" sldId="299"/>
        </pc:sldMkLst>
      </pc:sldChg>
      <pc:sldChg chg="del delCm">
        <pc:chgData name="Sarah Balian" userId="b3b060d9-4d34-479b-ad68-688eaebf93c5" providerId="ADAL" clId="{7D9E0A14-813F-4C5E-9BE5-9C4BF7BA4740}" dt="2023-04-29T00:05:19.620" v="45" actId="47"/>
        <pc:sldMkLst>
          <pc:docMk/>
          <pc:sldMk cId="999049329" sldId="305"/>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7D9E0A14-813F-4C5E-9BE5-9C4BF7BA4740}" dt="2023-04-29T00:05:17.689" v="44"/>
              <pc2:cmMkLst xmlns:pc2="http://schemas.microsoft.com/office/powerpoint/2019/9/main/command">
                <pc:docMk/>
                <pc:sldMk cId="999049329" sldId="305"/>
                <pc2:cmMk id="{71A45272-D538-4D49-B573-959CE7C4DC57}"/>
              </pc2:cmMkLst>
            </pc226:cmChg>
          </p:ext>
        </pc:extLst>
      </pc:sldChg>
      <pc:sldChg chg="modSp delCm">
        <pc:chgData name="Sarah Balian" userId="b3b060d9-4d34-479b-ad68-688eaebf93c5" providerId="ADAL" clId="{7D9E0A14-813F-4C5E-9BE5-9C4BF7BA4740}" dt="2023-04-29T00:53:40.991" v="78"/>
        <pc:sldMkLst>
          <pc:docMk/>
          <pc:sldMk cId="1653516997" sldId="307"/>
        </pc:sldMkLst>
        <pc:graphicFrameChg chg="mod">
          <ac:chgData name="Sarah Balian" userId="b3b060d9-4d34-479b-ad68-688eaebf93c5" providerId="ADAL" clId="{7D9E0A14-813F-4C5E-9BE5-9C4BF7BA4740}" dt="2023-04-29T00:52:53.873" v="77"/>
          <ac:graphicFrameMkLst>
            <pc:docMk/>
            <pc:sldMk cId="1653516997" sldId="307"/>
            <ac:graphicFrameMk id="5" creationId="{7248A65F-85D1-5155-E595-A9548413AB87}"/>
          </ac:graphicFrameMkLst>
        </pc:graphicFrame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7D9E0A14-813F-4C5E-9BE5-9C4BF7BA4740}" dt="2023-04-29T00:53:40.991" v="78"/>
              <pc2:cmMkLst xmlns:pc2="http://schemas.microsoft.com/office/powerpoint/2019/9/main/command">
                <pc:docMk/>
                <pc:sldMk cId="1653516997" sldId="307"/>
                <pc2:cmMk id="{C216D5CA-DF77-7247-B2A9-D240E43D976F}"/>
              </pc2:cmMkLst>
            </pc226:cmChg>
          </p:ext>
        </pc:extLst>
      </pc:sldChg>
      <pc:sldChg chg="delCm">
        <pc:chgData name="Sarah Balian" userId="b3b060d9-4d34-479b-ad68-688eaebf93c5" providerId="ADAL" clId="{7D9E0A14-813F-4C5E-9BE5-9C4BF7BA4740}" dt="2023-04-29T14:59:09.727" v="79"/>
        <pc:sldMkLst>
          <pc:docMk/>
          <pc:sldMk cId="3199844134" sldId="321"/>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7D9E0A14-813F-4C5E-9BE5-9C4BF7BA4740}" dt="2023-04-29T14:59:09.727" v="79"/>
              <pc2:cmMkLst xmlns:pc2="http://schemas.microsoft.com/office/powerpoint/2019/9/main/command">
                <pc:docMk/>
                <pc:sldMk cId="3199844134" sldId="321"/>
                <pc2:cmMk id="{674B8A2E-111D-BA48-9A01-493E63406CA4}"/>
              </pc2:cmMkLst>
            </pc226:cmChg>
          </p:ext>
        </pc:extLst>
      </pc:sldChg>
      <pc:sldChg chg="addSp modSp mod">
        <pc:chgData name="Sarah Balian" userId="b3b060d9-4d34-479b-ad68-688eaebf93c5" providerId="ADAL" clId="{7D9E0A14-813F-4C5E-9BE5-9C4BF7BA4740}" dt="2023-04-29T15:07:19.754" v="134" actId="1076"/>
        <pc:sldMkLst>
          <pc:docMk/>
          <pc:sldMk cId="3332005300" sldId="322"/>
        </pc:sldMkLst>
        <pc:spChg chg="add mod">
          <ac:chgData name="Sarah Balian" userId="b3b060d9-4d34-479b-ad68-688eaebf93c5" providerId="ADAL" clId="{7D9E0A14-813F-4C5E-9BE5-9C4BF7BA4740}" dt="2023-04-29T15:05:30.267" v="111" actId="1076"/>
          <ac:spMkLst>
            <pc:docMk/>
            <pc:sldMk cId="3332005300" sldId="322"/>
            <ac:spMk id="4" creationId="{2BC1BE84-CBF2-ECE6-BF7C-9889AA2F548C}"/>
          </ac:spMkLst>
        </pc:spChg>
        <pc:spChg chg="mod">
          <ac:chgData name="Sarah Balian" userId="b3b060d9-4d34-479b-ad68-688eaebf93c5" providerId="ADAL" clId="{7D9E0A14-813F-4C5E-9BE5-9C4BF7BA4740}" dt="2023-04-29T15:04:31.362" v="106" actId="20577"/>
          <ac:spMkLst>
            <pc:docMk/>
            <pc:sldMk cId="3332005300" sldId="322"/>
            <ac:spMk id="5" creationId="{2DB53C78-DA00-2BC5-996C-8D5C0A276C42}"/>
          </ac:spMkLst>
        </pc:spChg>
        <pc:spChg chg="add mod">
          <ac:chgData name="Sarah Balian" userId="b3b060d9-4d34-479b-ad68-688eaebf93c5" providerId="ADAL" clId="{7D9E0A14-813F-4C5E-9BE5-9C4BF7BA4740}" dt="2023-04-29T15:07:19.754" v="134" actId="1076"/>
          <ac:spMkLst>
            <pc:docMk/>
            <pc:sldMk cId="3332005300" sldId="322"/>
            <ac:spMk id="7" creationId="{F85A1AFE-F8D7-4EF4-7EA2-9F0482E72C08}"/>
          </ac:spMkLst>
        </pc:spChg>
        <pc:graphicFrameChg chg="mod">
          <ac:chgData name="Sarah Balian" userId="b3b060d9-4d34-479b-ad68-688eaebf93c5" providerId="ADAL" clId="{7D9E0A14-813F-4C5E-9BE5-9C4BF7BA4740}" dt="2023-04-29T15:05:49.618" v="117"/>
          <ac:graphicFrameMkLst>
            <pc:docMk/>
            <pc:sldMk cId="3332005300" sldId="322"/>
            <ac:graphicFrameMk id="6" creationId="{A9A8CC69-E7C7-8BF8-2D2D-ABB1A61EC758}"/>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1.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2.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8073543553626811"/>
          <c:w val="0.95416666666666672"/>
          <c:h val="0.69327426719905405"/>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5-7CB5-450E-BDEE-D460A2BBEFE8}"/>
              </c:ext>
            </c:extLst>
          </c:dPt>
          <c:dPt>
            <c:idx val="1"/>
            <c:invertIfNegative val="0"/>
            <c:bubble3D val="0"/>
            <c:spPr>
              <a:solidFill>
                <a:schemeClr val="accent2">
                  <a:lumMod val="75000"/>
                </a:schemeClr>
              </a:solidFill>
              <a:ln>
                <a:noFill/>
              </a:ln>
              <a:effectLst/>
            </c:spPr>
            <c:extLst>
              <c:ext xmlns:c16="http://schemas.microsoft.com/office/drawing/2014/chart" uri="{C3380CC4-5D6E-409C-BE32-E72D297353CC}">
                <c16:uniqueId val="{00000000-7CB5-450E-BDEE-D460A2BBEFE8}"/>
              </c:ext>
            </c:extLst>
          </c:dPt>
          <c:dPt>
            <c:idx val="2"/>
            <c:invertIfNegative val="0"/>
            <c:bubble3D val="0"/>
            <c:spPr>
              <a:solidFill>
                <a:schemeClr val="accent2">
                  <a:lumMod val="60000"/>
                  <a:lumOff val="40000"/>
                </a:schemeClr>
              </a:solidFill>
              <a:ln>
                <a:noFill/>
              </a:ln>
              <a:effectLst/>
            </c:spPr>
            <c:extLst>
              <c:ext xmlns:c16="http://schemas.microsoft.com/office/drawing/2014/chart" uri="{C3380CC4-5D6E-409C-BE32-E72D297353CC}">
                <c16:uniqueId val="{00000001-7CB5-450E-BDEE-D460A2BBEFE8}"/>
              </c:ext>
            </c:extLst>
          </c:dPt>
          <c:dPt>
            <c:idx val="3"/>
            <c:invertIfNegative val="0"/>
            <c:bubble3D val="0"/>
            <c:spPr>
              <a:solidFill>
                <a:schemeClr val="accent2">
                  <a:lumMod val="60000"/>
                  <a:lumOff val="40000"/>
                </a:schemeClr>
              </a:solidFill>
              <a:ln>
                <a:noFill/>
              </a:ln>
              <a:effectLst/>
            </c:spPr>
            <c:extLst>
              <c:ext xmlns:c16="http://schemas.microsoft.com/office/drawing/2014/chart" uri="{C3380CC4-5D6E-409C-BE32-E72D297353CC}">
                <c16:uniqueId val="{00000006-7CB5-450E-BDEE-D460A2BBEFE8}"/>
              </c:ext>
            </c:extLst>
          </c:dPt>
          <c:dPt>
            <c:idx val="4"/>
            <c:invertIfNegative val="0"/>
            <c:bubble3D val="0"/>
            <c:spPr>
              <a:solidFill>
                <a:schemeClr val="accent2">
                  <a:lumMod val="60000"/>
                  <a:lumOff val="40000"/>
                </a:schemeClr>
              </a:solidFill>
              <a:ln>
                <a:noFill/>
              </a:ln>
              <a:effectLst/>
            </c:spPr>
            <c:extLst>
              <c:ext xmlns:c16="http://schemas.microsoft.com/office/drawing/2014/chart" uri="{C3380CC4-5D6E-409C-BE32-E72D297353CC}">
                <c16:uniqueId val="{00000007-7CB5-450E-BDEE-D460A2BBEFE8}"/>
              </c:ext>
            </c:extLst>
          </c:dPt>
          <c:dPt>
            <c:idx val="5"/>
            <c:invertIfNegative val="0"/>
            <c:bubble3D val="0"/>
            <c:spPr>
              <a:solidFill>
                <a:schemeClr val="accent3">
                  <a:lumMod val="60000"/>
                  <a:lumOff val="40000"/>
                </a:schemeClr>
              </a:solidFill>
              <a:ln>
                <a:noFill/>
              </a:ln>
              <a:effectLst/>
            </c:spPr>
            <c:extLst>
              <c:ext xmlns:c16="http://schemas.microsoft.com/office/drawing/2014/chart" uri="{C3380CC4-5D6E-409C-BE32-E72D297353CC}">
                <c16:uniqueId val="{00000008-7CB5-450E-BDEE-D460A2BBEFE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Any method</c:v>
                </c:pt>
                <c:pt idx="1">
                  <c:v>Any modern method</c:v>
                </c:pt>
                <c:pt idx="2">
                  <c:v>Female sterilization</c:v>
                </c:pt>
                <c:pt idx="3">
                  <c:v>Injectables</c:v>
                </c:pt>
                <c:pt idx="4">
                  <c:v>Implants</c:v>
                </c:pt>
                <c:pt idx="5">
                  <c:v>Any traditional method</c:v>
                </c:pt>
              </c:strCache>
            </c:strRef>
          </c:cat>
          <c:val>
            <c:numRef>
              <c:f>Sheet1!$B$2:$B$7</c:f>
              <c:numCache>
                <c:formatCode>0</c:formatCode>
                <c:ptCount val="6"/>
                <c:pt idx="0">
                  <c:v>57</c:v>
                </c:pt>
                <c:pt idx="1">
                  <c:v>43</c:v>
                </c:pt>
                <c:pt idx="2">
                  <c:v>13</c:v>
                </c:pt>
                <c:pt idx="3">
                  <c:v>9</c:v>
                </c:pt>
                <c:pt idx="4">
                  <c:v>6</c:v>
                </c:pt>
                <c:pt idx="5">
                  <c:v>15</c:v>
                </c:pt>
              </c:numCache>
            </c:numRef>
          </c:val>
          <c:extLst>
            <c:ext xmlns:c16="http://schemas.microsoft.com/office/drawing/2014/chart" uri="{C3380CC4-5D6E-409C-BE32-E72D297353CC}">
              <c16:uniqueId val="{00000004-7CB5-450E-BDEE-D460A2BBEFE8}"/>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612729432229923"/>
          <c:y val="0"/>
          <c:w val="0.79286974866100657"/>
          <c:h val="0.9772854729489161"/>
        </c:manualLayout>
      </c:layout>
      <c:barChart>
        <c:barDir val="bar"/>
        <c:grouping val="clustered"/>
        <c:varyColors val="0"/>
        <c:ser>
          <c:idx val="0"/>
          <c:order val="0"/>
          <c:spPr>
            <a:solidFill>
              <a:schemeClr val="accent3"/>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1-ED24-1F4E-9A39-C2DFF2456A89}"/>
              </c:ext>
            </c:extLst>
          </c:dPt>
          <c:dPt>
            <c:idx val="4"/>
            <c:invertIfNegative val="0"/>
            <c:bubble3D val="0"/>
            <c:spPr>
              <a:solidFill>
                <a:schemeClr val="accent3"/>
              </a:solidFill>
              <a:ln>
                <a:noFill/>
              </a:ln>
              <a:effectLst/>
            </c:spPr>
          </c:dPt>
          <c:dPt>
            <c:idx val="5"/>
            <c:invertIfNegative val="0"/>
            <c:bubble3D val="0"/>
            <c:spPr>
              <a:solidFill>
                <a:schemeClr val="accent3"/>
              </a:solidFill>
              <a:ln>
                <a:noFill/>
              </a:ln>
              <a:effectLst/>
            </c:spPr>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Nepal</c:v>
                </c:pt>
                <c:pt idx="1">
                  <c:v>Gandaki Province</c:v>
                </c:pt>
                <c:pt idx="2">
                  <c:v>Bagmati Province</c:v>
                </c:pt>
                <c:pt idx="3">
                  <c:v>Lumbini Province</c:v>
                </c:pt>
                <c:pt idx="4">
                  <c:v>Koshi Province</c:v>
                </c:pt>
                <c:pt idx="5">
                  <c:v>Madhesh Province</c:v>
                </c:pt>
                <c:pt idx="6">
                  <c:v>Sudurpashchim Province</c:v>
                </c:pt>
                <c:pt idx="7">
                  <c:v>Karnali Province</c:v>
                </c:pt>
              </c:strCache>
            </c:strRef>
          </c:cat>
          <c:val>
            <c:numRef>
              <c:f>Sheet1!$B$2:$B$9</c:f>
              <c:numCache>
                <c:formatCode>General</c:formatCode>
                <c:ptCount val="8"/>
                <c:pt idx="0">
                  <c:v>55</c:v>
                </c:pt>
                <c:pt idx="1">
                  <c:v>44</c:v>
                </c:pt>
                <c:pt idx="2">
                  <c:v>54</c:v>
                </c:pt>
                <c:pt idx="3">
                  <c:v>54</c:v>
                </c:pt>
                <c:pt idx="4">
                  <c:v>55</c:v>
                </c:pt>
                <c:pt idx="5">
                  <c:v>58</c:v>
                </c:pt>
                <c:pt idx="6">
                  <c:v>58</c:v>
                </c:pt>
                <c:pt idx="7">
                  <c:v>59</c:v>
                </c:pt>
              </c:numCache>
            </c:numRef>
          </c:val>
          <c:extLst>
            <c:ext xmlns:c15="http://schemas.microsoft.com/office/drawing/2012/chart" uri="{02D57815-91ED-43cb-92C2-25804820EDAC}">
              <c15:filteredSeriesTitle>
                <c15:tx>
                  <c:strRef>
                    <c:extLst>
                      <c:ext uri="{02D57815-91ED-43cb-92C2-25804820EDAC}">
                        <c15:formulaRef>
                          <c15:sqref>Sheet1!#REF!</c15:sqref>
                        </c15:formulaRef>
                      </c:ext>
                    </c:extLst>
                    <c:strCache>
                      <c:ptCount val="1"/>
                      <c:pt idx="0">
                        <c:v>#REF!</c:v>
                      </c:pt>
                    </c:strCache>
                  </c:strRef>
                </c15:tx>
              </c15:filteredSeriesTitle>
            </c:ext>
            <c:ext xmlns:c16="http://schemas.microsoft.com/office/drawing/2014/chart" uri="{C3380CC4-5D6E-409C-BE32-E72D297353CC}">
              <c16:uniqueId val="{00000006-ED24-1F4E-9A39-C2DFF2456A89}"/>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b"/>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983111584530011"/>
          <c:y val="4.1836169525692087E-2"/>
          <c:w val="0.63877575202717118"/>
          <c:h val="0.95816374755233324"/>
        </c:manualLayout>
      </c:layout>
      <c:pieChart>
        <c:varyColors val="1"/>
        <c:ser>
          <c:idx val="0"/>
          <c:order val="0"/>
          <c:tx>
            <c:strRef>
              <c:f>Sheet1!$B$1</c:f>
              <c:strCache>
                <c:ptCount val="1"/>
                <c:pt idx="0">
                  <c:v>Sales</c:v>
                </c:pt>
              </c:strCache>
            </c:strRef>
          </c:tx>
          <c:dPt>
            <c:idx val="0"/>
            <c:bubble3D val="0"/>
            <c:spPr>
              <a:solidFill>
                <a:srgbClr val="A366FF"/>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0.1828960514285928"/>
                  <c:y val="-0.15766124218375396"/>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delete val="1"/>
              <c:extLst>
                <c:ext xmlns:c15="http://schemas.microsoft.com/office/drawing/2012/chart" uri="{CE6537A1-D6FC-4f65-9D91-7224C49458BB}">
                  <c15:layout>
                    <c:manualLayout>
                      <c:w val="0.31206149678259471"/>
                      <c:h val="0.32968430009545574"/>
                    </c:manualLayout>
                  </c15:layout>
                </c:ext>
                <c:ext xmlns:c16="http://schemas.microsoft.com/office/drawing/2014/chart" uri="{C3380CC4-5D6E-409C-BE32-E72D297353CC}">
                  <c16:uniqueId val="{00000001-AFA1-4794-A37B-898FEAB5CD79}"/>
                </c:ext>
              </c:extLst>
            </c:dLbl>
            <c:dLbl>
              <c:idx val="2"/>
              <c:layout>
                <c:manualLayout>
                  <c:x val="-0.16157505054675322"/>
                  <c:y val="4.8468260414322152E-2"/>
                </c:manualLayout>
              </c:layout>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3865576195566351"/>
                      <c:h val="0.21903846718399858"/>
                    </c:manualLayout>
                  </c15:layout>
                </c:ext>
                <c:ext xmlns:c16="http://schemas.microsoft.com/office/drawing/2014/chart" uri="{C3380CC4-5D6E-409C-BE32-E72D297353CC}">
                  <c16:uniqueId val="{00000001-908B-4CA9-A2FA-30018FEB18CC}"/>
                </c:ext>
              </c:extLst>
            </c:dLbl>
            <c:dLbl>
              <c:idx val="3"/>
              <c:layout>
                <c:manualLayout>
                  <c:x val="-3.405747299911567E-2"/>
                  <c:y val="7.5265923613624525E-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6078295392605768"/>
                      <c:h val="0.17806617021068388"/>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Mainly wife</c:v>
                </c:pt>
                <c:pt idx="1">
                  <c:v>Wife and husband/ partner jointly</c:v>
                </c:pt>
                <c:pt idx="2">
                  <c:v>Mainly husband/partner</c:v>
                </c:pt>
                <c:pt idx="3">
                  <c:v>Someone else</c:v>
                </c:pt>
              </c:strCache>
            </c:strRef>
          </c:cat>
          <c:val>
            <c:numRef>
              <c:f>Sheet1!$B$2:$B$5</c:f>
              <c:numCache>
                <c:formatCode>General</c:formatCode>
                <c:ptCount val="4"/>
                <c:pt idx="0">
                  <c:v>14</c:v>
                </c:pt>
                <c:pt idx="1">
                  <c:v>77</c:v>
                </c:pt>
                <c:pt idx="2">
                  <c:v>9</c:v>
                </c:pt>
                <c:pt idx="3">
                  <c:v>1</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10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862826895502698E-2"/>
          <c:y val="4.1817707760517429E-2"/>
          <c:w val="0.95416666666666672"/>
          <c:h val="0.83219199400496036"/>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Sheet1!$B$2:$B$9</c:f>
              <c:numCache>
                <c:formatCode>0</c:formatCode>
                <c:ptCount val="8"/>
                <c:pt idx="0">
                  <c:v>9</c:v>
                </c:pt>
                <c:pt idx="1">
                  <c:v>9</c:v>
                </c:pt>
                <c:pt idx="2">
                  <c:v>8</c:v>
                </c:pt>
                <c:pt idx="3">
                  <c:v>8</c:v>
                </c:pt>
                <c:pt idx="4">
                  <c:v>9</c:v>
                </c:pt>
                <c:pt idx="5">
                  <c:v>10</c:v>
                </c:pt>
                <c:pt idx="6">
                  <c:v>11</c:v>
                </c:pt>
                <c:pt idx="7">
                  <c:v>10</c:v>
                </c:pt>
              </c:numCache>
            </c:numRef>
          </c:val>
          <c:extLst>
            <c:ext xmlns:c16="http://schemas.microsoft.com/office/drawing/2014/chart" uri="{C3380CC4-5D6E-409C-BE32-E72D297353CC}">
              <c16:uniqueId val="{00000004-6593-4A30-8C07-303E21BF762B}"/>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6090168171226067"/>
          <c:y val="8.0755781560348898E-3"/>
          <c:w val="0.60724774251511082"/>
          <c:h val="0.96994857699405024"/>
        </c:manualLayout>
      </c:layout>
      <c:barChart>
        <c:barDir val="bar"/>
        <c:grouping val="clustered"/>
        <c:varyColors val="0"/>
        <c:ser>
          <c:idx val="0"/>
          <c:order val="0"/>
          <c:tx>
            <c:strRef>
              <c:f>Sheet1!$B$1</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Outdoor sign or billboard</c:v>
                </c:pt>
                <c:pt idx="1">
                  <c:v>None of these 8 sources</c:v>
                </c:pt>
                <c:pt idx="2">
                  <c:v>Poster/leaflet/brochure</c:v>
                </c:pt>
                <c:pt idx="3">
                  <c:v>Radio</c:v>
                </c:pt>
                <c:pt idx="4">
                  <c:v>Social media</c:v>
                </c:pt>
                <c:pt idx="5">
                  <c:v>Television</c:v>
                </c:pt>
                <c:pt idx="6">
                  <c:v>Commmunity meeting or events</c:v>
                </c:pt>
                <c:pt idx="7">
                  <c:v>Mobile phone</c:v>
                </c:pt>
                <c:pt idx="8">
                  <c:v>Newspaper/magazine</c:v>
                </c:pt>
              </c:strCache>
            </c:strRef>
          </c:cat>
          <c:val>
            <c:numRef>
              <c:f>Sheet1!$B$2:$B$10</c:f>
              <c:numCache>
                <c:formatCode>0</c:formatCode>
                <c:ptCount val="9"/>
                <c:pt idx="0">
                  <c:v>59</c:v>
                </c:pt>
                <c:pt idx="1">
                  <c:v>21</c:v>
                </c:pt>
                <c:pt idx="2">
                  <c:v>41</c:v>
                </c:pt>
                <c:pt idx="3" formatCode="General">
                  <c:v>37</c:v>
                </c:pt>
                <c:pt idx="4">
                  <c:v>42</c:v>
                </c:pt>
                <c:pt idx="5">
                  <c:v>28</c:v>
                </c:pt>
                <c:pt idx="6">
                  <c:v>12</c:v>
                </c:pt>
                <c:pt idx="7">
                  <c:v>10</c:v>
                </c:pt>
                <c:pt idx="8">
                  <c:v>18</c:v>
                </c:pt>
              </c:numCache>
            </c:numRef>
          </c:val>
          <c:extLst>
            <c:ext xmlns:c16="http://schemas.microsoft.com/office/drawing/2014/chart" uri="{C3380CC4-5D6E-409C-BE32-E72D297353CC}">
              <c16:uniqueId val="{00000000-327B-40BC-B9D8-ADA0507DC47F}"/>
            </c:ext>
          </c:extLst>
        </c:ser>
        <c:ser>
          <c:idx val="1"/>
          <c:order val="1"/>
          <c:tx>
            <c:strRef>
              <c:f>Sheet1!$C$1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Outdoor sign or billboard</c:v>
                </c:pt>
                <c:pt idx="1">
                  <c:v>None of these 8 sources</c:v>
                </c:pt>
                <c:pt idx="2">
                  <c:v>Poster/leaflet/brochure</c:v>
                </c:pt>
                <c:pt idx="3">
                  <c:v>Radio</c:v>
                </c:pt>
                <c:pt idx="4">
                  <c:v>Social media</c:v>
                </c:pt>
                <c:pt idx="5">
                  <c:v>Television</c:v>
                </c:pt>
                <c:pt idx="6">
                  <c:v>Commmunity meeting or events</c:v>
                </c:pt>
                <c:pt idx="7">
                  <c:v>Mobile phone</c:v>
                </c:pt>
                <c:pt idx="8">
                  <c:v>Newspaper/magazine</c:v>
                </c:pt>
              </c:strCache>
            </c:strRef>
          </c:cat>
          <c:val>
            <c:numRef>
              <c:f>Sheet1!$C$2:$C$10</c:f>
              <c:numCache>
                <c:formatCode>0</c:formatCode>
                <c:ptCount val="9"/>
                <c:pt idx="0">
                  <c:v>45</c:v>
                </c:pt>
                <c:pt idx="1">
                  <c:v>34</c:v>
                </c:pt>
                <c:pt idx="2">
                  <c:v>30</c:v>
                </c:pt>
                <c:pt idx="3" formatCode="General">
                  <c:v>26</c:v>
                </c:pt>
                <c:pt idx="4">
                  <c:v>25</c:v>
                </c:pt>
                <c:pt idx="5">
                  <c:v>19</c:v>
                </c:pt>
                <c:pt idx="6">
                  <c:v>14</c:v>
                </c:pt>
                <c:pt idx="7">
                  <c:v>9</c:v>
                </c:pt>
                <c:pt idx="8">
                  <c:v>7</c:v>
                </c:pt>
              </c:numCache>
            </c:numRef>
          </c:val>
          <c:extLst>
            <c:ext xmlns:c16="http://schemas.microsoft.com/office/drawing/2014/chart" uri="{C3380CC4-5D6E-409C-BE32-E72D297353CC}">
              <c16:uniqueId val="{00000003-327B-40BC-B9D8-ADA0507DC47F}"/>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legend>
      <c:legendPos val="r"/>
      <c:layout>
        <c:manualLayout>
          <c:xMode val="edge"/>
          <c:yMode val="edge"/>
          <c:x val="0.80322483818462997"/>
          <c:y val="0.41122704790677356"/>
          <c:w val="0.1377242082819608"/>
          <c:h val="0.13481937278997236"/>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0920887582863625E-2"/>
          <c:w val="0.99392242559276067"/>
          <c:h val="0.52703125522906269"/>
        </c:manualLayout>
      </c:layout>
      <c:barChart>
        <c:barDir val="col"/>
        <c:grouping val="clustered"/>
        <c:varyColors val="0"/>
        <c:ser>
          <c:idx val="0"/>
          <c:order val="0"/>
          <c:tx>
            <c:strRef>
              <c:f>Sheet1!$A$2</c:f>
              <c:strCache>
                <c:ptCount val="1"/>
                <c:pt idx="0">
                  <c:v>Were visited by a fieldworker who discussed family planning</c:v>
                </c:pt>
              </c:strCache>
            </c:strRef>
          </c:tx>
          <c:spPr>
            <a:solidFill>
              <a:schemeClr val="accent5">
                <a:lumMod val="40000"/>
                <a:lumOff val="60000"/>
              </a:schemeClr>
            </a:solidFill>
            <a:ln>
              <a:noFill/>
            </a:ln>
            <a:effectLst/>
          </c:spPr>
          <c:invertIfNegative val="0"/>
          <c:dPt>
            <c:idx val="1"/>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Were visited by a fieldworker who discussed family planning</c:v>
                </c:pt>
                <c:pt idx="1">
                  <c:v>Visited a health facility and discussed family planning</c:v>
                </c:pt>
                <c:pt idx="2">
                  <c:v>Visited a health facility and did not discuss family planning</c:v>
                </c:pt>
                <c:pt idx="3">
                  <c:v>Did not discuss family planning either with a fieldworker or at a health facility</c:v>
                </c:pt>
              </c:strCache>
            </c:strRef>
          </c:cat>
          <c:val>
            <c:numRef>
              <c:f>Sheet1!$B$2:$B$5</c:f>
              <c:numCache>
                <c:formatCode>General</c:formatCode>
                <c:ptCount val="4"/>
                <c:pt idx="0">
                  <c:v>9</c:v>
                </c:pt>
                <c:pt idx="1">
                  <c:v>7</c:v>
                </c:pt>
                <c:pt idx="2">
                  <c:v>60</c:v>
                </c:pt>
                <c:pt idx="3">
                  <c:v>87</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8073543553626811"/>
          <c:w val="0.95416666666666672"/>
          <c:h val="0.69327426719905405"/>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0-C169-4DF8-BA3E-5A28159A7FF9}"/>
                </c:ext>
              </c:extLst>
            </c:dLbl>
            <c:dLbl>
              <c:idx val="2"/>
              <c:delete val="1"/>
              <c:extLst>
                <c:ext xmlns:c15="http://schemas.microsoft.com/office/drawing/2012/chart" uri="{CE6537A1-D6FC-4f65-9D91-7224C49458BB}"/>
                <c:ext xmlns:c16="http://schemas.microsoft.com/office/drawing/2014/chart" uri="{C3380CC4-5D6E-409C-BE32-E72D297353CC}">
                  <c16:uniqueId val="{00000001-C169-4DF8-BA3E-5A28159A7FF9}"/>
                </c:ext>
              </c:extLst>
            </c:dLbl>
            <c:dLbl>
              <c:idx val="6"/>
              <c:delete val="1"/>
              <c:extLst>
                <c:ext xmlns:c15="http://schemas.microsoft.com/office/drawing/2012/chart" uri="{CE6537A1-D6FC-4f65-9D91-7224C49458BB}"/>
                <c:ext xmlns:c16="http://schemas.microsoft.com/office/drawing/2014/chart" uri="{C3380CC4-5D6E-409C-BE32-E72D297353CC}">
                  <c16:uniqueId val="{00000002-C169-4DF8-BA3E-5A28159A7FF9}"/>
                </c:ext>
              </c:extLst>
            </c:dLbl>
            <c:dLbl>
              <c:idx val="7"/>
              <c:delete val="1"/>
              <c:extLst>
                <c:ext xmlns:c15="http://schemas.microsoft.com/office/drawing/2012/chart" uri="{CE6537A1-D6FC-4f65-9D91-7224C49458BB}"/>
                <c:ext xmlns:c16="http://schemas.microsoft.com/office/drawing/2014/chart" uri="{C3380CC4-5D6E-409C-BE32-E72D297353CC}">
                  <c16:uniqueId val="{00000003-C169-4DF8-BA3E-5A28159A7FF9}"/>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Sheet1!$B$2:$B$9</c:f>
              <c:numCache>
                <c:formatCode>0</c:formatCode>
                <c:ptCount val="8"/>
                <c:pt idx="0">
                  <c:v>1</c:v>
                </c:pt>
                <c:pt idx="1">
                  <c:v>0.2</c:v>
                </c:pt>
                <c:pt idx="2">
                  <c:v>2</c:v>
                </c:pt>
                <c:pt idx="3">
                  <c:v>2</c:v>
                </c:pt>
                <c:pt idx="4">
                  <c:v>2</c:v>
                </c:pt>
                <c:pt idx="5">
                  <c:v>1</c:v>
                </c:pt>
                <c:pt idx="6">
                  <c:v>0.3</c:v>
                </c:pt>
                <c:pt idx="7">
                  <c:v>0.3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Any modern method</c:v>
                </c:pt>
              </c:strCache>
            </c:strRef>
          </c:tx>
          <c:spPr>
            <a:ln w="38100" cap="rnd">
              <a:solidFill>
                <a:schemeClr val="accent3"/>
              </a:solidFill>
              <a:round/>
            </a:ln>
            <a:effectLst/>
          </c:spPr>
          <c:marker>
            <c:symbol val="circle"/>
            <c:size val="5"/>
            <c:spPr>
              <a:solidFill>
                <a:schemeClr val="accent3"/>
              </a:solidFill>
              <a:ln w="38100">
                <a:solidFill>
                  <a:schemeClr val="accent3"/>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1996 NFHS</c:v>
                </c:pt>
                <c:pt idx="1">
                  <c:v>2001 NDHS</c:v>
                </c:pt>
                <c:pt idx="2">
                  <c:v>2006 NDHS</c:v>
                </c:pt>
                <c:pt idx="3">
                  <c:v>2011 NDHS</c:v>
                </c:pt>
                <c:pt idx="4">
                  <c:v>2016 NDHS</c:v>
                </c:pt>
                <c:pt idx="5">
                  <c:v>2022 NDHS</c:v>
                </c:pt>
              </c:strCache>
            </c:strRef>
          </c:cat>
          <c:val>
            <c:numRef>
              <c:f>Sheet1!$B$2:$B$7</c:f>
              <c:numCache>
                <c:formatCode>General</c:formatCode>
                <c:ptCount val="6"/>
                <c:pt idx="0">
                  <c:v>26</c:v>
                </c:pt>
                <c:pt idx="1">
                  <c:v>35</c:v>
                </c:pt>
                <c:pt idx="2" formatCode="0">
                  <c:v>44</c:v>
                </c:pt>
                <c:pt idx="3">
                  <c:v>43</c:v>
                </c:pt>
                <c:pt idx="4">
                  <c:v>43</c:v>
                </c:pt>
                <c:pt idx="5">
                  <c:v>43</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Any traditional method</c:v>
                </c:pt>
              </c:strCache>
            </c:strRef>
          </c:tx>
          <c:spPr>
            <a:ln w="38100" cap="rnd">
              <a:solidFill>
                <a:schemeClr val="accent2"/>
              </a:solidFill>
              <a:round/>
            </a:ln>
            <a:effectLst/>
          </c:spPr>
          <c:marker>
            <c:symbol val="circle"/>
            <c:size val="5"/>
            <c:spPr>
              <a:solidFill>
                <a:schemeClr val="accent2"/>
              </a:solidFill>
              <a:ln w="38100">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1996 NFHS</c:v>
                </c:pt>
                <c:pt idx="1">
                  <c:v>2001 NDHS</c:v>
                </c:pt>
                <c:pt idx="2">
                  <c:v>2006 NDHS</c:v>
                </c:pt>
                <c:pt idx="3">
                  <c:v>2011 NDHS</c:v>
                </c:pt>
                <c:pt idx="4">
                  <c:v>2016 NDHS</c:v>
                </c:pt>
                <c:pt idx="5">
                  <c:v>2022 NDHS</c:v>
                </c:pt>
              </c:strCache>
            </c:strRef>
          </c:cat>
          <c:val>
            <c:numRef>
              <c:f>Sheet1!$C$2:$C$7</c:f>
              <c:numCache>
                <c:formatCode>General</c:formatCode>
                <c:ptCount val="6"/>
                <c:pt idx="0">
                  <c:v>3</c:v>
                </c:pt>
                <c:pt idx="1">
                  <c:v>4</c:v>
                </c:pt>
                <c:pt idx="2">
                  <c:v>4</c:v>
                </c:pt>
                <c:pt idx="3">
                  <c:v>7</c:v>
                </c:pt>
                <c:pt idx="4">
                  <c:v>10</c:v>
                </c:pt>
                <c:pt idx="5">
                  <c:v>15</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28501013243912"/>
          <c:y val="0.18727926798200428"/>
          <c:w val="0.76633568451616318"/>
          <c:h val="0.78422635104057525"/>
        </c:manualLayout>
      </c:layout>
      <c:barChart>
        <c:barDir val="bar"/>
        <c:grouping val="percentStacked"/>
        <c:varyColors val="0"/>
        <c:ser>
          <c:idx val="0"/>
          <c:order val="0"/>
          <c:tx>
            <c:strRef>
              <c:f>Sheet1!$B$1</c:f>
              <c:strCache>
                <c:ptCount val="1"/>
                <c:pt idx="0">
                  <c:v>Public sector</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Pill</c:v>
                </c:pt>
                <c:pt idx="1">
                  <c:v>Injectables</c:v>
                </c:pt>
                <c:pt idx="2">
                  <c:v>Implants</c:v>
                </c:pt>
                <c:pt idx="3">
                  <c:v>Female sterilization</c:v>
                </c:pt>
              </c:strCache>
            </c:strRef>
          </c:cat>
          <c:val>
            <c:numRef>
              <c:f>Sheet1!$B$2:$B$5</c:f>
              <c:numCache>
                <c:formatCode>General</c:formatCode>
                <c:ptCount val="4"/>
                <c:pt idx="0">
                  <c:v>50</c:v>
                </c:pt>
                <c:pt idx="1">
                  <c:v>69</c:v>
                </c:pt>
                <c:pt idx="2">
                  <c:v>89</c:v>
                </c:pt>
                <c:pt idx="3">
                  <c:v>78</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Private medical 
sector (non-NGO)</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Pill</c:v>
                </c:pt>
                <c:pt idx="1">
                  <c:v>Injectables</c:v>
                </c:pt>
                <c:pt idx="2">
                  <c:v>Implants</c:v>
                </c:pt>
                <c:pt idx="3">
                  <c:v>Female sterilization</c:v>
                </c:pt>
              </c:strCache>
            </c:strRef>
          </c:cat>
          <c:val>
            <c:numRef>
              <c:f>Sheet1!$C$2:$C$5</c:f>
              <c:numCache>
                <c:formatCode>General</c:formatCode>
                <c:ptCount val="4"/>
                <c:pt idx="0">
                  <c:v>49</c:v>
                </c:pt>
                <c:pt idx="1">
                  <c:v>29</c:v>
                </c:pt>
                <c:pt idx="2">
                  <c:v>2</c:v>
                </c:pt>
                <c:pt idx="3">
                  <c:v>11</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Private medical 
sector (NGO)</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Pill</c:v>
                </c:pt>
                <c:pt idx="1">
                  <c:v>Injectables</c:v>
                </c:pt>
                <c:pt idx="2">
                  <c:v>Implants</c:v>
                </c:pt>
                <c:pt idx="3">
                  <c:v>Female sterilization</c:v>
                </c:pt>
              </c:strCache>
            </c:strRef>
          </c:cat>
          <c:val>
            <c:numRef>
              <c:f>Sheet1!$D$2:$D$5</c:f>
              <c:numCache>
                <c:formatCode>0</c:formatCode>
                <c:ptCount val="4"/>
                <c:pt idx="0">
                  <c:v>1</c:v>
                </c:pt>
                <c:pt idx="1">
                  <c:v>1</c:v>
                </c:pt>
                <c:pt idx="2" formatCode="General">
                  <c:v>9</c:v>
                </c:pt>
                <c:pt idx="3">
                  <c:v>7</c:v>
                </c:pt>
              </c:numCache>
            </c:numRef>
          </c:val>
          <c:extLst>
            <c:ext xmlns:c16="http://schemas.microsoft.com/office/drawing/2014/chart" uri="{C3380CC4-5D6E-409C-BE32-E72D297353CC}">
              <c16:uniqueId val="{00000002-C676-40E3-983B-23864F9DDBFB}"/>
            </c:ext>
          </c:extLst>
        </c:ser>
        <c:ser>
          <c:idx val="3"/>
          <c:order val="3"/>
          <c:tx>
            <c:strRef>
              <c:f>Sheet1!$E$1</c:f>
              <c:strCache>
                <c:ptCount val="1"/>
                <c:pt idx="0">
                  <c:v>Other</c:v>
                </c:pt>
              </c:strCache>
            </c:strRef>
          </c:tx>
          <c:spPr>
            <a:solidFill>
              <a:schemeClr val="accent4"/>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8-C676-40E3-983B-23864F9DDBFB}"/>
                </c:ext>
              </c:extLst>
            </c:dLbl>
            <c:dLbl>
              <c:idx val="1"/>
              <c:layout>
                <c:manualLayout>
                  <c:x val="6.1302674594663218E-3"/>
                  <c:y val="-2.5903982706746856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676-40E3-983B-23864F9DDBFB}"/>
                </c:ext>
              </c:extLst>
            </c:dLbl>
            <c:dLbl>
              <c:idx val="2"/>
              <c:delete val="1"/>
              <c:extLst>
                <c:ext xmlns:c15="http://schemas.microsoft.com/office/drawing/2012/chart" uri="{CE6537A1-D6FC-4f65-9D91-7224C49458BB}"/>
                <c:ext xmlns:c16="http://schemas.microsoft.com/office/drawing/2014/chart" uri="{C3380CC4-5D6E-409C-BE32-E72D297353CC}">
                  <c16:uniqueId val="{00000005-C676-40E3-983B-23864F9DDBF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Pill</c:v>
                </c:pt>
                <c:pt idx="1">
                  <c:v>Injectables</c:v>
                </c:pt>
                <c:pt idx="2">
                  <c:v>Implants</c:v>
                </c:pt>
                <c:pt idx="3">
                  <c:v>Female sterilization</c:v>
                </c:pt>
              </c:strCache>
            </c:strRef>
          </c:cat>
          <c:val>
            <c:numRef>
              <c:f>Sheet1!$E$2:$E$5</c:f>
              <c:numCache>
                <c:formatCode>General</c:formatCode>
                <c:ptCount val="4"/>
                <c:pt idx="0">
                  <c:v>1</c:v>
                </c:pt>
                <c:pt idx="1">
                  <c:v>1</c:v>
                </c:pt>
                <c:pt idx="2" formatCode="0">
                  <c:v>1</c:v>
                </c:pt>
                <c:pt idx="3">
                  <c:v>4</c:v>
                </c:pt>
              </c:numCache>
            </c:numRef>
          </c:val>
          <c:extLst>
            <c:ext xmlns:c16="http://schemas.microsoft.com/office/drawing/2014/chart" uri="{C3380CC4-5D6E-409C-BE32-E72D297353CC}">
              <c16:uniqueId val="{00000003-C676-40E3-983B-23864F9DDBFB}"/>
            </c:ext>
          </c:extLst>
        </c:ser>
        <c:dLbls>
          <c:dLblPos val="ctr"/>
          <c:showLegendKey val="0"/>
          <c:showVal val="1"/>
          <c:showCatName val="0"/>
          <c:showSerName val="0"/>
          <c:showPercent val="0"/>
          <c:showBubbleSize val="0"/>
        </c:dLbls>
        <c:gapWidth val="10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layout>
        <c:manualLayout>
          <c:xMode val="edge"/>
          <c:yMode val="edge"/>
          <c:x val="0.16887740442544974"/>
          <c:y val="1.5542389624047545E-2"/>
          <c:w val="0.82163202442066863"/>
          <c:h val="0.13158570516250057"/>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0920887582863625E-2"/>
          <c:w val="0.99392242559276067"/>
          <c:h val="0.52703125522906269"/>
        </c:manualLayout>
      </c:layout>
      <c:barChart>
        <c:barDir val="col"/>
        <c:grouping val="clustered"/>
        <c:varyColors val="0"/>
        <c:ser>
          <c:idx val="0"/>
          <c:order val="0"/>
          <c:tx>
            <c:strRef>
              <c:f>Sheet1!$A$2</c:f>
              <c:strCache>
                <c:ptCount val="1"/>
                <c:pt idx="0">
                  <c:v>Were informed about side effects or problems of method used</c:v>
                </c:pt>
              </c:strCache>
            </c:strRef>
          </c:tx>
          <c:spPr>
            <a:solidFill>
              <a:schemeClr val="accent5">
                <a:lumMod val="40000"/>
                <a:lumOff val="60000"/>
              </a:schemeClr>
            </a:solidFill>
            <a:ln>
              <a:noFill/>
            </a:ln>
            <a:effectLst/>
          </c:spPr>
          <c:invertIfNegative val="0"/>
          <c:dPt>
            <c:idx val="0"/>
            <c:invertIfNegative val="0"/>
            <c:bubble3D val="0"/>
            <c:spPr>
              <a:solidFill>
                <a:schemeClr val="accent5">
                  <a:lumMod val="60000"/>
                  <a:lumOff val="40000"/>
                </a:schemeClr>
              </a:solidFill>
              <a:ln>
                <a:noFill/>
              </a:ln>
              <a:effectLst/>
            </c:spPr>
            <c:extLst>
              <c:ext xmlns:c16="http://schemas.microsoft.com/office/drawing/2014/chart" uri="{C3380CC4-5D6E-409C-BE32-E72D297353CC}">
                <c16:uniqueId val="{00000008-FFE0-40D9-90AB-5C4995166C1D}"/>
              </c:ext>
            </c:extLst>
          </c:dPt>
          <c:dPt>
            <c:idx val="1"/>
            <c:invertIfNegative val="0"/>
            <c:bubble3D val="0"/>
            <c:spPr>
              <a:solidFill>
                <a:schemeClr val="accent5">
                  <a:lumMod val="60000"/>
                  <a:lumOff val="40000"/>
                </a:schemeClr>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5">
                  <a:lumMod val="60000"/>
                  <a:lumOff val="40000"/>
                </a:schemeClr>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Were informed about side effects or problems of method used</c:v>
                </c:pt>
                <c:pt idx="1">
                  <c:v>Were informed what to do if they experienced side effects</c:v>
                </c:pt>
                <c:pt idx="2">
                  <c:v>Were informed about other methods that could be used</c:v>
                </c:pt>
                <c:pt idx="3">
                  <c:v>Received all three types of information </c:v>
                </c:pt>
                <c:pt idx="4">
                  <c:v>Were informed they could switch to another method if they wanted or needed to</c:v>
                </c:pt>
              </c:strCache>
            </c:strRef>
          </c:cat>
          <c:val>
            <c:numRef>
              <c:f>Sheet1!$B$2:$B$6</c:f>
              <c:numCache>
                <c:formatCode>General</c:formatCode>
                <c:ptCount val="5"/>
                <c:pt idx="0">
                  <c:v>58</c:v>
                </c:pt>
                <c:pt idx="1">
                  <c:v>53</c:v>
                </c:pt>
                <c:pt idx="2">
                  <c:v>57</c:v>
                </c:pt>
                <c:pt idx="3">
                  <c:v>42</c:v>
                </c:pt>
                <c:pt idx="4">
                  <c:v>54</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527152028622139E-2"/>
          <c:y val="2.7246994492674419E-2"/>
          <c:w val="0.67882337088360634"/>
          <c:h val="0.86188250791713406"/>
        </c:manualLayout>
      </c:layout>
      <c:barChart>
        <c:barDir val="col"/>
        <c:grouping val="percentStacked"/>
        <c:varyColors val="0"/>
        <c:ser>
          <c:idx val="0"/>
          <c:order val="0"/>
          <c:tx>
            <c:strRef>
              <c:f>Sheet1!$B$1</c:f>
              <c:strCache>
                <c:ptCount val="1"/>
                <c:pt idx="0">
                  <c:v>Met need</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2"/>
                <c:pt idx="0">
                  <c:v>All women</c:v>
                </c:pt>
                <c:pt idx="1">
                  <c:v>Married women</c:v>
                </c:pt>
              </c:strCache>
            </c:strRef>
          </c:cat>
          <c:val>
            <c:numRef>
              <c:f>Sheet1!$B$2:$B$4</c:f>
              <c:numCache>
                <c:formatCode>General</c:formatCode>
                <c:ptCount val="3"/>
                <c:pt idx="0">
                  <c:v>44</c:v>
                </c:pt>
                <c:pt idx="1">
                  <c:v>57</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Unmet need</c:v>
                </c:pt>
              </c:strCache>
            </c:strRef>
          </c:tx>
          <c:spPr>
            <a:solidFill>
              <a:schemeClr val="accent1">
                <a:lumMod val="60000"/>
                <a:lumOff val="40000"/>
              </a:schemeClr>
            </a:solidFill>
            <a:ln>
              <a:solidFill>
                <a:schemeClr val="accent1">
                  <a:lumMod val="60000"/>
                  <a:lumOff val="40000"/>
                </a:schemeClr>
              </a:solid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2"/>
                <c:pt idx="0">
                  <c:v>All women</c:v>
                </c:pt>
                <c:pt idx="1">
                  <c:v>Married women</c:v>
                </c:pt>
              </c:strCache>
            </c:strRef>
          </c:cat>
          <c:val>
            <c:numRef>
              <c:f>Sheet1!$C$2:$C$4</c:f>
              <c:numCache>
                <c:formatCode>General</c:formatCode>
                <c:ptCount val="3"/>
                <c:pt idx="0">
                  <c:v>16</c:v>
                </c:pt>
                <c:pt idx="1">
                  <c:v>21</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No need for family planning</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2"/>
                <c:pt idx="0">
                  <c:v>All women</c:v>
                </c:pt>
                <c:pt idx="1">
                  <c:v>Married women</c:v>
                </c:pt>
              </c:strCache>
            </c:strRef>
          </c:cat>
          <c:val>
            <c:numRef>
              <c:f>Sheet1!$D$2:$D$4</c:f>
              <c:numCache>
                <c:formatCode>General</c:formatCode>
                <c:ptCount val="3"/>
                <c:pt idx="0">
                  <c:v>40</c:v>
                </c:pt>
                <c:pt idx="1">
                  <c:v>22</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71788754840580415"/>
          <c:y val="3.5151938564171148E-2"/>
          <c:w val="0.27309764139676557"/>
          <c:h val="0.6720879799015870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Demand satisfied by modern methods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2"/>
                <c:pt idx="0">
                  <c:v>All women</c:v>
                </c:pt>
                <c:pt idx="1">
                  <c:v>Married women</c:v>
                </c:pt>
              </c:strCache>
            </c:strRef>
          </c:cat>
          <c:val>
            <c:numRef>
              <c:f>Sheet1!$B$2:$B$4</c:f>
              <c:numCache>
                <c:formatCode>General</c:formatCode>
                <c:ptCount val="3"/>
                <c:pt idx="0">
                  <c:v>55</c:v>
                </c:pt>
                <c:pt idx="1">
                  <c:v>55</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Demand satisfied by traditional methods</c:v>
                </c:pt>
              </c:strCache>
            </c:strRef>
          </c:tx>
          <c:spPr>
            <a:solidFill>
              <a:schemeClr val="accent1">
                <a:lumMod val="60000"/>
                <a:lumOff val="40000"/>
              </a:schemeClr>
            </a:solidFill>
            <a:ln>
              <a:noFill/>
            </a:ln>
            <a:effectLst/>
          </c:spPr>
          <c:invertIfNegative val="0"/>
          <c:dLbls>
            <c:dLbl>
              <c:idx val="2"/>
              <c:layout>
                <c:manualLayout>
                  <c:x val="8.1133291776872216E-2"/>
                  <c:y val="7.4309984980021147E-3"/>
                </c:manualLayout>
              </c:layout>
              <c:tx>
                <c:rich>
                  <a:bodyPr/>
                  <a:lstStyle/>
                  <a:p>
                    <a:r>
                      <a:rPr lang="en-US"/>
                      <a:t>&lt;1</a:t>
                    </a:r>
                  </a:p>
                </c:rich>
              </c:tx>
              <c:dLblPos val="ctr"/>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0-F2BE-46A3-9997-74B6733EAB48}"/>
                </c:ext>
              </c:extLst>
            </c:dLbl>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2"/>
                <c:pt idx="0">
                  <c:v>All women</c:v>
                </c:pt>
                <c:pt idx="1">
                  <c:v>Married women</c:v>
                </c:pt>
              </c:strCache>
            </c:strRef>
          </c:cat>
          <c:val>
            <c:numRef>
              <c:f>Sheet1!$C$2:$C$4</c:f>
              <c:numCache>
                <c:formatCode>0</c:formatCode>
                <c:ptCount val="3"/>
                <c:pt idx="0">
                  <c:v>19</c:v>
                </c:pt>
                <c:pt idx="1">
                  <c:v>18</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Demand not satisfied</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2"/>
                <c:pt idx="0">
                  <c:v>All women</c:v>
                </c:pt>
                <c:pt idx="1">
                  <c:v>Married women</c:v>
                </c:pt>
              </c:strCache>
            </c:strRef>
          </c:cat>
          <c:val>
            <c:numRef>
              <c:f>Sheet1!$D$2:$D$4</c:f>
              <c:numCache>
                <c:formatCode>General</c:formatCode>
                <c:ptCount val="3"/>
                <c:pt idx="0">
                  <c:v>26</c:v>
                </c:pt>
                <c:pt idx="1">
                  <c:v>27</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68089677722901532"/>
          <c:y val="3.0197939565503071E-2"/>
          <c:w val="0.31008841257355441"/>
          <c:h val="0.6770419789002550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2.1743945366275674E-2"/>
          <c:w val="0.95416666666666672"/>
          <c:h val="0.8100097576381855"/>
        </c:manualLayout>
      </c:layout>
      <c:barChart>
        <c:barDir val="col"/>
        <c:grouping val="clustered"/>
        <c:varyColors val="0"/>
        <c:ser>
          <c:idx val="0"/>
          <c:order val="0"/>
          <c:tx>
            <c:strRef>
              <c:f>Sheet1!$B$1</c:f>
              <c:strCache>
                <c:ptCount val="1"/>
                <c:pt idx="0">
                  <c:v>Women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Basic</c:v>
                </c:pt>
                <c:pt idx="2">
                  <c:v>Secondary</c:v>
                </c:pt>
                <c:pt idx="3">
                  <c:v>More than secondary</c:v>
                </c:pt>
              </c:strCache>
            </c:strRef>
          </c:cat>
          <c:val>
            <c:numRef>
              <c:f>Sheet1!$B$2:$B$5</c:f>
              <c:numCache>
                <c:formatCode>General</c:formatCode>
                <c:ptCount val="4"/>
                <c:pt idx="0">
                  <c:v>69</c:v>
                </c:pt>
                <c:pt idx="1">
                  <c:v>54</c:v>
                </c:pt>
                <c:pt idx="2">
                  <c:v>43</c:v>
                </c:pt>
                <c:pt idx="3">
                  <c:v>40</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4065439091294725E-2"/>
          <c:w val="0.95416666666666672"/>
          <c:h val="0.83994431851905815"/>
        </c:manualLayout>
      </c:layout>
      <c:barChart>
        <c:barDir val="col"/>
        <c:grouping val="clustered"/>
        <c:varyColors val="0"/>
        <c:ser>
          <c:idx val="0"/>
          <c:order val="0"/>
          <c:tx>
            <c:strRef>
              <c:f>Sheet1!$A$2</c:f>
              <c:strCache>
                <c:ptCount val="1"/>
                <c:pt idx="0">
                  <c:v>Lowest</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57</c:v>
                </c:pt>
                <c:pt idx="1">
                  <c:v>60</c:v>
                </c:pt>
                <c:pt idx="2" formatCode="General">
                  <c:v>58</c:v>
                </c:pt>
                <c:pt idx="3" formatCode="General">
                  <c:v>50</c:v>
                </c:pt>
                <c:pt idx="4" formatCode="General">
                  <c:v>49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0.65664</cdr:x>
      <cdr:y>0.93095</cdr:y>
    </cdr:from>
    <cdr:to>
      <cdr:x>1</cdr:x>
      <cdr:y>1</cdr:y>
    </cdr:to>
    <cdr:sp macro="" textlink="">
      <cdr:nvSpPr>
        <cdr:cNvPr id="2" name="TextBox 4">
          <a:extLst xmlns:a="http://schemas.openxmlformats.org/drawingml/2006/main">
            <a:ext uri="{FF2B5EF4-FFF2-40B4-BE49-F238E27FC236}">
              <a16:creationId xmlns:a16="http://schemas.microsoft.com/office/drawing/2014/main" id="{C8A7875F-70F5-4A9F-915A-721348FF80C7}"/>
            </a:ext>
          </a:extLst>
        </cdr:cNvPr>
        <cdr:cNvSpPr txBox="1"/>
      </cdr:nvSpPr>
      <cdr:spPr>
        <a:xfrm xmlns:a="http://schemas.openxmlformats.org/drawingml/2006/main">
          <a:off x="6349478" y="6470713"/>
          <a:ext cx="2845322" cy="338554"/>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600" i="1" dirty="0">
              <a:latin typeface="Source Sans Pro" panose="020B0503030403020204" pitchFamily="34" charset="0"/>
              <a:ea typeface="Source Sans Pro" panose="020B0503030403020204" pitchFamily="34" charset="0"/>
            </a:rPr>
            <a:t>Figures &gt; 100% due to rounding.</a:t>
          </a:r>
        </a:p>
      </cdr:txBody>
    </cdr:sp>
  </cdr:relSizeAnchor>
</c:userShapes>
</file>

<file path=ppt/drawings/drawing2.xml><?xml version="1.0" encoding="utf-8"?>
<c:userShapes xmlns:c="http://schemas.openxmlformats.org/drawingml/2006/chart">
  <cdr:relSizeAnchor xmlns:cdr="http://schemas.openxmlformats.org/drawingml/2006/chartDrawing">
    <cdr:from>
      <cdr:x>0.66339</cdr:x>
      <cdr:y>0.93397</cdr:y>
    </cdr:from>
    <cdr:to>
      <cdr:x>1</cdr:x>
      <cdr:y>1</cdr:y>
    </cdr:to>
    <cdr:sp macro="" textlink="">
      <cdr:nvSpPr>
        <cdr:cNvPr id="2" name="TextBox 4">
          <a:extLst xmlns:a="http://schemas.openxmlformats.org/drawingml/2006/main">
            <a:ext uri="{FF2B5EF4-FFF2-40B4-BE49-F238E27FC236}">
              <a16:creationId xmlns:a16="http://schemas.microsoft.com/office/drawing/2014/main" id="{01F3C88A-05A3-71E2-E539-84EA120BFB22}"/>
            </a:ext>
          </a:extLst>
        </cdr:cNvPr>
        <cdr:cNvSpPr txBox="1"/>
      </cdr:nvSpPr>
      <cdr:spPr>
        <a:xfrm xmlns:a="http://schemas.openxmlformats.org/drawingml/2006/main">
          <a:off x="5607435" y="4788617"/>
          <a:ext cx="2845322" cy="338554"/>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i="1" dirty="0">
              <a:latin typeface="Source Sans Pro" panose="020B0503030403020204" pitchFamily="34" charset="0"/>
              <a:ea typeface="Source Sans Pro" panose="020B0503030403020204" pitchFamily="34" charset="0"/>
            </a:rPr>
            <a:t>Figures &gt; 100% due to rounding.</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5/19/2023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5/19/2023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 contraceptive prevalence rate among currently married women age 15–49 is 57%, with 43% using modern methods and 15% using traditional methods. Among currently married women, female sterilization (13%) is the most commonly used modern contraceptive method, followed by injectables (9%), implants (6%).</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1180300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Demand satisfied by modern methods by province ranges, from </a:t>
            </a:r>
            <a:r>
              <a:rPr lang="en-US" dirty="0" err="1"/>
              <a:t>Karnali</a:t>
            </a:r>
            <a:r>
              <a:rPr lang="en-US" dirty="0"/>
              <a:t> Province at 59% to Gandaki Province at 44%.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28580420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Seventy-seven percent of currently married women reported that they made the decision to use family planning methods jointly with their husband/partner, while 14% said that they made their own decision and 9% reported that their husband/partner mainly made the decision.</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16</a:t>
            </a:fld>
            <a:endParaRPr lang="en-US"/>
          </a:p>
        </p:txBody>
      </p:sp>
    </p:spTree>
    <p:extLst>
      <p:ext uri="{BB962C8B-B14F-4D97-AF65-F5344CB8AC3E}">
        <p14:creationId xmlns:p14="http://schemas.microsoft.com/office/powerpoint/2010/main" val="13523927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Overall, 9% of currently married women age 15–49 reported that they had ever been pressured to become pregnant by their husband or partner or any other family member. </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351395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Outdoor signs and billboards are the most common source of family planning messages (45%), followed by posters, leaflets, and brochures (30%); radio (26%); and social media (25%). Nineteen percent of women saw a family planning message on television, 14% at a community event or meeting, 9% on a mobile phone, and 7% in a newspaper or magazine. However, 34% of women reported that they had no exposure to family planning messages through any of the above eight sources.</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19</a:t>
            </a:fld>
            <a:endParaRPr lang="en-US"/>
          </a:p>
        </p:txBody>
      </p:sp>
    </p:spTree>
    <p:extLst>
      <p:ext uri="{BB962C8B-B14F-4D97-AF65-F5344CB8AC3E}">
        <p14:creationId xmlns:p14="http://schemas.microsoft.com/office/powerpoint/2010/main" val="3511832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Only 9% of women not using contraception were visited by a fieldworker who discussed family planning; 7% of women visited a health facility and discussed family planning, while 60% visited a health facility but did not discuss family planning. Overall, 87% of women said that they had not discussed family planning either with a fieldworker or at a health facility in the 12 months before the survey.</a:t>
            </a:r>
            <a:endParaRPr lang="fr-FR" sz="1800" dirty="0">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20</a:t>
            </a:fld>
            <a:endParaRPr lang="en-US"/>
          </a:p>
        </p:txBody>
      </p:sp>
    </p:spTree>
    <p:extLst>
      <p:ext uri="{BB962C8B-B14F-4D97-AF65-F5344CB8AC3E}">
        <p14:creationId xmlns:p14="http://schemas.microsoft.com/office/powerpoint/2010/main" val="2837717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Use of emergency contraceptive pills is not common in Nepal, with only 1% of women age 15–49 using this method in the last 12 months. </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2605048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Use of any family planning method among currently married women rose from 29% in 1996 to 57% in 2022. Use of modern methods of contraception increased from 26% in 1996 to 44% in 2006 before declining slightly to 43% from 2011 through 2022. Use of traditional methods has increased over time, from 3% in 1996 to 10% in 2016 and 15% in 2022.</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2914557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 public sector is the predominant source for female sterilization (78%), implants (89%), injectables (69%), and the pill (50%). The private sector, primarily pharmacies and private clinics, is the main source for almost half of pill users (49%) and 29% of injectables.</a:t>
            </a:r>
            <a:endParaRPr lang="en-US" dirty="0"/>
          </a:p>
          <a:p>
            <a:endParaRPr lang="en-US" dirty="0"/>
          </a:p>
          <a:p>
            <a:r>
              <a:rPr lang="en-US" dirty="0"/>
              <a:t>NGO = non-governmental organization</a:t>
            </a:r>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22643320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Forty-two percent of currently married women who started using a modern method of contraception in the past 5 years received all three types of information about their method.</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230604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Forty-four percent of all women age 15–49 in Nepal have a met need for family planning. Sixteen percent of all women have an unmet need for family planning. Twenty-one percent of currently married women age 15–49 in Nepal have an unmet need for family planning. Fifty-seven percent of married women have a met need for family planning; that is, they are currently using contraception.</a:t>
            </a:r>
            <a:endParaRPr lang="en-US" dirty="0"/>
          </a:p>
          <a:p>
            <a:endParaRPr lang="en-US" dirty="0"/>
          </a:p>
          <a:p>
            <a:r>
              <a:rPr lang="en-US" dirty="0"/>
              <a:t>Note: met need for family planning is the percent of women currently using a method of family planning.</a:t>
            </a:r>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2916558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Among married women with a need for family planning, 55% of demand is satisfied by modern methods and 27% of the demand is not satisfied. Among all women, 55% of demand is satisfied by modern methods and 26% of the demand is not satisfied.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34038391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Demand satisfied by modern methods decreases as education increases, ranging from 69% with no education to 40% with more than secondary.</a:t>
            </a:r>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320427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Demand satisfied by modern methods slightly decreases as income increases past the middle income quintile.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2046990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reserve="1">
  <p:cSld name="Title Slide">
    <p:spTree>
      <p:nvGrpSpPr>
        <p:cNvPr id="1" name="Shape 14"/>
        <p:cNvGrpSpPr/>
        <p:nvPr/>
      </p:nvGrpSpPr>
      <p:grpSpPr>
        <a:xfrm>
          <a:off x="0" y="0"/>
          <a:ext cx="0" cy="0"/>
          <a:chOff x="0" y="0"/>
          <a:chExt cx="0" cy="0"/>
        </a:xfrm>
      </p:grpSpPr>
      <p:sp>
        <p:nvSpPr>
          <p:cNvPr id="16" name="Google Shape;16;p32"/>
          <p:cNvSpPr txBox="1"/>
          <p:nvPr/>
        </p:nvSpPr>
        <p:spPr>
          <a:xfrm>
            <a:off x="628650" y="1150957"/>
            <a:ext cx="7886700" cy="531192"/>
          </a:xfrm>
          <a:prstGeom prst="rect">
            <a:avLst/>
          </a:prstGeom>
          <a:noFill/>
          <a:ln>
            <a:noFill/>
          </a:ln>
        </p:spPr>
        <p:txBody>
          <a:bodyPr spcFirstLastPara="1" wrap="square" lIns="91425" tIns="45700" rIns="91425" bIns="45700" anchor="ctr" anchorCtr="0">
            <a:normAutofit/>
          </a:bodyPr>
          <a:lstStyle/>
          <a:p>
            <a:pPr marL="0" marR="0" lvl="0" indent="0" algn="r" rtl="0">
              <a:lnSpc>
                <a:spcPct val="90000"/>
              </a:lnSpc>
              <a:spcBef>
                <a:spcPts val="0"/>
              </a:spcBef>
              <a:spcAft>
                <a:spcPts val="0"/>
              </a:spcAft>
              <a:buClr>
                <a:schemeClr val="lt1"/>
              </a:buClr>
              <a:buSzPts val="2400"/>
              <a:buFont typeface="Source Sans Pro SemiBold"/>
              <a:buNone/>
            </a:pPr>
            <a:r>
              <a:rPr lang="en-US" sz="2400" b="0" u="none" dirty="0">
                <a:solidFill>
                  <a:schemeClr val="lt1"/>
                </a:solidFill>
                <a:latin typeface="Source Sans Pro SemiBold"/>
                <a:ea typeface="Source Sans Pro SemiBold"/>
                <a:cs typeface="Source Sans Pro SemiBold"/>
                <a:sym typeface="Source Sans Pro SemiBold"/>
              </a:rPr>
              <a:t>#NepalDHS</a:t>
            </a:r>
            <a:endParaRPr dirty="0"/>
          </a:p>
        </p:txBody>
      </p:sp>
    </p:spTree>
    <p:extLst>
      <p:ext uri="{BB962C8B-B14F-4D97-AF65-F5344CB8AC3E}">
        <p14:creationId xmlns:p14="http://schemas.microsoft.com/office/powerpoint/2010/main" val="3075372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165127"/>
            <a:ext cx="7886700" cy="810706"/>
          </a:xfrm>
        </p:spPr>
        <p:txBody>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177827"/>
            <a:ext cx="7886700" cy="810706"/>
          </a:xfrm>
        </p:spPr>
        <p:txBody>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5/19/2023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1C1E52"/>
        </a:solidFill>
        <a:effectLst/>
      </p:bgPr>
    </p:bg>
    <p:spTree>
      <p:nvGrpSpPr>
        <p:cNvPr id="1" name="Shape 9"/>
        <p:cNvGrpSpPr/>
        <p:nvPr/>
      </p:nvGrpSpPr>
      <p:grpSpPr>
        <a:xfrm>
          <a:off x="0" y="0"/>
          <a:ext cx="0" cy="0"/>
          <a:chOff x="0" y="0"/>
          <a:chExt cx="0" cy="0"/>
        </a:xfrm>
      </p:grpSpPr>
      <p:sp>
        <p:nvSpPr>
          <p:cNvPr id="4" name="Rectangle 3">
            <a:extLst>
              <a:ext uri="{FF2B5EF4-FFF2-40B4-BE49-F238E27FC236}">
                <a16:creationId xmlns:a16="http://schemas.microsoft.com/office/drawing/2014/main" id="{FB54044D-0EF3-AAAD-5F14-810FB774DE45}"/>
              </a:ext>
            </a:extLst>
          </p:cNvPr>
          <p:cNvSpPr/>
          <p:nvPr userDrawn="1"/>
        </p:nvSpPr>
        <p:spPr>
          <a:xfrm>
            <a:off x="806450" y="1868057"/>
            <a:ext cx="7556500" cy="3185249"/>
          </a:xfrm>
          <a:prstGeom prst="rect">
            <a:avLst/>
          </a:prstGeom>
          <a:solidFill>
            <a:srgbClr val="D6AE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Google Shape;10;p31"/>
          <p:cNvSpPr txBox="1">
            <a:spLocks noGrp="1"/>
          </p:cNvSpPr>
          <p:nvPr>
            <p:ph type="title"/>
          </p:nvPr>
        </p:nvSpPr>
        <p:spPr>
          <a:xfrm>
            <a:off x="628650" y="1056687"/>
            <a:ext cx="7886700" cy="531192"/>
          </a:xfrm>
          <a:prstGeom prst="rect">
            <a:avLst/>
          </a:prstGeom>
          <a:noFill/>
          <a:ln>
            <a:noFill/>
          </a:ln>
        </p:spPr>
        <p:txBody>
          <a:bodyPr spcFirstLastPara="1" wrap="square" lIns="91425" tIns="45700" rIns="91425" bIns="45700" anchor="ctr" anchorCtr="0">
            <a:normAutofit/>
          </a:bodyPr>
          <a:lstStyle>
            <a:lvl1pPr marR="0" lvl="0" algn="r" rtl="0">
              <a:lnSpc>
                <a:spcPct val="90000"/>
              </a:lnSpc>
              <a:spcBef>
                <a:spcPts val="0"/>
              </a:spcBef>
              <a:spcAft>
                <a:spcPts val="0"/>
              </a:spcAft>
              <a:buClr>
                <a:schemeClr val="lt1"/>
              </a:buClr>
              <a:buSzPts val="2400"/>
              <a:buFont typeface="Source Sans Pro"/>
              <a:buNone/>
              <a:defRPr sz="2400" b="1" i="0" u="none" strike="noStrike" cap="none">
                <a:solidFill>
                  <a:schemeClr val="lt1"/>
                </a:solidFill>
                <a:latin typeface="Source Sans Pro"/>
                <a:ea typeface="Source Sans Pro"/>
                <a:cs typeface="Source Sans Pro"/>
                <a:sym typeface="Source Sans Pr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13" name="Google Shape;13;p31"/>
          <p:cNvSpPr txBox="1"/>
          <p:nvPr/>
        </p:nvSpPr>
        <p:spPr>
          <a:xfrm>
            <a:off x="358219" y="5542961"/>
            <a:ext cx="8531257"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3600"/>
              <a:buFont typeface="Source Sans Pro"/>
              <a:buNone/>
            </a:pPr>
            <a:r>
              <a:rPr lang="en-US" sz="3600" b="1" i="0" u="none" strike="noStrike" cap="none" dirty="0">
                <a:solidFill>
                  <a:schemeClr val="lt1"/>
                </a:solidFill>
                <a:latin typeface="Source Sans Pro"/>
                <a:ea typeface="Source Sans Pro"/>
                <a:cs typeface="Source Sans Pro"/>
                <a:sym typeface="Source Sans Pro"/>
              </a:rPr>
              <a:t>2022 Nepal Demographic and Health Survey (NDHS)</a:t>
            </a:r>
            <a:endParaRPr dirty="0"/>
          </a:p>
        </p:txBody>
      </p:sp>
      <p:pic>
        <p:nvPicPr>
          <p:cNvPr id="3" name="Picture 2" descr="A picture containing art, painting, cartoon, visual arts&#10;&#10;Description automatically generated">
            <a:extLst>
              <a:ext uri="{FF2B5EF4-FFF2-40B4-BE49-F238E27FC236}">
                <a16:creationId xmlns:a16="http://schemas.microsoft.com/office/drawing/2014/main" id="{DFAC36C5-5D7F-E7F5-8E48-F5F7BC63C82F}"/>
              </a:ext>
            </a:extLst>
          </p:cNvPr>
          <p:cNvPicPr>
            <a:picLocks noChangeAspect="1"/>
          </p:cNvPicPr>
          <p:nvPr userDrawn="1"/>
        </p:nvPicPr>
        <p:blipFill>
          <a:blip r:embed="rId3"/>
          <a:stretch>
            <a:fillRect/>
          </a:stretch>
        </p:blipFill>
        <p:spPr>
          <a:xfrm>
            <a:off x="842795" y="1819371"/>
            <a:ext cx="7562103" cy="3233935"/>
          </a:xfrm>
          <a:prstGeom prst="rect">
            <a:avLst/>
          </a:prstGeom>
        </p:spPr>
      </p:pic>
    </p:spTree>
    <p:extLst>
      <p:ext uri="{BB962C8B-B14F-4D97-AF65-F5344CB8AC3E}">
        <p14:creationId xmlns:p14="http://schemas.microsoft.com/office/powerpoint/2010/main" val="839842217"/>
      </p:ext>
    </p:extLst>
  </p:cSld>
  <p:clrMap bg1="lt1" tx1="dk1" bg2="dk2" tx2="lt2" accent1="accent1" accent2="accent2" accent3="accent3" accent4="accent4" accent5="accent5" accent6="accent6" hlink="hlink" folHlink="folHlink"/>
  <p:sldLayoutIdLst>
    <p:sldLayoutId id="2147483708"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6">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chart" Target="../charts/chart10.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pPr algn="ctr"/>
            <a:r>
              <a:rPr lang="en-US" sz="3600" b="1" dirty="0">
                <a:solidFill>
                  <a:schemeClr val="bg1"/>
                </a:solidFill>
                <a:latin typeface="Source Sans Pro" panose="020B0503030403020204" pitchFamily="34" charset="0"/>
                <a:ea typeface="Source Sans Pro" panose="020B0503030403020204" pitchFamily="34" charset="0"/>
              </a:rPr>
              <a:t>Family Planning</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Demand for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55912"/>
            <a:ext cx="7886699" cy="500745"/>
          </a:xfrm>
        </p:spPr>
        <p:txBody>
          <a:bodyPr>
            <a:normAutofit/>
          </a:bodyPr>
          <a:lstStyle/>
          <a:p>
            <a:r>
              <a:rPr lang="en-US"/>
              <a:t>Percent distribution of women age 15-49 by need for family planning</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992060278"/>
              </p:ext>
            </p:extLst>
          </p:nvPr>
        </p:nvGraphicFramePr>
        <p:xfrm>
          <a:off x="495299" y="1556657"/>
          <a:ext cx="8452757"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535169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95299" y="145849"/>
            <a:ext cx="7886700" cy="930275"/>
          </a:xfrm>
        </p:spPr>
        <p:txBody>
          <a:bodyPr>
            <a:noAutofit/>
          </a:bodyPr>
          <a:lstStyle/>
          <a:p>
            <a:r>
              <a:rPr lang="en-US"/>
              <a:t>Demand for Family Planning Satisfied</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95299" y="1055912"/>
            <a:ext cx="7886699" cy="500745"/>
          </a:xfrm>
        </p:spPr>
        <p:txBody>
          <a:bodyPr>
            <a:normAutofit/>
          </a:bodyPr>
          <a:lstStyle/>
          <a:p>
            <a:r>
              <a:rPr lang="en-US"/>
              <a:t>Percent distribution of women age 15-49 with a need for family planning</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4099534747"/>
              </p:ext>
            </p:extLst>
          </p:nvPr>
        </p:nvGraphicFramePr>
        <p:xfrm>
          <a:off x="495299" y="1556657"/>
          <a:ext cx="8452757"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998441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212386"/>
            <a:ext cx="7514795" cy="1126214"/>
          </a:xfrm>
        </p:spPr>
        <p:txBody>
          <a:bodyPr>
            <a:noAutofit/>
          </a:bodyPr>
          <a:lstStyle/>
          <a:p>
            <a:r>
              <a:rPr lang="en-US" dirty="0"/>
              <a:t>Demand for Family Planning Satisfied </a:t>
            </a:r>
            <a:br>
              <a:rPr lang="en-US" dirty="0"/>
            </a:br>
            <a:r>
              <a:rPr lang="en-US" dirty="0"/>
              <a:t>by Modern Methods by Education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091184808"/>
              </p:ext>
            </p:extLst>
          </p:nvPr>
        </p:nvGraphicFramePr>
        <p:xfrm>
          <a:off x="628649" y="2072747"/>
          <a:ext cx="7886699" cy="4420127"/>
        </p:xfrm>
        <a:graphic>
          <a:graphicData uri="http://schemas.openxmlformats.org/drawingml/2006/chart">
            <c:chart xmlns:c="http://schemas.openxmlformats.org/drawingml/2006/chart" xmlns:r="http://schemas.openxmlformats.org/officeDocument/2006/relationships" r:id="rId3"/>
          </a:graphicData>
        </a:graphic>
      </p:graphicFrame>
      <p:sp>
        <p:nvSpPr>
          <p:cNvPr id="13" name="Content Placeholder 2">
            <a:extLst>
              <a:ext uri="{FF2B5EF4-FFF2-40B4-BE49-F238E27FC236}">
                <a16:creationId xmlns:a16="http://schemas.microsoft.com/office/drawing/2014/main" id="{B8005264-241D-4BC5-4C18-207DA6D099C3}"/>
              </a:ext>
            </a:extLst>
          </p:cNvPr>
          <p:cNvSpPr>
            <a:spLocks noGrp="1"/>
          </p:cNvSpPr>
          <p:nvPr>
            <p:ph idx="1"/>
          </p:nvPr>
        </p:nvSpPr>
        <p:spPr>
          <a:xfrm>
            <a:off x="423860" y="1513111"/>
            <a:ext cx="7886699" cy="718460"/>
          </a:xfrm>
        </p:spPr>
        <p:txBody>
          <a:bodyPr>
            <a:normAutofit/>
          </a:bodyPr>
          <a:lstStyle/>
          <a:p>
            <a:r>
              <a:rPr lang="en-US"/>
              <a:t>Percent of married women age 15-49 whose demand for family planning is satisfied by modern methods</a:t>
            </a:r>
          </a:p>
        </p:txBody>
      </p:sp>
      <p:pic>
        <p:nvPicPr>
          <p:cNvPr id="3" name="Picture 2" descr="A picture containing text&#10;&#10;Description automatically generated">
            <a:extLst>
              <a:ext uri="{FF2B5EF4-FFF2-40B4-BE49-F238E27FC236}">
                <a16:creationId xmlns:a16="http://schemas.microsoft.com/office/drawing/2014/main" id="{549273F1-FF90-2E90-7BA7-DE3A6F175B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7461" y="37852"/>
            <a:ext cx="1246195" cy="737641"/>
          </a:xfrm>
          <a:prstGeom prst="rect">
            <a:avLst/>
          </a:prstGeom>
        </p:spPr>
      </p:pic>
      <p:sp>
        <p:nvSpPr>
          <p:cNvPr id="4" name="Content Placeholder 2">
            <a:extLst>
              <a:ext uri="{FF2B5EF4-FFF2-40B4-BE49-F238E27FC236}">
                <a16:creationId xmlns:a16="http://schemas.microsoft.com/office/drawing/2014/main" id="{96845529-961E-A70F-D54B-6018490E5D08}"/>
              </a:ext>
            </a:extLst>
          </p:cNvPr>
          <p:cNvSpPr txBox="1">
            <a:spLocks/>
          </p:cNvSpPr>
          <p:nvPr/>
        </p:nvSpPr>
        <p:spPr>
          <a:xfrm>
            <a:off x="6750086" y="718343"/>
            <a:ext cx="312094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3.7.1</a:t>
            </a:r>
          </a:p>
        </p:txBody>
      </p:sp>
    </p:spTree>
    <p:extLst>
      <p:ext uri="{BB962C8B-B14F-4D97-AF65-F5344CB8AC3E}">
        <p14:creationId xmlns:p14="http://schemas.microsoft.com/office/powerpoint/2010/main" val="2479953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29959732"/>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59274" y="628513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4" name="Title 1">
            <a:extLst>
              <a:ext uri="{FF2B5EF4-FFF2-40B4-BE49-F238E27FC236}">
                <a16:creationId xmlns:a16="http://schemas.microsoft.com/office/drawing/2014/main" id="{472837B1-EAE8-8564-2917-A240D47892B0}"/>
              </a:ext>
            </a:extLst>
          </p:cNvPr>
          <p:cNvSpPr>
            <a:spLocks noGrp="1"/>
          </p:cNvSpPr>
          <p:nvPr>
            <p:ph type="title"/>
          </p:nvPr>
        </p:nvSpPr>
        <p:spPr/>
        <p:txBody>
          <a:bodyPr>
            <a:noAutofit/>
          </a:bodyPr>
          <a:lstStyle/>
          <a:p>
            <a:r>
              <a:rPr lang="en-US"/>
              <a:t>Demand for Family Planning Satisfied</a:t>
            </a:r>
            <a:br>
              <a:rPr lang="en-US"/>
            </a:br>
            <a:r>
              <a:rPr lang="en-US"/>
              <a:t>by Modern Methods by Wealth</a:t>
            </a:r>
          </a:p>
        </p:txBody>
      </p:sp>
      <p:sp>
        <p:nvSpPr>
          <p:cNvPr id="18" name="Content Placeholder 2">
            <a:extLst>
              <a:ext uri="{FF2B5EF4-FFF2-40B4-BE49-F238E27FC236}">
                <a16:creationId xmlns:a16="http://schemas.microsoft.com/office/drawing/2014/main" id="{FDF76921-9C9B-C9A6-4201-92D90EB20460}"/>
              </a:ext>
            </a:extLst>
          </p:cNvPr>
          <p:cNvSpPr>
            <a:spLocks noGrp="1"/>
          </p:cNvSpPr>
          <p:nvPr>
            <p:ph idx="1"/>
          </p:nvPr>
        </p:nvSpPr>
        <p:spPr/>
        <p:txBody>
          <a:bodyPr>
            <a:normAutofit/>
          </a:bodyPr>
          <a:lstStyle/>
          <a:p>
            <a:r>
              <a:rPr lang="en-US"/>
              <a:t>Percent of women age 15-49 whose demand for family planning is satisfied by modern methods</a:t>
            </a:r>
          </a:p>
        </p:txBody>
      </p:sp>
      <p:pic>
        <p:nvPicPr>
          <p:cNvPr id="2" name="Picture 1" descr="A picture containing text&#10;&#10;Description automatically generated">
            <a:extLst>
              <a:ext uri="{FF2B5EF4-FFF2-40B4-BE49-F238E27FC236}">
                <a16:creationId xmlns:a16="http://schemas.microsoft.com/office/drawing/2014/main" id="{B2F2D1A3-A074-A26D-349B-9206AC03B2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7461" y="37852"/>
            <a:ext cx="1246195" cy="737641"/>
          </a:xfrm>
          <a:prstGeom prst="rect">
            <a:avLst/>
          </a:prstGeom>
        </p:spPr>
      </p:pic>
      <p:sp>
        <p:nvSpPr>
          <p:cNvPr id="3" name="Content Placeholder 2">
            <a:extLst>
              <a:ext uri="{FF2B5EF4-FFF2-40B4-BE49-F238E27FC236}">
                <a16:creationId xmlns:a16="http://schemas.microsoft.com/office/drawing/2014/main" id="{DA952587-2EEA-2936-8C78-577F7C69E709}"/>
              </a:ext>
            </a:extLst>
          </p:cNvPr>
          <p:cNvSpPr txBox="1">
            <a:spLocks/>
          </p:cNvSpPr>
          <p:nvPr/>
        </p:nvSpPr>
        <p:spPr>
          <a:xfrm>
            <a:off x="7132002" y="734856"/>
            <a:ext cx="235711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3.7.1</a:t>
            </a:r>
          </a:p>
        </p:txBody>
      </p:sp>
    </p:spTree>
    <p:extLst>
      <p:ext uri="{BB962C8B-B14F-4D97-AF65-F5344CB8AC3E}">
        <p14:creationId xmlns:p14="http://schemas.microsoft.com/office/powerpoint/2010/main" val="3502258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3">
            <a:extLst>
              <a:ext uri="{FF2B5EF4-FFF2-40B4-BE49-F238E27FC236}">
                <a16:creationId xmlns:a16="http://schemas.microsoft.com/office/drawing/2014/main" id="{1A5D5D1F-6AE8-32C3-0DF9-D2F8A96FD892}"/>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Title 1">
            <a:extLst>
              <a:ext uri="{FF2B5EF4-FFF2-40B4-BE49-F238E27FC236}">
                <a16:creationId xmlns:a16="http://schemas.microsoft.com/office/drawing/2014/main" id="{DB0E9556-57C4-FB9F-F4ED-4A86F430775C}"/>
              </a:ext>
            </a:extLst>
          </p:cNvPr>
          <p:cNvSpPr txBox="1">
            <a:spLocks/>
          </p:cNvSpPr>
          <p:nvPr/>
        </p:nvSpPr>
        <p:spPr>
          <a:xfrm>
            <a:off x="367769" y="77186"/>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dirty="0"/>
              <a:t>Demand for Family Planning Satisfied</a:t>
            </a:r>
            <a:br>
              <a:rPr lang="en-US" dirty="0"/>
            </a:br>
            <a:r>
              <a:rPr lang="en-US" dirty="0"/>
              <a:t>by Modern Methods by Province</a:t>
            </a:r>
          </a:p>
        </p:txBody>
      </p:sp>
      <p:sp>
        <p:nvSpPr>
          <p:cNvPr id="10" name="Content Placeholder 2">
            <a:extLst>
              <a:ext uri="{FF2B5EF4-FFF2-40B4-BE49-F238E27FC236}">
                <a16:creationId xmlns:a16="http://schemas.microsoft.com/office/drawing/2014/main" id="{F771182A-32DE-C278-1E07-AC2B79BB595B}"/>
              </a:ext>
            </a:extLst>
          </p:cNvPr>
          <p:cNvSpPr>
            <a:spLocks noGrp="1"/>
          </p:cNvSpPr>
          <p:nvPr>
            <p:ph idx="1"/>
          </p:nvPr>
        </p:nvSpPr>
        <p:spPr>
          <a:xfrm>
            <a:off x="480733" y="1046795"/>
            <a:ext cx="7886700" cy="810706"/>
          </a:xfrm>
        </p:spPr>
        <p:txBody>
          <a:bodyPr>
            <a:normAutofit/>
          </a:bodyPr>
          <a:lstStyle/>
          <a:p>
            <a:r>
              <a:rPr lang="en-US" dirty="0"/>
              <a:t>Percent of women age 15-49 whose demand for family planning</a:t>
            </a:r>
            <a:br>
              <a:rPr lang="en-US" dirty="0"/>
            </a:br>
            <a:r>
              <a:rPr lang="en-US" dirty="0"/>
              <a:t>is satisfied by modern methods</a:t>
            </a:r>
          </a:p>
        </p:txBody>
      </p:sp>
      <p:pic>
        <p:nvPicPr>
          <p:cNvPr id="2" name="Picture 1" descr="A picture containing text&#10;&#10;Description automatically generated">
            <a:extLst>
              <a:ext uri="{FF2B5EF4-FFF2-40B4-BE49-F238E27FC236}">
                <a16:creationId xmlns:a16="http://schemas.microsoft.com/office/drawing/2014/main" id="{B2CCBCAD-8661-B6FF-CA36-82ACE6FA96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7461" y="37852"/>
            <a:ext cx="1246195" cy="737641"/>
          </a:xfrm>
          <a:prstGeom prst="rect">
            <a:avLst/>
          </a:prstGeom>
        </p:spPr>
      </p:pic>
      <p:sp>
        <p:nvSpPr>
          <p:cNvPr id="3" name="Content Placeholder 2">
            <a:extLst>
              <a:ext uri="{FF2B5EF4-FFF2-40B4-BE49-F238E27FC236}">
                <a16:creationId xmlns:a16="http://schemas.microsoft.com/office/drawing/2014/main" id="{30F94154-D092-60B9-1AA4-FF4EDDD5FF17}"/>
              </a:ext>
            </a:extLst>
          </p:cNvPr>
          <p:cNvSpPr txBox="1">
            <a:spLocks/>
          </p:cNvSpPr>
          <p:nvPr/>
        </p:nvSpPr>
        <p:spPr>
          <a:xfrm>
            <a:off x="6821492" y="752928"/>
            <a:ext cx="297813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3.7.1</a:t>
            </a:r>
          </a:p>
        </p:txBody>
      </p:sp>
      <p:graphicFrame>
        <p:nvGraphicFramePr>
          <p:cNvPr id="4" name="Chart 3">
            <a:extLst>
              <a:ext uri="{FF2B5EF4-FFF2-40B4-BE49-F238E27FC236}">
                <a16:creationId xmlns:a16="http://schemas.microsoft.com/office/drawing/2014/main" id="{EA598360-4F31-2AF2-BDC3-103DAA4DF6F4}"/>
              </a:ext>
            </a:extLst>
          </p:cNvPr>
          <p:cNvGraphicFramePr/>
          <p:nvPr>
            <p:extLst>
              <p:ext uri="{D42A27DB-BD31-4B8C-83A1-F6EECF244321}">
                <p14:modId xmlns:p14="http://schemas.microsoft.com/office/powerpoint/2010/main" val="30263601"/>
              </p:ext>
            </p:extLst>
          </p:nvPr>
        </p:nvGraphicFramePr>
        <p:xfrm>
          <a:off x="53340" y="1661446"/>
          <a:ext cx="9648755" cy="519605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173242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1141290" y="696914"/>
            <a:ext cx="4730416" cy="1655762"/>
          </a:xfrm>
        </p:spPr>
        <p:txBody>
          <a:bodyPr>
            <a:noAutofit/>
          </a:bodyPr>
          <a:lstStyle/>
          <a:p>
            <a:pPr marL="342900" indent="-342900" algn="l">
              <a:buFont typeface="Arial" panose="020B0604020202020204" pitchFamily="34" charset="0"/>
              <a:buChar char="•"/>
            </a:pPr>
            <a:r>
              <a:rPr lang="en-US" sz="3200" i="0" dirty="0"/>
              <a:t>Use of family planning</a:t>
            </a:r>
          </a:p>
          <a:p>
            <a:pPr marL="342900" indent="-342900" algn="l">
              <a:buFont typeface="Arial" panose="020B0604020202020204" pitchFamily="34" charset="0"/>
              <a:buChar char="•"/>
            </a:pPr>
            <a:r>
              <a:rPr lang="en-US" sz="3200" i="0" dirty="0"/>
              <a:t>Source of family planning methods and informed choice</a:t>
            </a:r>
          </a:p>
          <a:p>
            <a:pPr marL="342900" indent="-342900" algn="l">
              <a:buFont typeface="Arial" panose="020B0604020202020204" pitchFamily="34" charset="0"/>
              <a:buChar char="•"/>
            </a:pPr>
            <a:r>
              <a:rPr lang="en-US" sz="3200" i="0" dirty="0"/>
              <a:t>Unmet need and demand for family planning satisfied</a:t>
            </a:r>
          </a:p>
          <a:p>
            <a:pPr marL="342900" indent="-342900" algn="l">
              <a:buFont typeface="Arial" panose="020B0604020202020204" pitchFamily="34" charset="0"/>
              <a:buChar char="•"/>
            </a:pPr>
            <a:r>
              <a:rPr lang="en-US" sz="3200" b="1" i="0" dirty="0">
                <a:solidFill>
                  <a:schemeClr val="accent5"/>
                </a:solidFill>
              </a:rPr>
              <a:t>Decision making about family planning</a:t>
            </a:r>
          </a:p>
          <a:p>
            <a:pPr marL="342900" indent="-342900" algn="l">
              <a:buFont typeface="Arial" panose="020B0604020202020204" pitchFamily="34" charset="0"/>
              <a:buChar char="•"/>
            </a:pPr>
            <a:r>
              <a:rPr lang="en-US" sz="3200" i="0" dirty="0"/>
              <a:t>Exposure to family planning messages</a:t>
            </a:r>
          </a:p>
          <a:p>
            <a:pPr marL="342900" indent="-342900" algn="l">
              <a:buFont typeface="Arial" panose="020B0604020202020204" pitchFamily="34" charset="0"/>
              <a:buChar char="•"/>
            </a:pPr>
            <a:endParaRPr lang="en-US" sz="3200" i="0" dirty="0"/>
          </a:p>
        </p:txBody>
      </p:sp>
      <p:sp>
        <p:nvSpPr>
          <p:cNvPr id="6" name="Rectangle 5">
            <a:extLst>
              <a:ext uri="{FF2B5EF4-FFF2-40B4-BE49-F238E27FC236}">
                <a16:creationId xmlns:a16="http://schemas.microsoft.com/office/drawing/2014/main" id="{5D0F14F3-1A09-3E96-BCB2-D8B940E469DA}"/>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5" name="Picture 4" descr="A picture containing text, screenshot, cartoon, graphic design&#10;&#10;Description automatically generated">
            <a:extLst>
              <a:ext uri="{FF2B5EF4-FFF2-40B4-BE49-F238E27FC236}">
                <a16:creationId xmlns:a16="http://schemas.microsoft.com/office/drawing/2014/main" id="{F914F674-5C68-7BBE-44C6-3AF59B7ECFAA}"/>
              </a:ext>
            </a:extLst>
          </p:cNvPr>
          <p:cNvPicPr>
            <a:picLocks noChangeAspect="1"/>
          </p:cNvPicPr>
          <p:nvPr/>
        </p:nvPicPr>
        <p:blipFill>
          <a:blip r:embed="rId2"/>
          <a:stretch>
            <a:fillRect/>
          </a:stretch>
        </p:blipFill>
        <p:spPr>
          <a:xfrm>
            <a:off x="5927558" y="935991"/>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41696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Decision Making about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915971"/>
            <a:ext cx="7886700" cy="810706"/>
          </a:xfrm>
        </p:spPr>
        <p:txBody>
          <a:bodyPr>
            <a:normAutofit/>
          </a:bodyPr>
          <a:lstStyle/>
          <a:p>
            <a:r>
              <a:rPr lang="en-US"/>
              <a:t>Percent distribution of married women age 15-49 by person who usually makes the decision to use or not to use family planning</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745492889"/>
              </p:ext>
            </p:extLst>
          </p:nvPr>
        </p:nvGraphicFramePr>
        <p:xfrm>
          <a:off x="1247774" y="1523217"/>
          <a:ext cx="8017330"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28649" y="1726677"/>
            <a:ext cx="2209800" cy="4702629"/>
          </a:xfrm>
          <a:prstGeom prst="rect">
            <a:avLst/>
          </a:prstGeom>
          <a:solidFill>
            <a:schemeClr val="accent5"/>
          </a:solidFill>
        </p:spPr>
        <p:txBody>
          <a:bodyPr vert="horz" wrap="square" lIns="91440" tIns="45720" rIns="91440" bIns="45720" rtlCol="0" anchor="ctr">
            <a:normAutofit/>
          </a:bodyPr>
          <a:lstStyle/>
          <a:p>
            <a:pPr algn="ctr"/>
            <a:r>
              <a:rPr lang="en-US" sz="2200" dirty="0">
                <a:solidFill>
                  <a:schemeClr val="bg1"/>
                </a:solidFill>
                <a:latin typeface="Source Sans Pro SemiBold" panose="020B0603030403020204" pitchFamily="34" charset="0"/>
                <a:ea typeface="Source Sans Pro SemiBold" panose="020B0603030403020204" pitchFamily="34" charset="0"/>
              </a:rPr>
              <a:t>91% of married women participate in decision making about family planning. </a:t>
            </a:r>
          </a:p>
        </p:txBody>
      </p:sp>
      <p:sp>
        <p:nvSpPr>
          <p:cNvPr id="4" name="TextBox 4">
            <a:extLst>
              <a:ext uri="{FF2B5EF4-FFF2-40B4-BE49-F238E27FC236}">
                <a16:creationId xmlns:a16="http://schemas.microsoft.com/office/drawing/2014/main" id="{2BC1BE84-CBF2-ECE6-BF7C-9889AA2F548C}"/>
              </a:ext>
            </a:extLst>
          </p:cNvPr>
          <p:cNvSpPr txBox="1"/>
          <p:nvPr/>
        </p:nvSpPr>
        <p:spPr>
          <a:xfrm>
            <a:off x="6251759" y="6519467"/>
            <a:ext cx="2845339" cy="33853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600" i="1" dirty="0">
                <a:latin typeface="Source Sans Pro" panose="020B0503030403020204" pitchFamily="34" charset="0"/>
                <a:ea typeface="Source Sans Pro" panose="020B0503030403020204" pitchFamily="34" charset="0"/>
              </a:rPr>
              <a:t>Figures &gt; 100% due to rounding.</a:t>
            </a:r>
          </a:p>
        </p:txBody>
      </p:sp>
      <p:sp>
        <p:nvSpPr>
          <p:cNvPr id="7" name="TextBox 6">
            <a:extLst>
              <a:ext uri="{FF2B5EF4-FFF2-40B4-BE49-F238E27FC236}">
                <a16:creationId xmlns:a16="http://schemas.microsoft.com/office/drawing/2014/main" id="{F85A1AFE-F8D7-4EF4-7EA2-9F0482E72C08}"/>
              </a:ext>
            </a:extLst>
          </p:cNvPr>
          <p:cNvSpPr txBox="1"/>
          <p:nvPr/>
        </p:nvSpPr>
        <p:spPr>
          <a:xfrm>
            <a:off x="3457574" y="2944166"/>
            <a:ext cx="1979525" cy="1537398"/>
          </a:xfrm>
          <a:prstGeom prst="rect">
            <a:avLst/>
          </a:prstGeom>
        </p:spPr>
        <p:txBody>
          <a:bodyPr vert="horz" wrap="square" lIns="91440" tIns="45720" rIns="91440" bIns="45720" rtlCol="0" anchor="ctr">
            <a:normAutofit/>
          </a:bodyPr>
          <a:lstStyle/>
          <a:p>
            <a:pPr algn="ctr"/>
            <a:r>
              <a:rPr lang="en-US" sz="1800" b="1" dirty="0">
                <a:latin typeface="Source Sans Pro SemiBold" panose="020B0603030403020204" pitchFamily="34" charset="0"/>
                <a:ea typeface="Source Sans Pro SemiBold" panose="020B0603030403020204" pitchFamily="34" charset="0"/>
              </a:rPr>
              <a:t>Wife and husband/partner jointly</a:t>
            </a:r>
          </a:p>
          <a:p>
            <a:pPr algn="ctr"/>
            <a:r>
              <a:rPr lang="en-US" b="1" dirty="0">
                <a:latin typeface="Source Sans Pro SemiBold" panose="020B0603030403020204" pitchFamily="34" charset="0"/>
                <a:ea typeface="Source Sans Pro SemiBold" panose="020B0603030403020204" pitchFamily="34" charset="0"/>
              </a:rPr>
              <a:t>77%</a:t>
            </a:r>
            <a:endParaRPr lang="en-US" sz="1800" b="1"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33320053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BDCE6A8-2C31-F7B4-5CEC-7699505FBC63}"/>
              </a:ext>
            </a:extLst>
          </p:cNvPr>
          <p:cNvSpPr txBox="1">
            <a:spLocks/>
          </p:cNvSpPr>
          <p:nvPr/>
        </p:nvSpPr>
        <p:spPr>
          <a:xfrm>
            <a:off x="556940" y="116007"/>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Pressure to Become Pregnant by Age</a:t>
            </a:r>
          </a:p>
        </p:txBody>
      </p:sp>
      <p:sp>
        <p:nvSpPr>
          <p:cNvPr id="10" name="Content Placeholder 2">
            <a:extLst>
              <a:ext uri="{FF2B5EF4-FFF2-40B4-BE49-F238E27FC236}">
                <a16:creationId xmlns:a16="http://schemas.microsoft.com/office/drawing/2014/main" id="{6A4BCF62-45E9-A6C5-5A04-B2F16A6B6FAB}"/>
              </a:ext>
            </a:extLst>
          </p:cNvPr>
          <p:cNvSpPr>
            <a:spLocks noGrp="1"/>
          </p:cNvSpPr>
          <p:nvPr>
            <p:ph idx="1"/>
          </p:nvPr>
        </p:nvSpPr>
        <p:spPr>
          <a:xfrm>
            <a:off x="628648" y="811919"/>
            <a:ext cx="7886700" cy="810706"/>
          </a:xfrm>
        </p:spPr>
        <p:txBody>
          <a:bodyPr>
            <a:normAutofit lnSpcReduction="10000"/>
          </a:bodyPr>
          <a:lstStyle/>
          <a:p>
            <a:pPr algn="l"/>
            <a:r>
              <a:rPr lang="en-US" dirty="0"/>
              <a:t>Percent of married women age 15-49 who were ever pressured by their husbands/ partners or any other family member to become pregnant when they did not want to</a:t>
            </a:r>
          </a:p>
        </p:txBody>
      </p:sp>
      <p:graphicFrame>
        <p:nvGraphicFramePr>
          <p:cNvPr id="11" name="Chart 10">
            <a:extLst>
              <a:ext uri="{FF2B5EF4-FFF2-40B4-BE49-F238E27FC236}">
                <a16:creationId xmlns:a16="http://schemas.microsoft.com/office/drawing/2014/main" id="{62BC07AA-BD24-124C-67E7-62C2A510874C}"/>
              </a:ext>
            </a:extLst>
          </p:cNvPr>
          <p:cNvGraphicFramePr/>
          <p:nvPr>
            <p:extLst>
              <p:ext uri="{D42A27DB-BD31-4B8C-83A1-F6EECF244321}">
                <p14:modId xmlns:p14="http://schemas.microsoft.com/office/powerpoint/2010/main" val="746253729"/>
              </p:ext>
            </p:extLst>
          </p:nvPr>
        </p:nvGraphicFramePr>
        <p:xfrm>
          <a:off x="261255" y="1563892"/>
          <a:ext cx="8621486" cy="502815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763304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dirty="0"/>
              <a:t>Use of family planning</a:t>
            </a:r>
          </a:p>
          <a:p>
            <a:pPr marL="342900" indent="-342900" algn="l">
              <a:buFont typeface="Arial" panose="020B0604020202020204" pitchFamily="34" charset="0"/>
              <a:buChar char="•"/>
            </a:pPr>
            <a:r>
              <a:rPr lang="en-US" sz="3200" i="0" dirty="0"/>
              <a:t>Source of family planning methods and informed choice</a:t>
            </a:r>
          </a:p>
          <a:p>
            <a:pPr marL="342900" indent="-342900" algn="l">
              <a:buFont typeface="Arial" panose="020B0604020202020204" pitchFamily="34" charset="0"/>
              <a:buChar char="•"/>
            </a:pPr>
            <a:r>
              <a:rPr lang="en-US" sz="3200" i="0" dirty="0"/>
              <a:t>Unmet need and demand for family planning satisfied</a:t>
            </a:r>
          </a:p>
          <a:p>
            <a:pPr marL="342900" indent="-342900" algn="l">
              <a:buFont typeface="Arial" panose="020B0604020202020204" pitchFamily="34" charset="0"/>
              <a:buChar char="•"/>
            </a:pPr>
            <a:r>
              <a:rPr lang="en-US" sz="3200" i="0" dirty="0"/>
              <a:t>Decision making about family planning</a:t>
            </a:r>
          </a:p>
          <a:p>
            <a:pPr marL="342900" indent="-342900" algn="l">
              <a:buFont typeface="Arial" panose="020B0604020202020204" pitchFamily="34" charset="0"/>
              <a:buChar char="•"/>
            </a:pPr>
            <a:r>
              <a:rPr lang="en-US" sz="3200" b="1" i="0" dirty="0">
                <a:solidFill>
                  <a:schemeClr val="accent5"/>
                </a:solidFill>
              </a:rPr>
              <a:t>Exposure to family planning messages</a:t>
            </a:r>
          </a:p>
          <a:p>
            <a:pPr marL="342900" indent="-342900" algn="l">
              <a:buFont typeface="Arial" panose="020B0604020202020204" pitchFamily="34" charset="0"/>
              <a:buChar char="•"/>
            </a:pPr>
            <a:endParaRPr lang="en-US" sz="3200" i="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5" name="Picture 4" descr="A picture containing text, screenshot, cartoon, graphic design&#10;&#10;Description automatically generated">
            <a:extLst>
              <a:ext uri="{FF2B5EF4-FFF2-40B4-BE49-F238E27FC236}">
                <a16:creationId xmlns:a16="http://schemas.microsoft.com/office/drawing/2014/main" id="{004CE825-444A-CC1A-75AA-4F6F8D5B1BD3}"/>
              </a:ext>
            </a:extLst>
          </p:cNvPr>
          <p:cNvPicPr>
            <a:picLocks noChangeAspect="1"/>
          </p:cNvPicPr>
          <p:nvPr/>
        </p:nvPicPr>
        <p:blipFill>
          <a:blip r:embed="rId2"/>
          <a:stretch>
            <a:fillRect/>
          </a:stretch>
        </p:blipFill>
        <p:spPr>
          <a:xfrm>
            <a:off x="5927558" y="935991"/>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912213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507318735"/>
              </p:ext>
            </p:extLst>
          </p:nvPr>
        </p:nvGraphicFramePr>
        <p:xfrm>
          <a:off x="628648" y="1507670"/>
          <a:ext cx="7742466" cy="5350329"/>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660987"/>
          </a:xfrm>
        </p:spPr>
        <p:txBody>
          <a:bodyPr>
            <a:noAutofit/>
          </a:bodyPr>
          <a:lstStyle/>
          <a:p>
            <a:r>
              <a:rPr lang="en-US"/>
              <a:t>Exposure to Family Planning Messages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967627"/>
            <a:ext cx="7886700" cy="660987"/>
          </a:xfrm>
        </p:spPr>
        <p:txBody>
          <a:bodyPr>
            <a:normAutofit/>
          </a:bodyPr>
          <a:lstStyle/>
          <a:p>
            <a:r>
              <a:rPr lang="en-US"/>
              <a:t>Percent of women and men age 15-49 who heard or saw specific family planning messages in the last 12 months</a:t>
            </a:r>
          </a:p>
        </p:txBody>
      </p:sp>
    </p:spTree>
    <p:extLst>
      <p:ext uri="{BB962C8B-B14F-4D97-AF65-F5344CB8AC3E}">
        <p14:creationId xmlns:p14="http://schemas.microsoft.com/office/powerpoint/2010/main" val="17025578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b="1" i="0" dirty="0">
                <a:solidFill>
                  <a:schemeClr val="accent5"/>
                </a:solidFill>
              </a:rPr>
              <a:t>Use of family planning</a:t>
            </a:r>
          </a:p>
          <a:p>
            <a:pPr marL="342900" indent="-342900" algn="l">
              <a:buFont typeface="Arial" panose="020B0604020202020204" pitchFamily="34" charset="0"/>
              <a:buChar char="•"/>
            </a:pPr>
            <a:r>
              <a:rPr lang="en-US" sz="3200" i="0" dirty="0"/>
              <a:t>Source of family planning methods and informed choice</a:t>
            </a:r>
          </a:p>
          <a:p>
            <a:pPr marL="342900" indent="-342900" algn="l">
              <a:buFont typeface="Arial" panose="020B0604020202020204" pitchFamily="34" charset="0"/>
              <a:buChar char="•"/>
            </a:pPr>
            <a:r>
              <a:rPr lang="en-US" sz="3200" i="0" dirty="0"/>
              <a:t>Unmet need and demand for family planning satisfied</a:t>
            </a:r>
          </a:p>
          <a:p>
            <a:pPr marL="342900" indent="-342900" algn="l">
              <a:buFont typeface="Arial" panose="020B0604020202020204" pitchFamily="34" charset="0"/>
              <a:buChar char="•"/>
            </a:pPr>
            <a:r>
              <a:rPr lang="en-US" sz="3200" i="0" dirty="0"/>
              <a:t>Decision making about family planning</a:t>
            </a:r>
          </a:p>
          <a:p>
            <a:pPr marL="342900" indent="-342900" algn="l">
              <a:buFont typeface="Arial" panose="020B0604020202020204" pitchFamily="34" charset="0"/>
              <a:buChar char="•"/>
            </a:pPr>
            <a:r>
              <a:rPr lang="en-US" sz="3200" i="0" dirty="0"/>
              <a:t>Exposure to family planning messages</a:t>
            </a:r>
          </a:p>
          <a:p>
            <a:pPr marL="342900" indent="-342900" algn="l">
              <a:buFont typeface="Arial" panose="020B0604020202020204" pitchFamily="34" charset="0"/>
              <a:buChar char="•"/>
            </a:pPr>
            <a:endParaRPr lang="en-US" sz="3200" i="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2" name="Picture 1" descr="A picture containing text, screenshot, cartoon, graphic design&#10;&#10;Description automatically generated">
            <a:extLst>
              <a:ext uri="{FF2B5EF4-FFF2-40B4-BE49-F238E27FC236}">
                <a16:creationId xmlns:a16="http://schemas.microsoft.com/office/drawing/2014/main" id="{CE4936F9-1E30-D7E4-8A54-E0E449418D01}"/>
              </a:ext>
            </a:extLst>
          </p:cNvPr>
          <p:cNvPicPr>
            <a:picLocks noChangeAspect="1"/>
          </p:cNvPicPr>
          <p:nvPr/>
        </p:nvPicPr>
        <p:blipFill>
          <a:blip r:embed="rId2"/>
          <a:stretch>
            <a:fillRect/>
          </a:stretch>
        </p:blipFill>
        <p:spPr>
          <a:xfrm>
            <a:off x="5927558" y="935991"/>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p:txBody>
          <a:bodyPr>
            <a:noAutofit/>
          </a:bodyPr>
          <a:lstStyle/>
          <a:p>
            <a:pPr algn="l"/>
            <a:r>
              <a:rPr lang="en-US"/>
              <a:t>Nonusers’ Contact with Family Planning Providers</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p:txBody>
          <a:bodyPr>
            <a:normAutofit/>
          </a:bodyPr>
          <a:lstStyle/>
          <a:p>
            <a:pPr algn="l"/>
            <a:r>
              <a:rPr lang="en-US"/>
              <a:t>Among women age 15-49 who are not using family planning, percent who:</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3023450884"/>
              </p:ext>
            </p:extLst>
          </p:nvPr>
        </p:nvGraphicFramePr>
        <p:xfrm>
          <a:off x="628649" y="1882094"/>
          <a:ext cx="7886699" cy="542607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696120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1219201"/>
            <a:ext cx="8101693" cy="5166300"/>
          </a:xfrm>
        </p:spPr>
        <p:txBody>
          <a:bodyPr>
            <a:noAutofit/>
          </a:bodyPr>
          <a:lstStyle/>
          <a:p>
            <a:pPr marL="285750" indent="-285750">
              <a:lnSpc>
                <a:spcPct val="100000"/>
              </a:lnSpc>
              <a:buFont typeface="Arial" panose="020B0604020202020204" pitchFamily="34" charset="0"/>
              <a:buChar char="•"/>
            </a:pPr>
            <a:r>
              <a:rPr lang="en-US" sz="2200" b="1" i="0" dirty="0">
                <a:solidFill>
                  <a:schemeClr val="accent5"/>
                </a:solidFill>
              </a:rPr>
              <a:t>43% </a:t>
            </a:r>
            <a:r>
              <a:rPr lang="en-US" sz="2200" i="0" dirty="0"/>
              <a:t>of married women age 15-49 are using </a:t>
            </a:r>
            <a:r>
              <a:rPr lang="en-US" sz="2200" b="1" i="0" dirty="0">
                <a:solidFill>
                  <a:schemeClr val="accent5"/>
                </a:solidFill>
              </a:rPr>
              <a:t>modern family planning methods</a:t>
            </a:r>
            <a:r>
              <a:rPr lang="en-US" sz="2200" i="0" dirty="0"/>
              <a:t>.</a:t>
            </a:r>
          </a:p>
          <a:p>
            <a:pPr marL="285750" indent="-285750">
              <a:lnSpc>
                <a:spcPct val="100000"/>
              </a:lnSpc>
              <a:buFont typeface="Arial" panose="020B0604020202020204" pitchFamily="34" charset="0"/>
              <a:buChar char="•"/>
            </a:pPr>
            <a:r>
              <a:rPr lang="en-US" sz="2200" b="1" i="0" dirty="0">
                <a:solidFill>
                  <a:schemeClr val="accent5"/>
                </a:solidFill>
              </a:rPr>
              <a:t>1% </a:t>
            </a:r>
            <a:r>
              <a:rPr lang="en-US" sz="2200" i="0" dirty="0"/>
              <a:t>of women age 15-49 used </a:t>
            </a:r>
            <a:r>
              <a:rPr lang="en-US" sz="2200" b="1" i="0" dirty="0">
                <a:solidFill>
                  <a:schemeClr val="accent5"/>
                </a:solidFill>
              </a:rPr>
              <a:t>emergency contraception </a:t>
            </a:r>
            <a:r>
              <a:rPr lang="en-US" sz="2200" i="0" dirty="0"/>
              <a:t>in the last 12 months.</a:t>
            </a:r>
          </a:p>
          <a:p>
            <a:pPr marL="285750" indent="-285750">
              <a:lnSpc>
                <a:spcPct val="100000"/>
              </a:lnSpc>
              <a:buFont typeface="Arial" panose="020B0604020202020204" pitchFamily="34" charset="0"/>
              <a:buChar char="•"/>
            </a:pPr>
            <a:r>
              <a:rPr lang="en-US" sz="2200" b="1" i="0" dirty="0">
                <a:solidFill>
                  <a:schemeClr val="accent5"/>
                </a:solidFill>
              </a:rPr>
              <a:t>78% </a:t>
            </a:r>
            <a:r>
              <a:rPr lang="en-US" sz="2200" i="0" dirty="0"/>
              <a:t>of sterilized women and </a:t>
            </a:r>
            <a:r>
              <a:rPr lang="en-US" sz="2200" b="1" i="0" dirty="0">
                <a:solidFill>
                  <a:schemeClr val="accent5"/>
                </a:solidFill>
              </a:rPr>
              <a:t>69% </a:t>
            </a:r>
            <a:r>
              <a:rPr lang="en-US" sz="2200" i="0" dirty="0"/>
              <a:t>of injectable users obtained their family planning method from</a:t>
            </a:r>
            <a:r>
              <a:rPr lang="en-US" sz="2200" b="1" i="0" dirty="0">
                <a:solidFill>
                  <a:schemeClr val="accent5"/>
                </a:solidFill>
              </a:rPr>
              <a:t> public sources</a:t>
            </a:r>
            <a:r>
              <a:rPr lang="en-US" sz="2200" i="0" dirty="0"/>
              <a:t>.</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55% </a:t>
            </a:r>
            <a:r>
              <a:rPr lang="en-US" sz="2200" i="0" dirty="0"/>
              <a:t>of the demand for family planning among married women is </a:t>
            </a:r>
            <a:r>
              <a:rPr lang="en-US" sz="2200" b="1" i="0" dirty="0">
                <a:solidFill>
                  <a:schemeClr val="accent5"/>
                </a:solidFill>
              </a:rPr>
              <a:t>satisfied by modern methods</a:t>
            </a:r>
            <a:r>
              <a:rPr lang="en-US" sz="2200" i="0" dirty="0"/>
              <a:t>.</a:t>
            </a:r>
          </a:p>
          <a:p>
            <a:pPr marL="285750" indent="-285750">
              <a:lnSpc>
                <a:spcPct val="100000"/>
              </a:lnSpc>
              <a:buFont typeface="Arial" panose="020B0604020202020204" pitchFamily="34" charset="0"/>
              <a:buChar char="•"/>
            </a:pPr>
            <a:r>
              <a:rPr lang="en-US" sz="2200" b="1" i="0" dirty="0">
                <a:solidFill>
                  <a:schemeClr val="accent5"/>
                </a:solidFill>
              </a:rPr>
              <a:t>91% </a:t>
            </a:r>
            <a:r>
              <a:rPr lang="en-US" sz="2200" i="0" dirty="0"/>
              <a:t>of women age 15-49 </a:t>
            </a:r>
            <a:r>
              <a:rPr lang="en-US" sz="2200" b="1" i="0" dirty="0">
                <a:solidFill>
                  <a:schemeClr val="accent5"/>
                </a:solidFill>
              </a:rPr>
              <a:t>participate in decisions about family planning</a:t>
            </a:r>
            <a:r>
              <a:rPr lang="en-US" sz="2200" i="0" dirty="0"/>
              <a:t>.</a:t>
            </a:r>
          </a:p>
          <a:p>
            <a:pPr marL="285750" indent="-285750">
              <a:lnSpc>
                <a:spcPct val="100000"/>
              </a:lnSpc>
              <a:buFont typeface="Arial" panose="020B0604020202020204" pitchFamily="34" charset="0"/>
              <a:buChar char="•"/>
            </a:pPr>
            <a:r>
              <a:rPr lang="en-US" sz="2200" b="1" i="0" dirty="0">
                <a:solidFill>
                  <a:schemeClr val="accent5"/>
                </a:solidFill>
              </a:rPr>
              <a:t>Outdoor signs or billboards </a:t>
            </a:r>
            <a:r>
              <a:rPr lang="en-US" sz="2200" i="0" dirty="0"/>
              <a:t>are the most common source of family planning messages, followed by </a:t>
            </a:r>
            <a:r>
              <a:rPr lang="en-US" sz="2200" b="1" i="0" dirty="0">
                <a:solidFill>
                  <a:schemeClr val="accent5"/>
                </a:solidFill>
              </a:rPr>
              <a:t>posters, leaflets, </a:t>
            </a:r>
            <a:r>
              <a:rPr lang="en-US" sz="2200" b="1" i="0">
                <a:solidFill>
                  <a:schemeClr val="accent5"/>
                </a:solidFill>
              </a:rPr>
              <a:t>and brochures</a:t>
            </a:r>
            <a:r>
              <a:rPr lang="en-US" sz="2200" i="0"/>
              <a:t>.</a:t>
            </a:r>
            <a:endParaRPr lang="en-US" sz="2200" i="0" dirty="0"/>
          </a:p>
          <a:p>
            <a:pPr marL="285750" indent="-285750">
              <a:lnSpc>
                <a:spcPct val="100000"/>
              </a:lnSpc>
              <a:buFont typeface="Arial" panose="020B0604020202020204" pitchFamily="34" charset="0"/>
              <a:buChar char="•"/>
            </a:pPr>
            <a:endParaRPr lang="en-US" sz="2200" i="0" dirty="0"/>
          </a:p>
          <a:p>
            <a:pPr marL="285750" indent="-285750">
              <a:lnSpc>
                <a:spcPct val="100000"/>
              </a:lnSpc>
              <a:buFont typeface="Arial" panose="020B0604020202020204" pitchFamily="34" charset="0"/>
              <a:buChar char="•"/>
            </a:pPr>
            <a:endParaRPr lang="en-US" sz="2200" i="0" dirty="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660987"/>
          </a:xfrm>
        </p:spPr>
        <p:txBody>
          <a:bodyPr>
            <a:noAutofit/>
          </a:bodyPr>
          <a:lstStyle/>
          <a:p>
            <a:r>
              <a:rPr lang="en-US"/>
              <a:t>Use of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88571"/>
            <a:ext cx="7886700" cy="419100"/>
          </a:xfrm>
        </p:spPr>
        <p:txBody>
          <a:bodyPr/>
          <a:lstStyle/>
          <a:p>
            <a:r>
              <a:rPr lang="en-US" dirty="0"/>
              <a:t>Percent of married women age 15-49 using:</a:t>
            </a:r>
          </a:p>
        </p:txBody>
      </p:sp>
      <p:graphicFrame>
        <p:nvGraphicFramePr>
          <p:cNvPr id="4" name="Chart 3">
            <a:extLst>
              <a:ext uri="{FF2B5EF4-FFF2-40B4-BE49-F238E27FC236}">
                <a16:creationId xmlns:a16="http://schemas.microsoft.com/office/drawing/2014/main" id="{F5185201-81E0-FE26-0A65-48B52327A8E5}"/>
              </a:ext>
            </a:extLst>
          </p:cNvPr>
          <p:cNvGraphicFramePr/>
          <p:nvPr>
            <p:extLst>
              <p:ext uri="{D42A27DB-BD31-4B8C-83A1-F6EECF244321}">
                <p14:modId xmlns:p14="http://schemas.microsoft.com/office/powerpoint/2010/main" val="2240110021"/>
              </p:ext>
            </p:extLst>
          </p:nvPr>
        </p:nvGraphicFramePr>
        <p:xfrm>
          <a:off x="261257" y="1464716"/>
          <a:ext cx="8621486" cy="502815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13023" y="365127"/>
            <a:ext cx="8207112" cy="723900"/>
          </a:xfrm>
        </p:spPr>
        <p:txBody>
          <a:bodyPr>
            <a:noAutofit/>
          </a:bodyPr>
          <a:lstStyle/>
          <a:p>
            <a:r>
              <a:rPr lang="en-US"/>
              <a:t>Use of Emergency Contraception by Age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13023" y="1033441"/>
            <a:ext cx="7886700" cy="723900"/>
          </a:xfrm>
        </p:spPr>
        <p:txBody>
          <a:bodyPr>
            <a:normAutofit/>
          </a:bodyPr>
          <a:lstStyle/>
          <a:p>
            <a:r>
              <a:rPr lang="en-US"/>
              <a:t>Percent of women age 15-49 who used emergency contraception in the last 12 months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158402999"/>
              </p:ext>
            </p:extLst>
          </p:nvPr>
        </p:nvGraphicFramePr>
        <p:xfrm>
          <a:off x="261257" y="1464716"/>
          <a:ext cx="8621486" cy="502815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Age (years)</a:t>
            </a:r>
          </a:p>
        </p:txBody>
      </p:sp>
      <p:sp>
        <p:nvSpPr>
          <p:cNvPr id="6" name="TextBox 5">
            <a:extLst>
              <a:ext uri="{FF2B5EF4-FFF2-40B4-BE49-F238E27FC236}">
                <a16:creationId xmlns:a16="http://schemas.microsoft.com/office/drawing/2014/main" id="{BDD56CF6-3B2A-0845-7AF8-19816CD67AB1}"/>
              </a:ext>
            </a:extLst>
          </p:cNvPr>
          <p:cNvSpPr txBox="1"/>
          <p:nvPr/>
        </p:nvSpPr>
        <p:spPr>
          <a:xfrm>
            <a:off x="1752600" y="5410903"/>
            <a:ext cx="478971" cy="413656"/>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&lt;1</a:t>
            </a:r>
          </a:p>
        </p:txBody>
      </p:sp>
      <p:sp>
        <p:nvSpPr>
          <p:cNvPr id="7" name="TextBox 6">
            <a:extLst>
              <a:ext uri="{FF2B5EF4-FFF2-40B4-BE49-F238E27FC236}">
                <a16:creationId xmlns:a16="http://schemas.microsoft.com/office/drawing/2014/main" id="{00308902-3E4B-A395-7185-386B402BF7D6}"/>
              </a:ext>
            </a:extLst>
          </p:cNvPr>
          <p:cNvSpPr txBox="1"/>
          <p:nvPr/>
        </p:nvSpPr>
        <p:spPr>
          <a:xfrm>
            <a:off x="2803068" y="5410903"/>
            <a:ext cx="478971" cy="413656"/>
          </a:xfrm>
          <a:prstGeom prst="rect">
            <a:avLst/>
          </a:prstGeom>
        </p:spPr>
        <p:txBody>
          <a:bodyPr vert="horz" wrap="square" lIns="91440" tIns="45720" rIns="91440" bIns="45720" rtlCol="0" anchor="ctr">
            <a:normAutofit/>
          </a:bodyPr>
          <a:lstStyle/>
          <a:p>
            <a:pPr algn="l"/>
            <a:r>
              <a:rPr lang="en-US" b="1" dirty="0">
                <a:latin typeface="Source Sans Pro" panose="020B0503030403020204" pitchFamily="34" charset="0"/>
                <a:ea typeface="Source Sans Pro" panose="020B0503030403020204" pitchFamily="34" charset="0"/>
              </a:rPr>
              <a:t>2</a:t>
            </a:r>
            <a:endParaRPr lang="en-US" sz="1800" b="1" dirty="0">
              <a:latin typeface="Source Sans Pro" panose="020B0503030403020204" pitchFamily="34" charset="0"/>
              <a:ea typeface="Source Sans Pro" panose="020B0503030403020204" pitchFamily="34" charset="0"/>
            </a:endParaRPr>
          </a:p>
        </p:txBody>
      </p:sp>
      <p:sp>
        <p:nvSpPr>
          <p:cNvPr id="8" name="TextBox 7">
            <a:extLst>
              <a:ext uri="{FF2B5EF4-FFF2-40B4-BE49-F238E27FC236}">
                <a16:creationId xmlns:a16="http://schemas.microsoft.com/office/drawing/2014/main" id="{22816C1C-F82E-6D4B-D0A9-FA5039BA0D6B}"/>
              </a:ext>
            </a:extLst>
          </p:cNvPr>
          <p:cNvSpPr txBox="1"/>
          <p:nvPr/>
        </p:nvSpPr>
        <p:spPr>
          <a:xfrm>
            <a:off x="6912429" y="5393284"/>
            <a:ext cx="478971" cy="413656"/>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&lt;1</a:t>
            </a:r>
          </a:p>
        </p:txBody>
      </p:sp>
      <p:sp>
        <p:nvSpPr>
          <p:cNvPr id="10" name="TextBox 9">
            <a:extLst>
              <a:ext uri="{FF2B5EF4-FFF2-40B4-BE49-F238E27FC236}">
                <a16:creationId xmlns:a16="http://schemas.microsoft.com/office/drawing/2014/main" id="{C27C53CC-BF64-87A2-B4D9-F3C84CBDD6BE}"/>
              </a:ext>
            </a:extLst>
          </p:cNvPr>
          <p:cNvSpPr txBox="1"/>
          <p:nvPr/>
        </p:nvSpPr>
        <p:spPr>
          <a:xfrm>
            <a:off x="7920752" y="5393284"/>
            <a:ext cx="478971" cy="413656"/>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&lt;1</a:t>
            </a:r>
          </a:p>
        </p:txBody>
      </p:sp>
    </p:spTree>
    <p:extLst>
      <p:ext uri="{BB962C8B-B14F-4D97-AF65-F5344CB8AC3E}">
        <p14:creationId xmlns:p14="http://schemas.microsoft.com/office/powerpoint/2010/main" val="11821464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Trends in Family Planning Use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p:txBody>
          <a:bodyPr/>
          <a:lstStyle/>
          <a:p>
            <a:r>
              <a:rPr lang="en-US"/>
              <a:t>Percent of married women age 15-49 using:</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560643821"/>
              </p:ext>
            </p:extLst>
          </p:nvPr>
        </p:nvGraphicFramePr>
        <p:xfrm>
          <a:off x="628650" y="1621969"/>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B854967F-8043-B86D-C735-482989D83C1E}"/>
              </a:ext>
            </a:extLst>
          </p:cNvPr>
          <p:cNvSpPr txBox="1"/>
          <p:nvPr/>
        </p:nvSpPr>
        <p:spPr>
          <a:xfrm>
            <a:off x="5203371" y="4483098"/>
            <a:ext cx="2525486" cy="381000"/>
          </a:xfrm>
          <a:prstGeom prst="rect">
            <a:avLst/>
          </a:prstGeom>
        </p:spPr>
        <p:txBody>
          <a:bodyPr vert="horz" wrap="square" lIns="91440" tIns="45720" rIns="91440" bIns="45720" rtlCol="0" anchor="ctr">
            <a:normAutofit fontScale="92500"/>
          </a:bodyPr>
          <a:lstStyle/>
          <a:p>
            <a:pPr algn="l"/>
            <a:r>
              <a:rPr lang="en-US" sz="1800" b="1">
                <a:solidFill>
                  <a:schemeClr val="accent2"/>
                </a:solidFill>
                <a:latin typeface="Source Sans Pro" panose="020B0503030403020204" pitchFamily="34" charset="0"/>
                <a:ea typeface="Source Sans Pro" panose="020B0503030403020204" pitchFamily="34" charset="0"/>
              </a:rPr>
              <a:t>Any traditional method</a:t>
            </a:r>
          </a:p>
        </p:txBody>
      </p:sp>
      <p:sp>
        <p:nvSpPr>
          <p:cNvPr id="12" name="TextBox 11">
            <a:extLst>
              <a:ext uri="{FF2B5EF4-FFF2-40B4-BE49-F238E27FC236}">
                <a16:creationId xmlns:a16="http://schemas.microsoft.com/office/drawing/2014/main" id="{3862842A-EAC4-C115-2F36-83D77BEE1E0E}"/>
              </a:ext>
            </a:extLst>
          </p:cNvPr>
          <p:cNvSpPr txBox="1"/>
          <p:nvPr/>
        </p:nvSpPr>
        <p:spPr>
          <a:xfrm>
            <a:off x="5203371" y="3238500"/>
            <a:ext cx="2775858" cy="381000"/>
          </a:xfrm>
          <a:prstGeom prst="rect">
            <a:avLst/>
          </a:prstGeom>
        </p:spPr>
        <p:txBody>
          <a:bodyPr vert="horz" wrap="square" lIns="91440" tIns="45720" rIns="91440" bIns="45720" rtlCol="0" anchor="ctr">
            <a:normAutofit/>
          </a:bodyPr>
          <a:lstStyle/>
          <a:p>
            <a:pPr algn="l"/>
            <a:r>
              <a:rPr lang="en-US" sz="1800" b="1" dirty="0">
                <a:solidFill>
                  <a:schemeClr val="accent3"/>
                </a:solidFill>
                <a:latin typeface="Source Sans Pro" panose="020B0503030403020204" pitchFamily="34" charset="0"/>
                <a:ea typeface="Source Sans Pro" panose="020B0503030403020204" pitchFamily="34" charset="0"/>
              </a:rPr>
              <a:t>Any modern method</a:t>
            </a:r>
          </a:p>
        </p:txBody>
      </p:sp>
    </p:spTree>
    <p:extLst>
      <p:ext uri="{BB962C8B-B14F-4D97-AF65-F5344CB8AC3E}">
        <p14:creationId xmlns:p14="http://schemas.microsoft.com/office/powerpoint/2010/main" val="14287889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a:t>Use of family planning</a:t>
            </a:r>
          </a:p>
          <a:p>
            <a:pPr marL="342900" indent="-342900" algn="l">
              <a:buFont typeface="Arial" panose="020B0604020202020204" pitchFamily="34" charset="0"/>
              <a:buChar char="•"/>
            </a:pPr>
            <a:r>
              <a:rPr lang="en-US" sz="3200" b="1" i="0">
                <a:solidFill>
                  <a:schemeClr val="accent5"/>
                </a:solidFill>
              </a:rPr>
              <a:t>Source of family planning methods and informed choice</a:t>
            </a:r>
          </a:p>
          <a:p>
            <a:pPr marL="342900" indent="-342900" algn="l">
              <a:buFont typeface="Arial" panose="020B0604020202020204" pitchFamily="34" charset="0"/>
              <a:buChar char="•"/>
            </a:pPr>
            <a:r>
              <a:rPr lang="en-US" sz="3200" i="0"/>
              <a:t>Unmet need and demand for family planning satisfied</a:t>
            </a:r>
          </a:p>
          <a:p>
            <a:pPr marL="342900" indent="-342900" algn="l">
              <a:buFont typeface="Arial" panose="020B0604020202020204" pitchFamily="34" charset="0"/>
              <a:buChar char="•"/>
            </a:pPr>
            <a:r>
              <a:rPr lang="en-US" sz="3200" i="0"/>
              <a:t>Decision making about family planning</a:t>
            </a:r>
          </a:p>
          <a:p>
            <a:pPr marL="342900" indent="-342900" algn="l">
              <a:buFont typeface="Arial" panose="020B0604020202020204" pitchFamily="34" charset="0"/>
              <a:buChar char="•"/>
            </a:pPr>
            <a:r>
              <a:rPr lang="en-US" sz="3200" i="0"/>
              <a:t>Exposure to family planning messages</a:t>
            </a:r>
          </a:p>
          <a:p>
            <a:pPr marL="342900" indent="-342900" algn="l">
              <a:buFont typeface="Arial" panose="020B0604020202020204" pitchFamily="34" charset="0"/>
              <a:buChar char="•"/>
            </a:pPr>
            <a:endParaRPr lang="en-US" sz="3200" i="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5" name="Picture 4" descr="A picture containing text, screenshot, cartoon, graphic design&#10;&#10;Description automatically generated">
            <a:extLst>
              <a:ext uri="{FF2B5EF4-FFF2-40B4-BE49-F238E27FC236}">
                <a16:creationId xmlns:a16="http://schemas.microsoft.com/office/drawing/2014/main" id="{3DF6A762-1FC1-593F-584C-2B7E2A754A19}"/>
              </a:ext>
            </a:extLst>
          </p:cNvPr>
          <p:cNvPicPr>
            <a:picLocks noChangeAspect="1"/>
          </p:cNvPicPr>
          <p:nvPr/>
        </p:nvPicPr>
        <p:blipFill>
          <a:blip r:embed="rId2"/>
          <a:stretch>
            <a:fillRect/>
          </a:stretch>
        </p:blipFill>
        <p:spPr>
          <a:xfrm>
            <a:off x="5927558" y="935991"/>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317784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Source of Family Planning Methods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459438" cy="670767"/>
          </a:xfrm>
        </p:spPr>
        <p:txBody>
          <a:bodyPr>
            <a:normAutofit/>
          </a:bodyPr>
          <a:lstStyle/>
          <a:p>
            <a:r>
              <a:rPr lang="en-US" dirty="0"/>
              <a:t>Percent distribution of family planning users age 15-49 by most recent source of method</a:t>
            </a:r>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4068381965"/>
              </p:ext>
            </p:extLst>
          </p:nvPr>
        </p:nvGraphicFramePr>
        <p:xfrm>
          <a:off x="468086" y="1726679"/>
          <a:ext cx="8286751" cy="4902721"/>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a:extLst>
              <a:ext uri="{FF2B5EF4-FFF2-40B4-BE49-F238E27FC236}">
                <a16:creationId xmlns:a16="http://schemas.microsoft.com/office/drawing/2014/main" id="{8458E0F6-BBE5-BFD2-2C5C-A72AF0FE7113}"/>
              </a:ext>
            </a:extLst>
          </p:cNvPr>
          <p:cNvSpPr txBox="1"/>
          <p:nvPr/>
        </p:nvSpPr>
        <p:spPr>
          <a:xfrm>
            <a:off x="8196943" y="2913733"/>
            <a:ext cx="478971" cy="413656"/>
          </a:xfrm>
          <a:prstGeom prst="rect">
            <a:avLst/>
          </a:prstGeom>
        </p:spPr>
        <p:txBody>
          <a:bodyPr vert="horz" wrap="square" lIns="91440" tIns="45720" rIns="91440" bIns="45720" rtlCol="0" anchor="ctr">
            <a:normAutofit/>
          </a:bodyPr>
          <a:lstStyle/>
          <a:p>
            <a:pPr algn="l"/>
            <a:endParaRPr lang="en-US" sz="1800" b="1" dirty="0">
              <a:latin typeface="Source Sans Pro" panose="020B0503030403020204" pitchFamily="34" charset="0"/>
              <a:ea typeface="Source Sans Pro" panose="020B0503030403020204" pitchFamily="34" charset="0"/>
            </a:endParaRPr>
          </a:p>
        </p:txBody>
      </p:sp>
      <p:sp>
        <p:nvSpPr>
          <p:cNvPr id="12" name="TextBox 11">
            <a:extLst>
              <a:ext uri="{FF2B5EF4-FFF2-40B4-BE49-F238E27FC236}">
                <a16:creationId xmlns:a16="http://schemas.microsoft.com/office/drawing/2014/main" id="{36198808-7F7D-2180-BA83-92503A93FCEC}"/>
              </a:ext>
            </a:extLst>
          </p:cNvPr>
          <p:cNvSpPr txBox="1"/>
          <p:nvPr/>
        </p:nvSpPr>
        <p:spPr>
          <a:xfrm>
            <a:off x="8275863" y="5805802"/>
            <a:ext cx="478971" cy="413656"/>
          </a:xfrm>
          <a:prstGeom prst="rect">
            <a:avLst/>
          </a:prstGeom>
        </p:spPr>
        <p:txBody>
          <a:bodyPr vert="horz" wrap="square" lIns="91440" tIns="45720" rIns="91440" bIns="45720" rtlCol="0" anchor="ctr">
            <a:normAutofit/>
          </a:bodyPr>
          <a:lstStyle/>
          <a:p>
            <a:pPr algn="ctr"/>
            <a:r>
              <a:rPr lang="en-US" sz="1800" b="1" dirty="0">
                <a:latin typeface="Source Sans Pro" panose="020B0503030403020204" pitchFamily="34" charset="0"/>
                <a:ea typeface="Source Sans Pro" panose="020B0503030403020204" pitchFamily="34" charset="0"/>
              </a:rPr>
              <a:t>&lt;1</a:t>
            </a:r>
          </a:p>
        </p:txBody>
      </p:sp>
      <p:sp>
        <p:nvSpPr>
          <p:cNvPr id="4" name="TextBox 3">
            <a:extLst>
              <a:ext uri="{FF2B5EF4-FFF2-40B4-BE49-F238E27FC236}">
                <a16:creationId xmlns:a16="http://schemas.microsoft.com/office/drawing/2014/main" id="{F18B3921-82F7-5D36-CFE1-CA3397143C78}"/>
              </a:ext>
            </a:extLst>
          </p:cNvPr>
          <p:cNvSpPr txBox="1"/>
          <p:nvPr/>
        </p:nvSpPr>
        <p:spPr>
          <a:xfrm>
            <a:off x="8136339" y="3888241"/>
            <a:ext cx="478971" cy="413656"/>
          </a:xfrm>
          <a:prstGeom prst="rect">
            <a:avLst/>
          </a:prstGeom>
        </p:spPr>
        <p:txBody>
          <a:bodyPr vert="horz" wrap="square" lIns="91440" tIns="45720" rIns="91440" bIns="45720" rtlCol="0" anchor="ctr">
            <a:normAutofit/>
          </a:bodyPr>
          <a:lstStyle/>
          <a:p>
            <a:pPr algn="ctr"/>
            <a:r>
              <a:rPr lang="en-US" sz="1800" b="1" dirty="0">
                <a:latin typeface="Source Sans Pro" panose="020B0503030403020204" pitchFamily="34" charset="0"/>
                <a:ea typeface="Source Sans Pro" panose="020B0503030403020204" pitchFamily="34" charset="0"/>
              </a:rPr>
              <a:t>&lt;1</a:t>
            </a:r>
          </a:p>
        </p:txBody>
      </p:sp>
    </p:spTree>
    <p:extLst>
      <p:ext uri="{BB962C8B-B14F-4D97-AF65-F5344CB8AC3E}">
        <p14:creationId xmlns:p14="http://schemas.microsoft.com/office/powerpoint/2010/main" val="18215951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en-US"/>
              <a:t>Informed Choice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936172"/>
            <a:ext cx="7886700" cy="695550"/>
          </a:xfrm>
        </p:spPr>
        <p:txBody>
          <a:bodyPr>
            <a:normAutofit/>
          </a:bodyPr>
          <a:lstStyle/>
          <a:p>
            <a:pPr algn="l"/>
            <a:r>
              <a:rPr lang="en-US"/>
              <a:t>Among women age 15-49 who started their last episode of modern family planning use within the 5 years preceding the survey, percent who:</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1695060640"/>
              </p:ext>
            </p:extLst>
          </p:nvPr>
        </p:nvGraphicFramePr>
        <p:xfrm>
          <a:off x="628648" y="1631722"/>
          <a:ext cx="7886699" cy="52262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043448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a:t>Use of family planning</a:t>
            </a:r>
          </a:p>
          <a:p>
            <a:pPr marL="342900" indent="-342900" algn="l">
              <a:buFont typeface="Arial" panose="020B0604020202020204" pitchFamily="34" charset="0"/>
              <a:buChar char="•"/>
            </a:pPr>
            <a:r>
              <a:rPr lang="en-US" sz="3200" i="0"/>
              <a:t>Source of family planning methods and informed choice</a:t>
            </a:r>
          </a:p>
          <a:p>
            <a:pPr marL="342900" indent="-342900" algn="l">
              <a:buFont typeface="Arial" panose="020B0604020202020204" pitchFamily="34" charset="0"/>
              <a:buChar char="•"/>
            </a:pPr>
            <a:r>
              <a:rPr lang="en-US" sz="3200" b="1" i="0">
                <a:solidFill>
                  <a:schemeClr val="accent5"/>
                </a:solidFill>
              </a:rPr>
              <a:t>Unmet need and demand for family planning satisfied</a:t>
            </a:r>
          </a:p>
          <a:p>
            <a:pPr marL="342900" indent="-342900" algn="l">
              <a:buFont typeface="Arial" panose="020B0604020202020204" pitchFamily="34" charset="0"/>
              <a:buChar char="•"/>
            </a:pPr>
            <a:r>
              <a:rPr lang="en-US" sz="3200" i="0"/>
              <a:t>Decision making about family planning</a:t>
            </a:r>
          </a:p>
          <a:p>
            <a:pPr marL="342900" indent="-342900" algn="l">
              <a:buFont typeface="Arial" panose="020B0604020202020204" pitchFamily="34" charset="0"/>
              <a:buChar char="•"/>
            </a:pPr>
            <a:r>
              <a:rPr lang="en-US" sz="3200" i="0"/>
              <a:t>Exposure to family planning messages</a:t>
            </a:r>
          </a:p>
          <a:p>
            <a:pPr marL="342900" indent="-342900" algn="l">
              <a:buFont typeface="Arial" panose="020B0604020202020204" pitchFamily="34" charset="0"/>
              <a:buChar char="•"/>
            </a:pPr>
            <a:endParaRPr lang="en-US" sz="3200" i="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5" name="Picture 4" descr="A picture containing text, screenshot, cartoon, graphic design&#10;&#10;Description automatically generated">
            <a:extLst>
              <a:ext uri="{FF2B5EF4-FFF2-40B4-BE49-F238E27FC236}">
                <a16:creationId xmlns:a16="http://schemas.microsoft.com/office/drawing/2014/main" id="{60DBC3AB-8BC2-EA3C-C037-0AB899C912EC}"/>
              </a:ext>
            </a:extLst>
          </p:cNvPr>
          <p:cNvPicPr>
            <a:picLocks noChangeAspect="1"/>
          </p:cNvPicPr>
          <p:nvPr/>
        </p:nvPicPr>
        <p:blipFill>
          <a:blip r:embed="rId2"/>
          <a:stretch>
            <a:fillRect/>
          </a:stretch>
        </p:blipFill>
        <p:spPr>
          <a:xfrm>
            <a:off x="5927558" y="935991"/>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34295458"/>
      </p:ext>
    </p:extLst>
  </p:cSld>
  <p:clrMapOvr>
    <a:masterClrMapping/>
  </p:clrMapOvr>
</p:sld>
</file>

<file path=ppt/theme/theme1.xml><?xml version="1.0" encoding="utf-8"?>
<a:theme xmlns:a="http://schemas.openxmlformats.org/drawingml/2006/main" name="1_Custom Design">
  <a:themeElements>
    <a:clrScheme name="Template">
      <a:dk1>
        <a:srgbClr val="000000"/>
      </a:dk1>
      <a:lt1>
        <a:srgbClr val="FFFFFF"/>
      </a:lt1>
      <a:dk2>
        <a:srgbClr val="44546A"/>
      </a:dk2>
      <a:lt2>
        <a:srgbClr val="E7E6E6"/>
      </a:lt2>
      <a:accent1>
        <a:srgbClr val="00FFCC"/>
      </a:accent1>
      <a:accent2>
        <a:srgbClr val="FF6699"/>
      </a:accent2>
      <a:accent3>
        <a:srgbClr val="0563C1"/>
      </a:accent3>
      <a:accent4>
        <a:srgbClr val="E6BA00"/>
      </a:accent4>
      <a:accent5>
        <a:srgbClr val="6600FF"/>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Default Nepal">
      <a:dk1>
        <a:sysClr val="windowText" lastClr="000000"/>
      </a:dk1>
      <a:lt1>
        <a:sysClr val="window" lastClr="FFFFFF"/>
      </a:lt1>
      <a:dk2>
        <a:srgbClr val="44546A"/>
      </a:dk2>
      <a:lt2>
        <a:srgbClr val="E7E6E6"/>
      </a:lt2>
      <a:accent1>
        <a:srgbClr val="176C7D"/>
      </a:accent1>
      <a:accent2>
        <a:srgbClr val="EA7625"/>
      </a:accent2>
      <a:accent3>
        <a:srgbClr val="DFB326"/>
      </a:accent3>
      <a:accent4>
        <a:srgbClr val="7A479C"/>
      </a:accent4>
      <a:accent5>
        <a:srgbClr val="1C1E52"/>
      </a:accent5>
      <a:accent6>
        <a:srgbClr val="96B93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Maps">
      <a:dk1>
        <a:sysClr val="windowText" lastClr="000000"/>
      </a:dk1>
      <a:lt1>
        <a:sysClr val="window" lastClr="FFFFFF"/>
      </a:lt1>
      <a:dk2>
        <a:srgbClr val="44546A"/>
      </a:dk2>
      <a:lt2>
        <a:srgbClr val="E7E6E6"/>
      </a:lt2>
      <a:accent1>
        <a:srgbClr val="3C2456"/>
      </a:accent1>
      <a:accent2>
        <a:srgbClr val="7030A0"/>
      </a:accent2>
      <a:accent3>
        <a:srgbClr val="9ABCE0"/>
      </a:accent3>
      <a:accent4>
        <a:srgbClr val="A7896D"/>
      </a:accent4>
      <a:accent5>
        <a:srgbClr val="670000"/>
      </a:accent5>
      <a:accent6>
        <a:srgbClr val="1C1E5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VMX3MACP777Z-1177381151-27456</_dlc_DocId>
    <_dlc_DocIdUrl xmlns="d16efad5-0601-4cf0-b7c2-89968258c777">
      <Url>https://icfonline.sharepoint.com/sites/ihd-dhs/Dissemination/_layouts/15/DocIdRedir.aspx?ID=VMX3MACP777Z-1177381151-27456</Url>
      <Description>VMX3MACP777Z-1177381151-27456</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2.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3.xml><?xml version="1.0" encoding="utf-8"?>
<ds:datastoreItem xmlns:ds="http://schemas.openxmlformats.org/officeDocument/2006/customXml" ds:itemID="{9981E3BE-0910-4E81-BE17-3B9CCC885C4D}">
  <ds:schemaRefs>
    <ds:schemaRef ds:uri="http://schemas.microsoft.com/office/2006/documentManagement/types"/>
    <ds:schemaRef ds:uri="http://purl.org/dc/terms/"/>
    <ds:schemaRef ds:uri="http://schemas.microsoft.com/office/infopath/2007/PartnerControls"/>
    <ds:schemaRef ds:uri="http://schemas.microsoft.com/office/2006/metadata/properties"/>
    <ds:schemaRef ds:uri="http://www.w3.org/XML/1998/namespace"/>
    <ds:schemaRef ds:uri="http://purl.org/dc/elements/1.1/"/>
    <ds:schemaRef ds:uri="d16efad5-0601-4cf0-b7c2-89968258c777"/>
    <ds:schemaRef ds:uri="fa6a9aea-fb0f-4ddd-aff8-712634b7d5fe"/>
    <ds:schemaRef ds:uri="http://schemas.openxmlformats.org/package/2006/metadata/core-properties"/>
    <ds:schemaRef ds:uri="83c4e5ee-5eea-4e8c-8b50-726738bccb6e"/>
    <ds:schemaRef ds:uri="http://purl.org/dc/dcmitype/"/>
  </ds:schemaRefs>
</ds:datastoreItem>
</file>

<file path=customXml/itemProps4.xml><?xml version="1.0" encoding="utf-8"?>
<ds:datastoreItem xmlns:ds="http://schemas.openxmlformats.org/officeDocument/2006/customXml" ds:itemID="{785AFFA6-AB67-414D-89C6-99A28A3471C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9881</TotalTime>
  <Words>1580</Words>
  <Application>Microsoft Office PowerPoint</Application>
  <PresentationFormat>On-screen Show (4:3)</PresentationFormat>
  <Paragraphs>130</Paragraphs>
  <Slides>21</Slides>
  <Notes>14</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21</vt:i4>
      </vt:variant>
    </vt:vector>
  </HeadingPairs>
  <TitlesOfParts>
    <vt:vector size="29" baseType="lpstr">
      <vt:lpstr>Arial</vt:lpstr>
      <vt:lpstr>Calibri</vt:lpstr>
      <vt:lpstr>Source Sans Pro</vt:lpstr>
      <vt:lpstr>Source Sans Pro SemiBold</vt:lpstr>
      <vt:lpstr>Times New Roman</vt:lpstr>
      <vt:lpstr>1_Custom Design</vt:lpstr>
      <vt:lpstr>2_Custom Design</vt:lpstr>
      <vt:lpstr>3_Custom Design</vt:lpstr>
      <vt:lpstr>PowerPoint Presentation</vt:lpstr>
      <vt:lpstr>PowerPoint Presentation</vt:lpstr>
      <vt:lpstr>Use of Family Planning</vt:lpstr>
      <vt:lpstr>Use of Emergency Contraception by Age</vt:lpstr>
      <vt:lpstr>Trends in Family Planning Use</vt:lpstr>
      <vt:lpstr>PowerPoint Presentation</vt:lpstr>
      <vt:lpstr>Source of Family Planning Methods</vt:lpstr>
      <vt:lpstr>Informed Choice</vt:lpstr>
      <vt:lpstr>PowerPoint Presentation</vt:lpstr>
      <vt:lpstr>Demand for Family Planning</vt:lpstr>
      <vt:lpstr>Demand for Family Planning Satisfied</vt:lpstr>
      <vt:lpstr>Demand for Family Planning Satisfied  by Modern Methods by Education</vt:lpstr>
      <vt:lpstr>Demand for Family Planning Satisfied by Modern Methods by Wealth</vt:lpstr>
      <vt:lpstr>PowerPoint Presentation</vt:lpstr>
      <vt:lpstr>PowerPoint Presentation</vt:lpstr>
      <vt:lpstr>Decision Making about Family Planning</vt:lpstr>
      <vt:lpstr>PowerPoint Presentation</vt:lpstr>
      <vt:lpstr>PowerPoint Presentation</vt:lpstr>
      <vt:lpstr>Exposure to Family Planning Messages</vt:lpstr>
      <vt:lpstr>Nonusers’ Contact with Family Planning Providers</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2</cp:revision>
  <dcterms:created xsi:type="dcterms:W3CDTF">2022-12-05T19:39:34Z</dcterms:created>
  <dcterms:modified xsi:type="dcterms:W3CDTF">2023-05-19T14:29:11Z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7a95843c-8932-4975-9bf3-ee098eb9c2fe</vt:lpwstr>
  </property>
  <property fmtid="{D5CDD505-2E9C-101B-9397-08002B2CF9AE}" pid="4" name="MediaServiceImageTags">
    <vt:lpwstr/>
  </property>
</Properties>
</file>