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0.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2.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5"/>
    <p:sldMasterId id="2147483687" r:id="rId6"/>
    <p:sldMasterId id="2147483707" r:id="rId7"/>
  </p:sldMasterIdLst>
  <p:notesMasterIdLst>
    <p:notesMasterId r:id="rId27"/>
  </p:notesMasterIdLst>
  <p:handoutMasterIdLst>
    <p:handoutMasterId r:id="rId28"/>
  </p:handoutMasterIdLst>
  <p:sldIdLst>
    <p:sldId id="256" r:id="rId8"/>
    <p:sldId id="260" r:id="rId9"/>
    <p:sldId id="263" r:id="rId10"/>
    <p:sldId id="262" r:id="rId11"/>
    <p:sldId id="291" r:id="rId12"/>
    <p:sldId id="290" r:id="rId13"/>
    <p:sldId id="292" r:id="rId14"/>
    <p:sldId id="264" r:id="rId15"/>
    <p:sldId id="293" r:id="rId16"/>
    <p:sldId id="294" r:id="rId17"/>
    <p:sldId id="296" r:id="rId18"/>
    <p:sldId id="295" r:id="rId19"/>
    <p:sldId id="303" r:id="rId20"/>
    <p:sldId id="297" r:id="rId21"/>
    <p:sldId id="298" r:id="rId22"/>
    <p:sldId id="299" r:id="rId23"/>
    <p:sldId id="300" r:id="rId24"/>
    <p:sldId id="301" r:id="rId25"/>
    <p:sldId id="28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1DF"/>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E498E9-9241-4F51-876D-C1E325F3407A}" v="86" dt="2023-05-18T14:07:12.2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874"/>
    <p:restoredTop sz="88445" autoAdjust="0"/>
  </p:normalViewPr>
  <p:slideViewPr>
    <p:cSldViewPr snapToGrid="0">
      <p:cViewPr varScale="1">
        <p:scale>
          <a:sx n="94" d="100"/>
          <a:sy n="94" d="100"/>
        </p:scale>
        <p:origin x="784" y="4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5/10/relationships/revisionInfo" Target="revisionInfo.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Boyle" userId="7862b27c-d6c2-475e-af14-938dabba8693" providerId="ADAL" clId="{7C465C6C-676F-0C4F-B176-41943110F86C}"/>
    <pc:docChg chg="modSld">
      <pc:chgData name="Jennifer Boyle" userId="7862b27c-d6c2-475e-af14-938dabba8693" providerId="ADAL" clId="{7C465C6C-676F-0C4F-B176-41943110F86C}" dt="2023-03-24T18:20:22.934" v="26"/>
      <pc:docMkLst>
        <pc:docMk/>
      </pc:docMkLst>
      <pc:sldChg chg="mod">
        <pc:chgData name="Jennifer Boyle" userId="7862b27c-d6c2-475e-af14-938dabba8693" providerId="ADAL" clId="{7C465C6C-676F-0C4F-B176-41943110F86C}" dt="2023-03-24T18:16:58.610" v="8" actId="27918"/>
        <pc:sldMkLst>
          <pc:docMk/>
          <pc:sldMk cId="317324267" sldId="299"/>
        </pc:sldMkLst>
      </pc:sldChg>
      <pc:sldChg chg="mod">
        <pc:chgData name="Jennifer Boyle" userId="7862b27c-d6c2-475e-af14-938dabba8693" providerId="ADAL" clId="{7C465C6C-676F-0C4F-B176-41943110F86C}" dt="2023-03-24T18:18:11.991" v="17" actId="27918"/>
        <pc:sldMkLst>
          <pc:docMk/>
          <pc:sldMk cId="3076330452" sldId="300"/>
        </pc:sldMkLst>
      </pc:sldChg>
      <pc:sldChg chg="mod delCm">
        <pc:chgData name="Jennifer Boyle" userId="7862b27c-d6c2-475e-af14-938dabba8693" providerId="ADAL" clId="{7C465C6C-676F-0C4F-B176-41943110F86C}" dt="2023-03-24T18:20:22.934" v="26"/>
        <pc:sldMkLst>
          <pc:docMk/>
          <pc:sldMk cId="545205739" sldId="301"/>
        </pc:sldMkLst>
        <pc:extLst>
          <p:ext xmlns:p="http://schemas.openxmlformats.org/presentationml/2006/main" uri="{D6D511B9-2390-475A-947B-AFAB55BFBCF1}">
            <pc226:cmChg xmlns:pc226="http://schemas.microsoft.com/office/powerpoint/2022/06/main/command" chg="del">
              <pc226:chgData name="Jennifer Boyle" userId="7862b27c-d6c2-475e-af14-938dabba8693" providerId="ADAL" clId="{7C465C6C-676F-0C4F-B176-41943110F86C}" dt="2023-03-24T18:20:22.934" v="26"/>
              <pc2:cmMkLst xmlns:pc2="http://schemas.microsoft.com/office/powerpoint/2019/9/main/command">
                <pc:docMk/>
                <pc:sldMk cId="545205739" sldId="301"/>
                <pc2:cmMk id="{EF948D17-0A2B-C54C-90B2-C78297B6D7BD}"/>
              </pc2:cmMkLst>
            </pc226:cmChg>
          </p:ext>
        </pc:extLst>
      </pc:sldChg>
    </pc:docChg>
  </pc:docChgLst>
  <pc:docChgLst>
    <pc:chgData name="Balian, Sarah (CNTR)" userId="b3b060d9-4d34-479b-ad68-688eaebf93c5" providerId="ADAL" clId="{4AB89DB4-876A-4488-A468-C9DB5C57C6C6}"/>
    <pc:docChg chg="custSel modSld">
      <pc:chgData name="Balian, Sarah (CNTR)" userId="b3b060d9-4d34-479b-ad68-688eaebf93c5" providerId="ADAL" clId="{4AB89DB4-876A-4488-A468-C9DB5C57C6C6}" dt="2023-04-28T21:16:37.555" v="89" actId="20577"/>
      <pc:docMkLst>
        <pc:docMk/>
      </pc:docMkLst>
      <pc:sldChg chg="mod delCm">
        <pc:chgData name="Balian, Sarah (CNTR)" userId="b3b060d9-4d34-479b-ad68-688eaebf93c5" providerId="ADAL" clId="{4AB89DB4-876A-4488-A468-C9DB5C57C6C6}" dt="2023-04-28T17:55:06.686" v="3"/>
        <pc:sldMkLst>
          <pc:docMk/>
          <pc:sldMk cId="1887431401" sldId="263"/>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AB89DB4-876A-4488-A468-C9DB5C57C6C6}" dt="2023-04-28T17:55:06.686" v="3"/>
              <pc2:cmMkLst xmlns:pc2="http://schemas.microsoft.com/office/powerpoint/2019/9/main/command">
                <pc:docMk/>
                <pc:sldMk cId="1887431401" sldId="263"/>
                <pc2:cmMk id="{0664C879-8916-5A4D-8A22-C45533259C13}"/>
              </pc2:cmMkLst>
            </pc226:cmChg>
          </p:ext>
        </pc:extLst>
      </pc:sldChg>
      <pc:sldChg chg="mod delCm">
        <pc:chgData name="Balian, Sarah (CNTR)" userId="b3b060d9-4d34-479b-ad68-688eaebf93c5" providerId="ADAL" clId="{4AB89DB4-876A-4488-A468-C9DB5C57C6C6}" dt="2023-04-28T18:00:11.282" v="8"/>
        <pc:sldMkLst>
          <pc:docMk/>
          <pc:sldMk cId="2479953464" sldId="264"/>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AB89DB4-876A-4488-A468-C9DB5C57C6C6}" dt="2023-04-28T18:00:11.282" v="8"/>
              <pc2:cmMkLst xmlns:pc2="http://schemas.microsoft.com/office/powerpoint/2019/9/main/command">
                <pc:docMk/>
                <pc:sldMk cId="2479953464" sldId="264"/>
                <pc2:cmMk id="{047B4BF0-04EF-CB4E-8772-BFC206B6FA8A}"/>
              </pc2:cmMkLst>
            </pc226:cmChg>
          </p:ext>
        </pc:extLst>
      </pc:sldChg>
      <pc:sldChg chg="modSp mod">
        <pc:chgData name="Balian, Sarah (CNTR)" userId="b3b060d9-4d34-479b-ad68-688eaebf93c5" providerId="ADAL" clId="{4AB89DB4-876A-4488-A468-C9DB5C57C6C6}" dt="2023-04-28T21:16:37.555" v="89" actId="20577"/>
        <pc:sldMkLst>
          <pc:docMk/>
          <pc:sldMk cId="3475639167" sldId="289"/>
        </pc:sldMkLst>
        <pc:spChg chg="mod">
          <ac:chgData name="Balian, Sarah (CNTR)" userId="b3b060d9-4d34-479b-ad68-688eaebf93c5" providerId="ADAL" clId="{4AB89DB4-876A-4488-A468-C9DB5C57C6C6}" dt="2023-04-28T21:16:37.555" v="89" actId="20577"/>
          <ac:spMkLst>
            <pc:docMk/>
            <pc:sldMk cId="3475639167" sldId="289"/>
            <ac:spMk id="3" creationId="{F2A31AE5-F919-CA50-BF07-AF012D87D146}"/>
          </ac:spMkLst>
        </pc:spChg>
      </pc:sldChg>
      <pc:sldChg chg="delCm">
        <pc:chgData name="Balian, Sarah (CNTR)" userId="b3b060d9-4d34-479b-ad68-688eaebf93c5" providerId="ADAL" clId="{4AB89DB4-876A-4488-A468-C9DB5C57C6C6}" dt="2023-04-28T17:56:36.667" v="4"/>
        <pc:sldMkLst>
          <pc:docMk/>
          <pc:sldMk cId="61370533" sldId="290"/>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AB89DB4-876A-4488-A468-C9DB5C57C6C6}" dt="2023-04-28T17:56:36.667" v="4"/>
              <pc2:cmMkLst xmlns:pc2="http://schemas.microsoft.com/office/powerpoint/2019/9/main/command">
                <pc:docMk/>
                <pc:sldMk cId="61370533" sldId="290"/>
                <pc2:cmMk id="{019D6C2F-432E-F342-AF23-0F96C16E3729}"/>
              </pc2:cmMkLst>
            </pc226:cmChg>
          </p:ext>
        </pc:extLst>
      </pc:sldChg>
      <pc:sldChg chg="mod">
        <pc:chgData name="Balian, Sarah (CNTR)" userId="b3b060d9-4d34-479b-ad68-688eaebf93c5" providerId="ADAL" clId="{4AB89DB4-876A-4488-A468-C9DB5C57C6C6}" dt="2023-04-28T18:18:01.839" v="26" actId="27918"/>
        <pc:sldMkLst>
          <pc:docMk/>
          <pc:sldMk cId="1925132525" sldId="294"/>
        </pc:sldMkLst>
      </pc:sldChg>
      <pc:sldChg chg="mod">
        <pc:chgData name="Balian, Sarah (CNTR)" userId="b3b060d9-4d34-479b-ad68-688eaebf93c5" providerId="ADAL" clId="{4AB89DB4-876A-4488-A468-C9DB5C57C6C6}" dt="2023-04-28T20:30:03.394" v="59" actId="27918"/>
        <pc:sldMkLst>
          <pc:docMk/>
          <pc:sldMk cId="1182146475" sldId="298"/>
        </pc:sldMkLst>
      </pc:sldChg>
      <pc:sldChg chg="modSp mod">
        <pc:chgData name="Balian, Sarah (CNTR)" userId="b3b060d9-4d34-479b-ad68-688eaebf93c5" providerId="ADAL" clId="{4AB89DB4-876A-4488-A468-C9DB5C57C6C6}" dt="2023-04-28T20:31:06.808" v="72" actId="1076"/>
        <pc:sldMkLst>
          <pc:docMk/>
          <pc:sldMk cId="317324267" sldId="299"/>
        </pc:sldMkLst>
        <pc:graphicFrameChg chg="mod">
          <ac:chgData name="Balian, Sarah (CNTR)" userId="b3b060d9-4d34-479b-ad68-688eaebf93c5" providerId="ADAL" clId="{4AB89DB4-876A-4488-A468-C9DB5C57C6C6}" dt="2023-04-28T20:31:06.808" v="72" actId="1076"/>
          <ac:graphicFrameMkLst>
            <pc:docMk/>
            <pc:sldMk cId="317324267" sldId="299"/>
            <ac:graphicFrameMk id="5" creationId="{FCC74764-3A0B-FC6B-3FEF-C4818359FD8A}"/>
          </ac:graphicFrameMkLst>
        </pc:graphicFrameChg>
      </pc:sldChg>
      <pc:sldChg chg="mod">
        <pc:chgData name="Balian, Sarah (CNTR)" userId="b3b060d9-4d34-479b-ad68-688eaebf93c5" providerId="ADAL" clId="{4AB89DB4-876A-4488-A468-C9DB5C57C6C6}" dt="2023-04-28T20:32:04.279" v="82" actId="27918"/>
        <pc:sldMkLst>
          <pc:docMk/>
          <pc:sldMk cId="3076330452" sldId="300"/>
        </pc:sldMkLst>
      </pc:sldChg>
      <pc:sldChg chg="delSp modSp mod delCm">
        <pc:chgData name="Balian, Sarah (CNTR)" userId="b3b060d9-4d34-479b-ad68-688eaebf93c5" providerId="ADAL" clId="{4AB89DB4-876A-4488-A468-C9DB5C57C6C6}" dt="2023-04-28T18:23:34.050" v="41" actId="113"/>
        <pc:sldMkLst>
          <pc:docMk/>
          <pc:sldMk cId="3286086278" sldId="303"/>
        </pc:sldMkLst>
        <pc:spChg chg="del">
          <ac:chgData name="Balian, Sarah (CNTR)" userId="b3b060d9-4d34-479b-ad68-688eaebf93c5" providerId="ADAL" clId="{4AB89DB4-876A-4488-A468-C9DB5C57C6C6}" dt="2023-04-28T18:22:34.762" v="38" actId="478"/>
          <ac:spMkLst>
            <pc:docMk/>
            <pc:sldMk cId="3286086278" sldId="303"/>
            <ac:spMk id="14" creationId="{82A3C109-5FCF-1BFD-A7E2-0BBAC4A6EA1D}"/>
          </ac:spMkLst>
        </pc:spChg>
        <pc:graphicFrameChg chg="mod">
          <ac:chgData name="Balian, Sarah (CNTR)" userId="b3b060d9-4d34-479b-ad68-688eaebf93c5" providerId="ADAL" clId="{4AB89DB4-876A-4488-A468-C9DB5C57C6C6}" dt="2023-04-28T18:22:27.959" v="37" actId="113"/>
          <ac:graphicFrameMkLst>
            <pc:docMk/>
            <pc:sldMk cId="3286086278" sldId="303"/>
            <ac:graphicFrameMk id="9" creationId="{16BB2B36-D329-083C-5198-BEEC5AC12CFA}"/>
          </ac:graphicFrameMkLst>
        </pc:graphicFrameChg>
        <pc:graphicFrameChg chg="mod">
          <ac:chgData name="Balian, Sarah (CNTR)" userId="b3b060d9-4d34-479b-ad68-688eaebf93c5" providerId="ADAL" clId="{4AB89DB4-876A-4488-A468-C9DB5C57C6C6}" dt="2023-04-28T18:23:34.050" v="41" actId="113"/>
          <ac:graphicFrameMkLst>
            <pc:docMk/>
            <pc:sldMk cId="3286086278" sldId="303"/>
            <ac:graphicFrameMk id="11" creationId="{7145ECEE-5D5C-74C4-50A5-961A60B3D8D7}"/>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AB89DB4-876A-4488-A468-C9DB5C57C6C6}" dt="2023-04-28T18:23:19.951" v="40"/>
              <pc2:cmMkLst xmlns:pc2="http://schemas.microsoft.com/office/powerpoint/2019/9/main/command">
                <pc:docMk/>
                <pc:sldMk cId="3286086278" sldId="303"/>
                <pc2:cmMk id="{03C3B8EF-A8BD-7643-B87B-9EDA57773930}"/>
              </pc2:cmMkLst>
            </pc226:cmChg>
          </p:ext>
        </pc:extLst>
      </pc:sldChg>
    </pc:docChg>
  </pc:docChgLst>
  <pc:docChgLst>
    <pc:chgData name="Twesigye, Gloria" userId="6464a502-8a44-4d67-8fab-8f3aa9495827" providerId="ADAL" clId="{E6E498E9-9241-4F51-876D-C1E325F3407A}"/>
    <pc:docChg chg="undo redo custSel modSld addMainMaster delMainMaster modMainMaster">
      <pc:chgData name="Twesigye, Gloria" userId="6464a502-8a44-4d67-8fab-8f3aa9495827" providerId="ADAL" clId="{E6E498E9-9241-4F51-876D-C1E325F3407A}" dt="2023-05-18T15:31:11.394" v="637" actId="478"/>
      <pc:docMkLst>
        <pc:docMk/>
      </pc:docMkLst>
      <pc:sldChg chg="modSp mod chgLayout">
        <pc:chgData name="Twesigye, Gloria" userId="6464a502-8a44-4d67-8fab-8f3aa9495827" providerId="ADAL" clId="{E6E498E9-9241-4F51-876D-C1E325F3407A}" dt="2023-05-18T12:54:23.643" v="47" actId="122"/>
        <pc:sldMkLst>
          <pc:docMk/>
          <pc:sldMk cId="109857222" sldId="256"/>
        </pc:sldMkLst>
        <pc:spChg chg="mod ord">
          <ac:chgData name="Twesigye, Gloria" userId="6464a502-8a44-4d67-8fab-8f3aa9495827" providerId="ADAL" clId="{E6E498E9-9241-4F51-876D-C1E325F3407A}" dt="2023-05-18T12:54:23.643" v="47" actId="122"/>
          <ac:spMkLst>
            <pc:docMk/>
            <pc:sldMk cId="109857222" sldId="256"/>
            <ac:spMk id="3" creationId="{00000000-0000-0000-0000-000000000000}"/>
          </ac:spMkLst>
        </pc:spChg>
      </pc:sldChg>
      <pc:sldChg chg="addSp delSp modSp mod">
        <pc:chgData name="Twesigye, Gloria" userId="6464a502-8a44-4d67-8fab-8f3aa9495827" providerId="ADAL" clId="{E6E498E9-9241-4F51-876D-C1E325F3407A}" dt="2023-05-18T12:57:25.963" v="91" actId="478"/>
        <pc:sldMkLst>
          <pc:docMk/>
          <pc:sldMk cId="2163988523" sldId="260"/>
        </pc:sldMkLst>
        <pc:spChg chg="add del mod">
          <ac:chgData name="Twesigye, Gloria" userId="6464a502-8a44-4d67-8fab-8f3aa9495827" providerId="ADAL" clId="{E6E498E9-9241-4F51-876D-C1E325F3407A}" dt="2023-05-18T12:57:22.092" v="90" actId="478"/>
          <ac:spMkLst>
            <pc:docMk/>
            <pc:sldMk cId="2163988523" sldId="260"/>
            <ac:spMk id="4" creationId="{53F32DA5-1B38-59D0-2FA7-90D5CBB87DF2}"/>
          </ac:spMkLst>
        </pc:spChg>
        <pc:spChg chg="add del mod">
          <ac:chgData name="Twesigye, Gloria" userId="6464a502-8a44-4d67-8fab-8f3aa9495827" providerId="ADAL" clId="{E6E498E9-9241-4F51-876D-C1E325F3407A}" dt="2023-05-18T12:57:25.963" v="91" actId="478"/>
          <ac:spMkLst>
            <pc:docMk/>
            <pc:sldMk cId="2163988523" sldId="260"/>
            <ac:spMk id="5" creationId="{CA6A17EE-8808-F4DF-AEF3-23667079F737}"/>
          </ac:spMkLst>
        </pc:spChg>
        <pc:spChg chg="del">
          <ac:chgData name="Twesigye, Gloria" userId="6464a502-8a44-4d67-8fab-8f3aa9495827" providerId="ADAL" clId="{E6E498E9-9241-4F51-876D-C1E325F3407A}" dt="2023-05-18T12:54:59.650" v="48" actId="478"/>
          <ac:spMkLst>
            <pc:docMk/>
            <pc:sldMk cId="2163988523" sldId="260"/>
            <ac:spMk id="6" creationId="{5D0F14F3-1A09-3E96-BCB2-D8B940E469DA}"/>
          </ac:spMkLst>
        </pc:spChg>
        <pc:spChg chg="del">
          <ac:chgData name="Twesigye, Gloria" userId="6464a502-8a44-4d67-8fab-8f3aa9495827" providerId="ADAL" clId="{E6E498E9-9241-4F51-876D-C1E325F3407A}" dt="2023-05-18T12:54:59.650" v="48" actId="478"/>
          <ac:spMkLst>
            <pc:docMk/>
            <pc:sldMk cId="2163988523" sldId="260"/>
            <ac:spMk id="7" creationId="{CE64F085-394F-89FE-55C1-94E5F28AFADD}"/>
          </ac:spMkLst>
        </pc:spChg>
        <pc:spChg chg="del">
          <ac:chgData name="Twesigye, Gloria" userId="6464a502-8a44-4d67-8fab-8f3aa9495827" providerId="ADAL" clId="{E6E498E9-9241-4F51-876D-C1E325F3407A}" dt="2023-05-18T12:54:59.650" v="48" actId="478"/>
          <ac:spMkLst>
            <pc:docMk/>
            <pc:sldMk cId="2163988523" sldId="260"/>
            <ac:spMk id="8" creationId="{E39DAA33-FEFE-A8BD-BBEA-A8F3D8B80ECE}"/>
          </ac:spMkLst>
        </pc:spChg>
        <pc:picChg chg="add mod">
          <ac:chgData name="Twesigye, Gloria" userId="6464a502-8a44-4d67-8fab-8f3aa9495827" providerId="ADAL" clId="{E6E498E9-9241-4F51-876D-C1E325F3407A}" dt="2023-05-18T12:55:09.547" v="52" actId="1076"/>
          <ac:picMkLst>
            <pc:docMk/>
            <pc:sldMk cId="2163988523" sldId="260"/>
            <ac:picMk id="2" creationId="{960819CF-3958-424C-638E-A21DCEBF75C8}"/>
          </ac:picMkLst>
        </pc:picChg>
      </pc:sldChg>
      <pc:sldChg chg="addSp delSp modSp mod modNotesTx">
        <pc:chgData name="Twesigye, Gloria" userId="6464a502-8a44-4d67-8fab-8f3aa9495827" providerId="ADAL" clId="{E6E498E9-9241-4F51-876D-C1E325F3407A}" dt="2023-05-18T14:01:13.821" v="276" actId="478"/>
        <pc:sldMkLst>
          <pc:docMk/>
          <pc:sldMk cId="1428788921" sldId="262"/>
        </pc:sldMkLst>
        <pc:spChg chg="add del mod">
          <ac:chgData name="Twesigye, Gloria" userId="6464a502-8a44-4d67-8fab-8f3aa9495827" providerId="ADAL" clId="{E6E498E9-9241-4F51-876D-C1E325F3407A}" dt="2023-05-18T13:09:58.937" v="142" actId="478"/>
          <ac:spMkLst>
            <pc:docMk/>
            <pc:sldMk cId="1428788921" sldId="262"/>
            <ac:spMk id="4" creationId="{18A713EF-16BC-C949-319B-177139EE33BF}"/>
          </ac:spMkLst>
        </pc:spChg>
        <pc:spChg chg="add del mod">
          <ac:chgData name="Twesigye, Gloria" userId="6464a502-8a44-4d67-8fab-8f3aa9495827" providerId="ADAL" clId="{E6E498E9-9241-4F51-876D-C1E325F3407A}" dt="2023-05-18T14:01:13.821" v="276" actId="478"/>
          <ac:spMkLst>
            <pc:docMk/>
            <pc:sldMk cId="1428788921" sldId="262"/>
            <ac:spMk id="5" creationId="{8B8C529A-552E-5A28-2A5C-AF0DE817D2AB}"/>
          </ac:spMkLst>
        </pc:spChg>
      </pc:sldChg>
      <pc:sldChg chg="addSp delSp modSp mod modClrScheme chgLayout modNotesTx">
        <pc:chgData name="Twesigye, Gloria" userId="6464a502-8a44-4d67-8fab-8f3aa9495827" providerId="ADAL" clId="{E6E498E9-9241-4F51-876D-C1E325F3407A}" dt="2023-05-18T14:00:11.455" v="211" actId="478"/>
        <pc:sldMkLst>
          <pc:docMk/>
          <pc:sldMk cId="1887431401" sldId="263"/>
        </pc:sldMkLst>
        <pc:spChg chg="mod ord">
          <ac:chgData name="Twesigye, Gloria" userId="6464a502-8a44-4d67-8fab-8f3aa9495827" providerId="ADAL" clId="{E6E498E9-9241-4F51-876D-C1E325F3407A}" dt="2023-05-18T12:55:28.610" v="54" actId="700"/>
          <ac:spMkLst>
            <pc:docMk/>
            <pc:sldMk cId="1887431401" sldId="263"/>
            <ac:spMk id="2" creationId="{F6245169-1799-41CD-B28E-D2D20D16AD73}"/>
          </ac:spMkLst>
        </pc:spChg>
        <pc:spChg chg="mod ord">
          <ac:chgData name="Twesigye, Gloria" userId="6464a502-8a44-4d67-8fab-8f3aa9495827" providerId="ADAL" clId="{E6E498E9-9241-4F51-876D-C1E325F3407A}" dt="2023-05-18T12:55:28.610" v="54" actId="700"/>
          <ac:spMkLst>
            <pc:docMk/>
            <pc:sldMk cId="1887431401" sldId="263"/>
            <ac:spMk id="3" creationId="{E4FD1E92-5DBC-B105-F246-2355E4FF9A74}"/>
          </ac:spMkLst>
        </pc:spChg>
        <pc:spChg chg="add del mod">
          <ac:chgData name="Twesigye, Gloria" userId="6464a502-8a44-4d67-8fab-8f3aa9495827" providerId="ADAL" clId="{E6E498E9-9241-4F51-876D-C1E325F3407A}" dt="2023-05-18T13:09:46.157" v="140" actId="478"/>
          <ac:spMkLst>
            <pc:docMk/>
            <pc:sldMk cId="1887431401" sldId="263"/>
            <ac:spMk id="4" creationId="{B6C32434-CF5C-1432-E004-D63D97B88006}"/>
          </ac:spMkLst>
        </pc:spChg>
        <pc:spChg chg="add del mod">
          <ac:chgData name="Twesigye, Gloria" userId="6464a502-8a44-4d67-8fab-8f3aa9495827" providerId="ADAL" clId="{E6E498E9-9241-4F51-876D-C1E325F3407A}" dt="2023-05-18T14:00:11.455" v="211" actId="478"/>
          <ac:spMkLst>
            <pc:docMk/>
            <pc:sldMk cId="1887431401" sldId="263"/>
            <ac:spMk id="6" creationId="{1561BFE5-0D59-AA90-2C85-F4486E3BEEA8}"/>
          </ac:spMkLst>
        </pc:spChg>
        <pc:graphicFrameChg chg="mod">
          <ac:chgData name="Twesigye, Gloria" userId="6464a502-8a44-4d67-8fab-8f3aa9495827" providerId="ADAL" clId="{E6E498E9-9241-4F51-876D-C1E325F3407A}" dt="2023-05-18T13:09:37.506" v="139" actId="207"/>
          <ac:graphicFrameMkLst>
            <pc:docMk/>
            <pc:sldMk cId="1887431401" sldId="263"/>
            <ac:graphicFrameMk id="11" creationId="{77C748B8-A357-4913-EC73-5F373BAF98C1}"/>
          </ac:graphicFrameMkLst>
        </pc:graphicFrameChg>
      </pc:sldChg>
      <pc:sldChg chg="addSp delSp modSp mod modNotesTx">
        <pc:chgData name="Twesigye, Gloria" userId="6464a502-8a44-4d67-8fab-8f3aa9495827" providerId="ADAL" clId="{E6E498E9-9241-4F51-876D-C1E325F3407A}" dt="2023-05-18T14:03:17.048" v="285" actId="478"/>
        <pc:sldMkLst>
          <pc:docMk/>
          <pc:sldMk cId="2479953464" sldId="264"/>
        </pc:sldMkLst>
        <pc:spChg chg="add del mod">
          <ac:chgData name="Twesigye, Gloria" userId="6464a502-8a44-4d67-8fab-8f3aa9495827" providerId="ADAL" clId="{E6E498E9-9241-4F51-876D-C1E325F3407A}" dt="2023-05-18T13:10:26.973" v="145" actId="478"/>
          <ac:spMkLst>
            <pc:docMk/>
            <pc:sldMk cId="2479953464" sldId="264"/>
            <ac:spMk id="6" creationId="{DCF96598-2369-FC09-34C4-621C67D86515}"/>
          </ac:spMkLst>
        </pc:spChg>
        <pc:spChg chg="add del mod">
          <ac:chgData name="Twesigye, Gloria" userId="6464a502-8a44-4d67-8fab-8f3aa9495827" providerId="ADAL" clId="{E6E498E9-9241-4F51-876D-C1E325F3407A}" dt="2023-05-18T14:03:17.048" v="285" actId="478"/>
          <ac:spMkLst>
            <pc:docMk/>
            <pc:sldMk cId="2479953464" sldId="264"/>
            <ac:spMk id="7" creationId="{93E8DB41-49E0-1BBA-DED7-9E8F9A72A8C1}"/>
          </ac:spMkLst>
        </pc:spChg>
      </pc:sldChg>
      <pc:sldChg chg="addSp delSp modSp">
        <pc:chgData name="Twesigye, Gloria" userId="6464a502-8a44-4d67-8fab-8f3aa9495827" providerId="ADAL" clId="{E6E498E9-9241-4F51-876D-C1E325F3407A}" dt="2023-05-18T12:57:04.369" v="89"/>
        <pc:sldMkLst>
          <pc:docMk/>
          <pc:sldMk cId="3475639167" sldId="289"/>
        </pc:sldMkLst>
        <pc:spChg chg="add del mod">
          <ac:chgData name="Twesigye, Gloria" userId="6464a502-8a44-4d67-8fab-8f3aa9495827" providerId="ADAL" clId="{E6E498E9-9241-4F51-876D-C1E325F3407A}" dt="2023-05-18T12:57:04.369" v="89"/>
          <ac:spMkLst>
            <pc:docMk/>
            <pc:sldMk cId="3475639167" sldId="289"/>
            <ac:spMk id="4" creationId="{89906DA2-8A6C-C5C4-D61A-DAA370161C30}"/>
          </ac:spMkLst>
        </pc:spChg>
        <pc:spChg chg="add del mod">
          <ac:chgData name="Twesigye, Gloria" userId="6464a502-8a44-4d67-8fab-8f3aa9495827" providerId="ADAL" clId="{E6E498E9-9241-4F51-876D-C1E325F3407A}" dt="2023-05-18T12:57:04.369" v="89"/>
          <ac:spMkLst>
            <pc:docMk/>
            <pc:sldMk cId="3475639167" sldId="289"/>
            <ac:spMk id="5" creationId="{A8AF29F4-843A-797D-4FF5-2CE3125ADCBE}"/>
          </ac:spMkLst>
        </pc:spChg>
      </pc:sldChg>
      <pc:sldChg chg="addSp delSp modSp mod modNotesTx">
        <pc:chgData name="Twesigye, Gloria" userId="6464a502-8a44-4d67-8fab-8f3aa9495827" providerId="ADAL" clId="{E6E498E9-9241-4F51-876D-C1E325F3407A}" dt="2023-05-18T14:02:03.578" v="280" actId="478"/>
        <pc:sldMkLst>
          <pc:docMk/>
          <pc:sldMk cId="61370533" sldId="290"/>
        </pc:sldMkLst>
        <pc:spChg chg="add del mod">
          <ac:chgData name="Twesigye, Gloria" userId="6464a502-8a44-4d67-8fab-8f3aa9495827" providerId="ADAL" clId="{E6E498E9-9241-4F51-876D-C1E325F3407A}" dt="2023-05-18T13:10:08.477" v="143" actId="478"/>
          <ac:spMkLst>
            <pc:docMk/>
            <pc:sldMk cId="61370533" sldId="290"/>
            <ac:spMk id="4" creationId="{D72D0C90-ECF3-5628-E5B6-D13107CC0567}"/>
          </ac:spMkLst>
        </pc:spChg>
        <pc:spChg chg="add del mod">
          <ac:chgData name="Twesigye, Gloria" userId="6464a502-8a44-4d67-8fab-8f3aa9495827" providerId="ADAL" clId="{E6E498E9-9241-4F51-876D-C1E325F3407A}" dt="2023-05-18T14:02:03.578" v="280" actId="478"/>
          <ac:spMkLst>
            <pc:docMk/>
            <pc:sldMk cId="61370533" sldId="290"/>
            <ac:spMk id="5" creationId="{09BC4B78-0C58-EB7A-DF27-C07D1A144D32}"/>
          </ac:spMkLst>
        </pc:spChg>
      </pc:sldChg>
      <pc:sldChg chg="addSp delSp modSp mod">
        <pc:chgData name="Twesigye, Gloria" userId="6464a502-8a44-4d67-8fab-8f3aa9495827" providerId="ADAL" clId="{E6E498E9-9241-4F51-876D-C1E325F3407A}" dt="2023-05-18T12:57:48.435" v="94" actId="478"/>
        <pc:sldMkLst>
          <pc:docMk/>
          <pc:sldMk cId="3822647193" sldId="291"/>
        </pc:sldMkLst>
        <pc:spChg chg="add del mod">
          <ac:chgData name="Twesigye, Gloria" userId="6464a502-8a44-4d67-8fab-8f3aa9495827" providerId="ADAL" clId="{E6E498E9-9241-4F51-876D-C1E325F3407A}" dt="2023-05-18T12:57:48.435" v="94" actId="478"/>
          <ac:spMkLst>
            <pc:docMk/>
            <pc:sldMk cId="3822647193" sldId="291"/>
            <ac:spMk id="2" creationId="{FD393833-04FB-E766-3EA3-28B3BBAC8148}"/>
          </ac:spMkLst>
        </pc:spChg>
        <pc:spChg chg="add del mod">
          <ac:chgData name="Twesigye, Gloria" userId="6464a502-8a44-4d67-8fab-8f3aa9495827" providerId="ADAL" clId="{E6E498E9-9241-4F51-876D-C1E325F3407A}" dt="2023-05-18T12:57:48.435" v="94" actId="478"/>
          <ac:spMkLst>
            <pc:docMk/>
            <pc:sldMk cId="3822647193" sldId="291"/>
            <ac:spMk id="4" creationId="{DB3C5A26-CA3E-BAFA-CF63-E78FD2AB8CE5}"/>
          </ac:spMkLst>
        </pc:spChg>
        <pc:spChg chg="del">
          <ac:chgData name="Twesigye, Gloria" userId="6464a502-8a44-4d67-8fab-8f3aa9495827" providerId="ADAL" clId="{E6E498E9-9241-4F51-876D-C1E325F3407A}" dt="2023-05-18T12:57:42.266" v="92" actId="478"/>
          <ac:spMkLst>
            <pc:docMk/>
            <pc:sldMk cId="3822647193" sldId="291"/>
            <ac:spMk id="6" creationId="{5D0F14F3-1A09-3E96-BCB2-D8B940E469DA}"/>
          </ac:spMkLst>
        </pc:spChg>
        <pc:spChg chg="del">
          <ac:chgData name="Twesigye, Gloria" userId="6464a502-8a44-4d67-8fab-8f3aa9495827" providerId="ADAL" clId="{E6E498E9-9241-4F51-876D-C1E325F3407A}" dt="2023-05-18T12:57:42.266" v="92" actId="478"/>
          <ac:spMkLst>
            <pc:docMk/>
            <pc:sldMk cId="3822647193" sldId="291"/>
            <ac:spMk id="7" creationId="{CE64F085-394F-89FE-55C1-94E5F28AFADD}"/>
          </ac:spMkLst>
        </pc:spChg>
        <pc:spChg chg="del">
          <ac:chgData name="Twesigye, Gloria" userId="6464a502-8a44-4d67-8fab-8f3aa9495827" providerId="ADAL" clId="{E6E498E9-9241-4F51-876D-C1E325F3407A}" dt="2023-05-18T12:57:42.266" v="92" actId="478"/>
          <ac:spMkLst>
            <pc:docMk/>
            <pc:sldMk cId="3822647193" sldId="291"/>
            <ac:spMk id="8" creationId="{E39DAA33-FEFE-A8BD-BBEA-A8F3D8B80ECE}"/>
          </ac:spMkLst>
        </pc:spChg>
        <pc:picChg chg="add mod">
          <ac:chgData name="Twesigye, Gloria" userId="6464a502-8a44-4d67-8fab-8f3aa9495827" providerId="ADAL" clId="{E6E498E9-9241-4F51-876D-C1E325F3407A}" dt="2023-05-18T12:57:43.132" v="93"/>
          <ac:picMkLst>
            <pc:docMk/>
            <pc:sldMk cId="3822647193" sldId="291"/>
            <ac:picMk id="5" creationId="{7F8C7FE1-5821-2358-5E5F-39CE4507EDAE}"/>
          </ac:picMkLst>
        </pc:picChg>
      </pc:sldChg>
      <pc:sldChg chg="addSp delSp modSp mod modNotesTx">
        <pc:chgData name="Twesigye, Gloria" userId="6464a502-8a44-4d67-8fab-8f3aa9495827" providerId="ADAL" clId="{E6E498E9-9241-4F51-876D-C1E325F3407A}" dt="2023-05-18T14:02:31.705" v="283" actId="478"/>
        <pc:sldMkLst>
          <pc:docMk/>
          <pc:sldMk cId="4205298638" sldId="292"/>
        </pc:sldMkLst>
        <pc:spChg chg="add del mod">
          <ac:chgData name="Twesigye, Gloria" userId="6464a502-8a44-4d67-8fab-8f3aa9495827" providerId="ADAL" clId="{E6E498E9-9241-4F51-876D-C1E325F3407A}" dt="2023-05-18T13:10:16.742" v="144" actId="478"/>
          <ac:spMkLst>
            <pc:docMk/>
            <pc:sldMk cId="4205298638" sldId="292"/>
            <ac:spMk id="4" creationId="{02B4BD78-2E86-0C71-32BA-E8E9968968BF}"/>
          </ac:spMkLst>
        </pc:spChg>
        <pc:spChg chg="add del mod">
          <ac:chgData name="Twesigye, Gloria" userId="6464a502-8a44-4d67-8fab-8f3aa9495827" providerId="ADAL" clId="{E6E498E9-9241-4F51-876D-C1E325F3407A}" dt="2023-05-18T14:02:31.705" v="283" actId="478"/>
          <ac:spMkLst>
            <pc:docMk/>
            <pc:sldMk cId="4205298638" sldId="292"/>
            <ac:spMk id="7" creationId="{37D536CD-A2EB-ACF2-2A50-34C82022495D}"/>
          </ac:spMkLst>
        </pc:spChg>
      </pc:sldChg>
      <pc:sldChg chg="addSp delSp modSp mod">
        <pc:chgData name="Twesigye, Gloria" userId="6464a502-8a44-4d67-8fab-8f3aa9495827" providerId="ADAL" clId="{E6E498E9-9241-4F51-876D-C1E325F3407A}" dt="2023-05-18T12:58:14.215" v="102" actId="1076"/>
        <pc:sldMkLst>
          <pc:docMk/>
          <pc:sldMk cId="3986907055" sldId="293"/>
        </pc:sldMkLst>
        <pc:spChg chg="add del mod">
          <ac:chgData name="Twesigye, Gloria" userId="6464a502-8a44-4d67-8fab-8f3aa9495827" providerId="ADAL" clId="{E6E498E9-9241-4F51-876D-C1E325F3407A}" dt="2023-05-18T12:58:10.452" v="101" actId="478"/>
          <ac:spMkLst>
            <pc:docMk/>
            <pc:sldMk cId="3986907055" sldId="293"/>
            <ac:spMk id="2" creationId="{2E2B9352-D18D-1D68-7CC5-D55271795D5F}"/>
          </ac:spMkLst>
        </pc:spChg>
        <pc:spChg chg="add del mod">
          <ac:chgData name="Twesigye, Gloria" userId="6464a502-8a44-4d67-8fab-8f3aa9495827" providerId="ADAL" clId="{E6E498E9-9241-4F51-876D-C1E325F3407A}" dt="2023-05-18T12:58:06.838" v="98" actId="478"/>
          <ac:spMkLst>
            <pc:docMk/>
            <pc:sldMk cId="3986907055" sldId="293"/>
            <ac:spMk id="4" creationId="{72658F0B-EFB2-2676-EF93-940CF2974362}"/>
          </ac:spMkLst>
        </pc:spChg>
        <pc:spChg chg="del">
          <ac:chgData name="Twesigye, Gloria" userId="6464a502-8a44-4d67-8fab-8f3aa9495827" providerId="ADAL" clId="{E6E498E9-9241-4F51-876D-C1E325F3407A}" dt="2023-05-18T12:57:56.728" v="95" actId="478"/>
          <ac:spMkLst>
            <pc:docMk/>
            <pc:sldMk cId="3986907055" sldId="293"/>
            <ac:spMk id="6" creationId="{5D0F14F3-1A09-3E96-BCB2-D8B940E469DA}"/>
          </ac:spMkLst>
        </pc:spChg>
        <pc:spChg chg="del">
          <ac:chgData name="Twesigye, Gloria" userId="6464a502-8a44-4d67-8fab-8f3aa9495827" providerId="ADAL" clId="{E6E498E9-9241-4F51-876D-C1E325F3407A}" dt="2023-05-18T12:57:56.728" v="95" actId="478"/>
          <ac:spMkLst>
            <pc:docMk/>
            <pc:sldMk cId="3986907055" sldId="293"/>
            <ac:spMk id="7" creationId="{CE64F085-394F-89FE-55C1-94E5F28AFADD}"/>
          </ac:spMkLst>
        </pc:spChg>
        <pc:spChg chg="del">
          <ac:chgData name="Twesigye, Gloria" userId="6464a502-8a44-4d67-8fab-8f3aa9495827" providerId="ADAL" clId="{E6E498E9-9241-4F51-876D-C1E325F3407A}" dt="2023-05-18T12:57:56.728" v="95" actId="478"/>
          <ac:spMkLst>
            <pc:docMk/>
            <pc:sldMk cId="3986907055" sldId="293"/>
            <ac:spMk id="8" creationId="{E39DAA33-FEFE-A8BD-BBEA-A8F3D8B80ECE}"/>
          </ac:spMkLst>
        </pc:spChg>
        <pc:picChg chg="add mod ord">
          <ac:chgData name="Twesigye, Gloria" userId="6464a502-8a44-4d67-8fab-8f3aa9495827" providerId="ADAL" clId="{E6E498E9-9241-4F51-876D-C1E325F3407A}" dt="2023-05-18T12:58:14.215" v="102" actId="1076"/>
          <ac:picMkLst>
            <pc:docMk/>
            <pc:sldMk cId="3986907055" sldId="293"/>
            <ac:picMk id="5" creationId="{3D76CD2F-53DF-C9AC-23BC-B069A29D1194}"/>
          </ac:picMkLst>
        </pc:picChg>
      </pc:sldChg>
      <pc:sldChg chg="addSp delSp modSp mod modNotesTx">
        <pc:chgData name="Twesigye, Gloria" userId="6464a502-8a44-4d67-8fab-8f3aa9495827" providerId="ADAL" clId="{E6E498E9-9241-4F51-876D-C1E325F3407A}" dt="2023-05-18T14:04:15.611" v="293" actId="478"/>
        <pc:sldMkLst>
          <pc:docMk/>
          <pc:sldMk cId="1925132525" sldId="294"/>
        </pc:sldMkLst>
        <pc:spChg chg="add del mod">
          <ac:chgData name="Twesigye, Gloria" userId="6464a502-8a44-4d67-8fab-8f3aa9495827" providerId="ADAL" clId="{E6E498E9-9241-4F51-876D-C1E325F3407A}" dt="2023-05-18T13:42:45.978" v="168" actId="478"/>
          <ac:spMkLst>
            <pc:docMk/>
            <pc:sldMk cId="1925132525" sldId="294"/>
            <ac:spMk id="5" creationId="{A4D361F8-0E57-BBFD-9992-6E0048C06136}"/>
          </ac:spMkLst>
        </pc:spChg>
        <pc:spChg chg="add del mod">
          <ac:chgData name="Twesigye, Gloria" userId="6464a502-8a44-4d67-8fab-8f3aa9495827" providerId="ADAL" clId="{E6E498E9-9241-4F51-876D-C1E325F3407A}" dt="2023-05-18T14:04:15.611" v="293" actId="478"/>
          <ac:spMkLst>
            <pc:docMk/>
            <pc:sldMk cId="1925132525" sldId="294"/>
            <ac:spMk id="6" creationId="{FF45E400-4776-DA28-3233-CE1DBD5C2594}"/>
          </ac:spMkLst>
        </pc:spChg>
      </pc:sldChg>
      <pc:sldChg chg="addSp delSp modSp mod">
        <pc:chgData name="Twesigye, Gloria" userId="6464a502-8a44-4d67-8fab-8f3aa9495827" providerId="ADAL" clId="{E6E498E9-9241-4F51-876D-C1E325F3407A}" dt="2023-05-18T12:58:27.479" v="107" actId="478"/>
        <pc:sldMkLst>
          <pc:docMk/>
          <pc:sldMk cId="1062889223" sldId="295"/>
        </pc:sldMkLst>
        <pc:spChg chg="add del mod">
          <ac:chgData name="Twesigye, Gloria" userId="6464a502-8a44-4d67-8fab-8f3aa9495827" providerId="ADAL" clId="{E6E498E9-9241-4F51-876D-C1E325F3407A}" dt="2023-05-18T12:58:27.479" v="107" actId="478"/>
          <ac:spMkLst>
            <pc:docMk/>
            <pc:sldMk cId="1062889223" sldId="295"/>
            <ac:spMk id="2" creationId="{1728180B-0B34-569F-25D5-4845F1F82468}"/>
          </ac:spMkLst>
        </pc:spChg>
        <pc:spChg chg="add del mod">
          <ac:chgData name="Twesigye, Gloria" userId="6464a502-8a44-4d67-8fab-8f3aa9495827" providerId="ADAL" clId="{E6E498E9-9241-4F51-876D-C1E325F3407A}" dt="2023-05-18T12:58:27.479" v="107" actId="478"/>
          <ac:spMkLst>
            <pc:docMk/>
            <pc:sldMk cId="1062889223" sldId="295"/>
            <ac:spMk id="4" creationId="{78FF2F68-C677-2F95-3BD4-3BCBC47A0746}"/>
          </ac:spMkLst>
        </pc:spChg>
        <pc:spChg chg="del">
          <ac:chgData name="Twesigye, Gloria" userId="6464a502-8a44-4d67-8fab-8f3aa9495827" providerId="ADAL" clId="{E6E498E9-9241-4F51-876D-C1E325F3407A}" dt="2023-05-18T12:58:22.736" v="105" actId="478"/>
          <ac:spMkLst>
            <pc:docMk/>
            <pc:sldMk cId="1062889223" sldId="295"/>
            <ac:spMk id="6" creationId="{5D0F14F3-1A09-3E96-BCB2-D8B940E469DA}"/>
          </ac:spMkLst>
        </pc:spChg>
        <pc:spChg chg="del">
          <ac:chgData name="Twesigye, Gloria" userId="6464a502-8a44-4d67-8fab-8f3aa9495827" providerId="ADAL" clId="{E6E498E9-9241-4F51-876D-C1E325F3407A}" dt="2023-05-18T12:58:22.736" v="105" actId="478"/>
          <ac:spMkLst>
            <pc:docMk/>
            <pc:sldMk cId="1062889223" sldId="295"/>
            <ac:spMk id="7" creationId="{CE64F085-394F-89FE-55C1-94E5F28AFADD}"/>
          </ac:spMkLst>
        </pc:spChg>
        <pc:spChg chg="del">
          <ac:chgData name="Twesigye, Gloria" userId="6464a502-8a44-4d67-8fab-8f3aa9495827" providerId="ADAL" clId="{E6E498E9-9241-4F51-876D-C1E325F3407A}" dt="2023-05-18T12:58:22.736" v="105" actId="478"/>
          <ac:spMkLst>
            <pc:docMk/>
            <pc:sldMk cId="1062889223" sldId="295"/>
            <ac:spMk id="8" creationId="{E39DAA33-FEFE-A8BD-BBEA-A8F3D8B80ECE}"/>
          </ac:spMkLst>
        </pc:spChg>
        <pc:picChg chg="add mod">
          <ac:chgData name="Twesigye, Gloria" userId="6464a502-8a44-4d67-8fab-8f3aa9495827" providerId="ADAL" clId="{E6E498E9-9241-4F51-876D-C1E325F3407A}" dt="2023-05-18T12:58:23.672" v="106"/>
          <ac:picMkLst>
            <pc:docMk/>
            <pc:sldMk cId="1062889223" sldId="295"/>
            <ac:picMk id="5" creationId="{72FFB37E-E6C9-0056-6A00-1FA17B4993B6}"/>
          </ac:picMkLst>
        </pc:picChg>
      </pc:sldChg>
      <pc:sldChg chg="addSp delSp modSp mod modNotesTx">
        <pc:chgData name="Twesigye, Gloria" userId="6464a502-8a44-4d67-8fab-8f3aa9495827" providerId="ADAL" clId="{E6E498E9-9241-4F51-876D-C1E325F3407A}" dt="2023-05-18T14:06:06.732" v="297" actId="478"/>
        <pc:sldMkLst>
          <pc:docMk/>
          <pc:sldMk cId="476875324" sldId="296"/>
        </pc:sldMkLst>
        <pc:spChg chg="add del mod">
          <ac:chgData name="Twesigye, Gloria" userId="6464a502-8a44-4d67-8fab-8f3aa9495827" providerId="ADAL" clId="{E6E498E9-9241-4F51-876D-C1E325F3407A}" dt="2023-05-18T13:43:39.767" v="169" actId="478"/>
          <ac:spMkLst>
            <pc:docMk/>
            <pc:sldMk cId="476875324" sldId="296"/>
            <ac:spMk id="4" creationId="{3402D83A-A8F8-5C66-74BF-2EEC75642ED8}"/>
          </ac:spMkLst>
        </pc:spChg>
        <pc:spChg chg="add del mod">
          <ac:chgData name="Twesigye, Gloria" userId="6464a502-8a44-4d67-8fab-8f3aa9495827" providerId="ADAL" clId="{E6E498E9-9241-4F51-876D-C1E325F3407A}" dt="2023-05-18T14:06:06.732" v="297" actId="478"/>
          <ac:spMkLst>
            <pc:docMk/>
            <pc:sldMk cId="476875324" sldId="296"/>
            <ac:spMk id="5" creationId="{412D8141-984E-66B2-6E85-0CB7AFFA9547}"/>
          </ac:spMkLst>
        </pc:spChg>
      </pc:sldChg>
      <pc:sldChg chg="addSp delSp modSp mod">
        <pc:chgData name="Twesigye, Gloria" userId="6464a502-8a44-4d67-8fab-8f3aa9495827" providerId="ADAL" clId="{E6E498E9-9241-4F51-876D-C1E325F3407A}" dt="2023-05-18T12:58:36.660" v="110" actId="478"/>
        <pc:sldMkLst>
          <pc:docMk/>
          <pc:sldMk cId="2516764295" sldId="297"/>
        </pc:sldMkLst>
        <pc:spChg chg="add del mod">
          <ac:chgData name="Twesigye, Gloria" userId="6464a502-8a44-4d67-8fab-8f3aa9495827" providerId="ADAL" clId="{E6E498E9-9241-4F51-876D-C1E325F3407A}" dt="2023-05-18T12:58:36.660" v="110" actId="478"/>
          <ac:spMkLst>
            <pc:docMk/>
            <pc:sldMk cId="2516764295" sldId="297"/>
            <ac:spMk id="2" creationId="{BC192CBE-74B0-09FE-712B-29CB626C4C2A}"/>
          </ac:spMkLst>
        </pc:spChg>
        <pc:spChg chg="add del mod">
          <ac:chgData name="Twesigye, Gloria" userId="6464a502-8a44-4d67-8fab-8f3aa9495827" providerId="ADAL" clId="{E6E498E9-9241-4F51-876D-C1E325F3407A}" dt="2023-05-18T12:58:36.660" v="110" actId="478"/>
          <ac:spMkLst>
            <pc:docMk/>
            <pc:sldMk cId="2516764295" sldId="297"/>
            <ac:spMk id="4" creationId="{9C0CC95B-956F-762F-BD4D-F303056CC0D7}"/>
          </ac:spMkLst>
        </pc:spChg>
        <pc:spChg chg="add del mod">
          <ac:chgData name="Twesigye, Gloria" userId="6464a502-8a44-4d67-8fab-8f3aa9495827" providerId="ADAL" clId="{E6E498E9-9241-4F51-876D-C1E325F3407A}" dt="2023-05-18T12:56:45.271" v="78"/>
          <ac:spMkLst>
            <pc:docMk/>
            <pc:sldMk cId="2516764295" sldId="297"/>
            <ac:spMk id="5" creationId="{CCCF86C5-7C27-2F1F-94B2-3EE69BBE40D1}"/>
          </ac:spMkLst>
        </pc:spChg>
        <pc:spChg chg="del mod">
          <ac:chgData name="Twesigye, Gloria" userId="6464a502-8a44-4d67-8fab-8f3aa9495827" providerId="ADAL" clId="{E6E498E9-9241-4F51-876D-C1E325F3407A}" dt="2023-05-18T12:58:33.507" v="108" actId="478"/>
          <ac:spMkLst>
            <pc:docMk/>
            <pc:sldMk cId="2516764295" sldId="297"/>
            <ac:spMk id="6" creationId="{5D0F14F3-1A09-3E96-BCB2-D8B940E469DA}"/>
          </ac:spMkLst>
        </pc:spChg>
        <pc:spChg chg="del">
          <ac:chgData name="Twesigye, Gloria" userId="6464a502-8a44-4d67-8fab-8f3aa9495827" providerId="ADAL" clId="{E6E498E9-9241-4F51-876D-C1E325F3407A}" dt="2023-05-18T12:58:33.507" v="108" actId="478"/>
          <ac:spMkLst>
            <pc:docMk/>
            <pc:sldMk cId="2516764295" sldId="297"/>
            <ac:spMk id="7" creationId="{CE64F085-394F-89FE-55C1-94E5F28AFADD}"/>
          </ac:spMkLst>
        </pc:spChg>
        <pc:spChg chg="del">
          <ac:chgData name="Twesigye, Gloria" userId="6464a502-8a44-4d67-8fab-8f3aa9495827" providerId="ADAL" clId="{E6E498E9-9241-4F51-876D-C1E325F3407A}" dt="2023-05-18T12:58:33.507" v="108" actId="478"/>
          <ac:spMkLst>
            <pc:docMk/>
            <pc:sldMk cId="2516764295" sldId="297"/>
            <ac:spMk id="8" creationId="{E39DAA33-FEFE-A8BD-BBEA-A8F3D8B80ECE}"/>
          </ac:spMkLst>
        </pc:spChg>
        <pc:spChg chg="add del mod">
          <ac:chgData name="Twesigye, Gloria" userId="6464a502-8a44-4d67-8fab-8f3aa9495827" providerId="ADAL" clId="{E6E498E9-9241-4F51-876D-C1E325F3407A}" dt="2023-05-18T12:56:45.271" v="78"/>
          <ac:spMkLst>
            <pc:docMk/>
            <pc:sldMk cId="2516764295" sldId="297"/>
            <ac:spMk id="10" creationId="{21FEDA31-B060-4545-2988-5C9F2226DEF9}"/>
          </ac:spMkLst>
        </pc:spChg>
        <pc:picChg chg="add mod">
          <ac:chgData name="Twesigye, Gloria" userId="6464a502-8a44-4d67-8fab-8f3aa9495827" providerId="ADAL" clId="{E6E498E9-9241-4F51-876D-C1E325F3407A}" dt="2023-05-18T12:58:33.937" v="109"/>
          <ac:picMkLst>
            <pc:docMk/>
            <pc:sldMk cId="2516764295" sldId="297"/>
            <ac:picMk id="11" creationId="{CB811E36-99D1-1D30-4F68-4EFA73C2958C}"/>
          </ac:picMkLst>
        </pc:picChg>
      </pc:sldChg>
      <pc:sldChg chg="addSp delSp modSp mod modNotesTx">
        <pc:chgData name="Twesigye, Gloria" userId="6464a502-8a44-4d67-8fab-8f3aa9495827" providerId="ADAL" clId="{E6E498E9-9241-4F51-876D-C1E325F3407A}" dt="2023-05-18T14:13:40.863" v="343" actId="478"/>
        <pc:sldMkLst>
          <pc:docMk/>
          <pc:sldMk cId="1182146475" sldId="298"/>
        </pc:sldMkLst>
        <pc:spChg chg="add del mod">
          <ac:chgData name="Twesigye, Gloria" userId="6464a502-8a44-4d67-8fab-8f3aa9495827" providerId="ADAL" clId="{E6E498E9-9241-4F51-876D-C1E325F3407A}" dt="2023-05-18T13:45:38.494" v="173" actId="478"/>
          <ac:spMkLst>
            <pc:docMk/>
            <pc:sldMk cId="1182146475" sldId="298"/>
            <ac:spMk id="5" creationId="{8A3AC9F2-6712-90EB-5E98-93A44A8B6F1B}"/>
          </ac:spMkLst>
        </pc:spChg>
        <pc:spChg chg="add del mod">
          <ac:chgData name="Twesigye, Gloria" userId="6464a502-8a44-4d67-8fab-8f3aa9495827" providerId="ADAL" clId="{E6E498E9-9241-4F51-876D-C1E325F3407A}" dt="2023-05-18T14:13:40.863" v="343" actId="478"/>
          <ac:spMkLst>
            <pc:docMk/>
            <pc:sldMk cId="1182146475" sldId="298"/>
            <ac:spMk id="8" creationId="{82C67193-4F18-FCDF-12F7-B95C02B5AD30}"/>
          </ac:spMkLst>
        </pc:spChg>
      </pc:sldChg>
      <pc:sldChg chg="addSp delSp modSp mod modClrScheme chgLayout modNotesTx">
        <pc:chgData name="Twesigye, Gloria" userId="6464a502-8a44-4d67-8fab-8f3aa9495827" providerId="ADAL" clId="{E6E498E9-9241-4F51-876D-C1E325F3407A}" dt="2023-05-18T14:30:56.816" v="629" actId="478"/>
        <pc:sldMkLst>
          <pc:docMk/>
          <pc:sldMk cId="317324267" sldId="299"/>
        </pc:sldMkLst>
        <pc:spChg chg="mod ord">
          <ac:chgData name="Twesigye, Gloria" userId="6464a502-8a44-4d67-8fab-8f3aa9495827" providerId="ADAL" clId="{E6E498E9-9241-4F51-876D-C1E325F3407A}" dt="2023-05-18T13:48:27.002" v="184" actId="1076"/>
          <ac:spMkLst>
            <pc:docMk/>
            <pc:sldMk cId="317324267" sldId="299"/>
            <ac:spMk id="3" creationId="{E4FD1E92-5DBC-B105-F246-2355E4FF9A74}"/>
          </ac:spMkLst>
        </pc:spChg>
        <pc:spChg chg="add del mod">
          <ac:chgData name="Twesigye, Gloria" userId="6464a502-8a44-4d67-8fab-8f3aa9495827" providerId="ADAL" clId="{E6E498E9-9241-4F51-876D-C1E325F3407A}" dt="2023-05-18T13:48:46.984" v="188" actId="478"/>
          <ac:spMkLst>
            <pc:docMk/>
            <pc:sldMk cId="317324267" sldId="299"/>
            <ac:spMk id="6" creationId="{999038B2-8BDA-D94C-1505-5F101F2C4DF5}"/>
          </ac:spMkLst>
        </pc:spChg>
        <pc:spChg chg="add del mod">
          <ac:chgData name="Twesigye, Gloria" userId="6464a502-8a44-4d67-8fab-8f3aa9495827" providerId="ADAL" clId="{E6E498E9-9241-4F51-876D-C1E325F3407A}" dt="2023-05-18T14:30:56.816" v="629" actId="478"/>
          <ac:spMkLst>
            <pc:docMk/>
            <pc:sldMk cId="317324267" sldId="299"/>
            <ac:spMk id="7" creationId="{B0F7C77D-2B43-0846-7C96-BB15826C3A1B}"/>
          </ac:spMkLst>
        </pc:spChg>
        <pc:spChg chg="add del mod ord">
          <ac:chgData name="Twesigye, Gloria" userId="6464a502-8a44-4d67-8fab-8f3aa9495827" providerId="ADAL" clId="{E6E498E9-9241-4F51-876D-C1E325F3407A}" dt="2023-05-18T13:48:22.835" v="183" actId="478"/>
          <ac:spMkLst>
            <pc:docMk/>
            <pc:sldMk cId="317324267" sldId="299"/>
            <ac:spMk id="9" creationId="{2E284CCB-9B02-4459-235B-36AD6E1CA4D0}"/>
          </ac:spMkLst>
        </pc:spChg>
        <pc:graphicFrameChg chg="mod">
          <ac:chgData name="Twesigye, Gloria" userId="6464a502-8a44-4d67-8fab-8f3aa9495827" providerId="ADAL" clId="{E6E498E9-9241-4F51-876D-C1E325F3407A}" dt="2023-05-18T13:48:44.031" v="187" actId="207"/>
          <ac:graphicFrameMkLst>
            <pc:docMk/>
            <pc:sldMk cId="317324267" sldId="299"/>
            <ac:graphicFrameMk id="5" creationId="{FCC74764-3A0B-FC6B-3FEF-C4818359FD8A}"/>
          </ac:graphicFrameMkLst>
        </pc:graphicFrameChg>
      </pc:sldChg>
      <pc:sldChg chg="addSp delSp modSp mod modClrScheme chgLayout modNotesTx">
        <pc:chgData name="Twesigye, Gloria" userId="6464a502-8a44-4d67-8fab-8f3aa9495827" providerId="ADAL" clId="{E6E498E9-9241-4F51-876D-C1E325F3407A}" dt="2023-05-18T14:30:58.751" v="630" actId="478"/>
        <pc:sldMkLst>
          <pc:docMk/>
          <pc:sldMk cId="3076330452" sldId="300"/>
        </pc:sldMkLst>
        <pc:spChg chg="mod ord">
          <ac:chgData name="Twesigye, Gloria" userId="6464a502-8a44-4d67-8fab-8f3aa9495827" providerId="ADAL" clId="{E6E498E9-9241-4F51-876D-C1E325F3407A}" dt="2023-05-18T13:49:11.583" v="191" actId="1076"/>
          <ac:spMkLst>
            <pc:docMk/>
            <pc:sldMk cId="3076330452" sldId="300"/>
            <ac:spMk id="5" creationId="{E43EAB63-2153-CD6D-931F-EE5664D9009C}"/>
          </ac:spMkLst>
        </pc:spChg>
        <pc:spChg chg="add del mod">
          <ac:chgData name="Twesigye, Gloria" userId="6464a502-8a44-4d67-8fab-8f3aa9495827" providerId="ADAL" clId="{E6E498E9-9241-4F51-876D-C1E325F3407A}" dt="2023-05-18T13:52:06.397" v="206" actId="478"/>
          <ac:spMkLst>
            <pc:docMk/>
            <pc:sldMk cId="3076330452" sldId="300"/>
            <ac:spMk id="7" creationId="{19CFA907-AB2E-79F9-287C-4FEB8383397B}"/>
          </ac:spMkLst>
        </pc:spChg>
        <pc:spChg chg="add del mod">
          <ac:chgData name="Twesigye, Gloria" userId="6464a502-8a44-4d67-8fab-8f3aa9495827" providerId="ADAL" clId="{E6E498E9-9241-4F51-876D-C1E325F3407A}" dt="2023-05-18T14:30:58.751" v="630" actId="478"/>
          <ac:spMkLst>
            <pc:docMk/>
            <pc:sldMk cId="3076330452" sldId="300"/>
            <ac:spMk id="9" creationId="{7B190BAD-07B8-D6D5-4573-E420AD470B5D}"/>
          </ac:spMkLst>
        </pc:spChg>
        <pc:spChg chg="add del mod ord">
          <ac:chgData name="Twesigye, Gloria" userId="6464a502-8a44-4d67-8fab-8f3aa9495827" providerId="ADAL" clId="{E6E498E9-9241-4F51-876D-C1E325F3407A}" dt="2023-05-18T13:49:07.551" v="190" actId="478"/>
          <ac:spMkLst>
            <pc:docMk/>
            <pc:sldMk cId="3076330452" sldId="300"/>
            <ac:spMk id="10" creationId="{B8ED9AEC-0509-3032-BF30-322398D5D7B1}"/>
          </ac:spMkLst>
        </pc:spChg>
        <pc:graphicFrameChg chg="mod">
          <ac:chgData name="Twesigye, Gloria" userId="6464a502-8a44-4d67-8fab-8f3aa9495827" providerId="ADAL" clId="{E6E498E9-9241-4F51-876D-C1E325F3407A}" dt="2023-05-18T13:51:45.217" v="205"/>
          <ac:graphicFrameMkLst>
            <pc:docMk/>
            <pc:sldMk cId="3076330452" sldId="300"/>
            <ac:graphicFrameMk id="4" creationId="{A0F615B8-5F3C-86EB-E6B9-16D8B9ED2E24}"/>
          </ac:graphicFrameMkLst>
        </pc:graphicFrameChg>
      </pc:sldChg>
      <pc:sldChg chg="addSp delSp modSp mod modNotesTx">
        <pc:chgData name="Twesigye, Gloria" userId="6464a502-8a44-4d67-8fab-8f3aa9495827" providerId="ADAL" clId="{E6E498E9-9241-4F51-876D-C1E325F3407A}" dt="2023-05-18T15:28:21.495" v="636" actId="478"/>
        <pc:sldMkLst>
          <pc:docMk/>
          <pc:sldMk cId="545205739" sldId="301"/>
        </pc:sldMkLst>
        <pc:spChg chg="add del mod">
          <ac:chgData name="Twesigye, Gloria" userId="6464a502-8a44-4d67-8fab-8f3aa9495827" providerId="ADAL" clId="{E6E498E9-9241-4F51-876D-C1E325F3407A}" dt="2023-05-18T13:52:22.928" v="207" actId="478"/>
          <ac:spMkLst>
            <pc:docMk/>
            <pc:sldMk cId="545205739" sldId="301"/>
            <ac:spMk id="4" creationId="{901CE9A1-DE8F-896E-1260-9AAC206CAB4F}"/>
          </ac:spMkLst>
        </pc:spChg>
        <pc:spChg chg="add del mod">
          <ac:chgData name="Twesigye, Gloria" userId="6464a502-8a44-4d67-8fab-8f3aa9495827" providerId="ADAL" clId="{E6E498E9-9241-4F51-876D-C1E325F3407A}" dt="2023-05-18T15:28:21.495" v="636" actId="478"/>
          <ac:spMkLst>
            <pc:docMk/>
            <pc:sldMk cId="545205739" sldId="301"/>
            <ac:spMk id="5" creationId="{9ACA3643-37EB-66CC-828F-63D9C5170FC7}"/>
          </ac:spMkLst>
        </pc:spChg>
      </pc:sldChg>
      <pc:sldChg chg="addSp delSp modSp mod modNotesTx">
        <pc:chgData name="Twesigye, Gloria" userId="6464a502-8a44-4d67-8fab-8f3aa9495827" providerId="ADAL" clId="{E6E498E9-9241-4F51-876D-C1E325F3407A}" dt="2023-05-18T14:09:20.595" v="302" actId="478"/>
        <pc:sldMkLst>
          <pc:docMk/>
          <pc:sldMk cId="3286086278" sldId="303"/>
        </pc:sldMkLst>
        <pc:spChg chg="mod">
          <ac:chgData name="Twesigye, Gloria" userId="6464a502-8a44-4d67-8fab-8f3aa9495827" providerId="ADAL" clId="{E6E498E9-9241-4F51-876D-C1E325F3407A}" dt="2023-05-18T13:44:35.658" v="171" actId="790"/>
          <ac:spMkLst>
            <pc:docMk/>
            <pc:sldMk cId="3286086278" sldId="303"/>
            <ac:spMk id="4" creationId="{11243C6F-AED6-8E86-47F0-33554723ECB6}"/>
          </ac:spMkLst>
        </pc:spChg>
        <pc:spChg chg="add del mod">
          <ac:chgData name="Twesigye, Gloria" userId="6464a502-8a44-4d67-8fab-8f3aa9495827" providerId="ADAL" clId="{E6E498E9-9241-4F51-876D-C1E325F3407A}" dt="2023-05-18T13:44:02.179" v="170" actId="478"/>
          <ac:spMkLst>
            <pc:docMk/>
            <pc:sldMk cId="3286086278" sldId="303"/>
            <ac:spMk id="5" creationId="{C03A2603-12EF-F13B-129B-E44DC7D0FE36}"/>
          </ac:spMkLst>
        </pc:spChg>
        <pc:spChg chg="add del mod">
          <ac:chgData name="Twesigye, Gloria" userId="6464a502-8a44-4d67-8fab-8f3aa9495827" providerId="ADAL" clId="{E6E498E9-9241-4F51-876D-C1E325F3407A}" dt="2023-05-18T14:09:20.595" v="302" actId="478"/>
          <ac:spMkLst>
            <pc:docMk/>
            <pc:sldMk cId="3286086278" sldId="303"/>
            <ac:spMk id="6" creationId="{B54D6176-E265-3BE7-5292-460944F3998D}"/>
          </ac:spMkLst>
        </pc:spChg>
        <pc:graphicFrameChg chg="mod">
          <ac:chgData name="Twesigye, Gloria" userId="6464a502-8a44-4d67-8fab-8f3aa9495827" providerId="ADAL" clId="{E6E498E9-9241-4F51-876D-C1E325F3407A}" dt="2023-05-18T14:07:12.279" v="298" actId="207"/>
          <ac:graphicFrameMkLst>
            <pc:docMk/>
            <pc:sldMk cId="3286086278" sldId="303"/>
            <ac:graphicFrameMk id="9" creationId="{16BB2B36-D329-083C-5198-BEEC5AC12CFA}"/>
          </ac:graphicFrameMkLst>
        </pc:graphicFrameChg>
      </pc:sldChg>
      <pc:sldMasterChg chg="setBg delSldLayout modSldLayout">
        <pc:chgData name="Twesigye, Gloria" userId="6464a502-8a44-4d67-8fab-8f3aa9495827" providerId="ADAL" clId="{E6E498E9-9241-4F51-876D-C1E325F3407A}" dt="2023-05-18T12:51:36.732" v="37"/>
        <pc:sldMasterMkLst>
          <pc:docMk/>
          <pc:sldMasterMk cId="3984714580" sldId="2147483687"/>
        </pc:sldMasterMkLst>
        <pc:sldLayoutChg chg="modSp mod">
          <pc:chgData name="Twesigye, Gloria" userId="6464a502-8a44-4d67-8fab-8f3aa9495827" providerId="ADAL" clId="{E6E498E9-9241-4F51-876D-C1E325F3407A}" dt="2023-05-18T12:47:40.969" v="3" actId="1076"/>
          <pc:sldLayoutMkLst>
            <pc:docMk/>
            <pc:sldMasterMk cId="3984714580" sldId="2147483687"/>
            <pc:sldLayoutMk cId="746083278" sldId="2147483689"/>
          </pc:sldLayoutMkLst>
          <pc:spChg chg="mod">
            <ac:chgData name="Twesigye, Gloria" userId="6464a502-8a44-4d67-8fab-8f3aa9495827" providerId="ADAL" clId="{E6E498E9-9241-4F51-876D-C1E325F3407A}" dt="2023-05-18T12:47:40.969" v="3" actId="1076"/>
            <ac:spMkLst>
              <pc:docMk/>
              <pc:sldMasterMk cId="3984714580" sldId="2147483687"/>
              <pc:sldLayoutMk cId="746083278" sldId="2147483689"/>
              <ac:spMk id="3" creationId="{D1377EC6-E606-BCCD-FC01-0168607C70E3}"/>
            </ac:spMkLst>
          </pc:spChg>
        </pc:sldLayoutChg>
        <pc:sldLayoutChg chg="del">
          <pc:chgData name="Twesigye, Gloria" userId="6464a502-8a44-4d67-8fab-8f3aa9495827" providerId="ADAL" clId="{E6E498E9-9241-4F51-876D-C1E325F3407A}" dt="2023-05-18T12:48:18.585" v="10" actId="2696"/>
          <pc:sldLayoutMkLst>
            <pc:docMk/>
            <pc:sldMasterMk cId="3984714580" sldId="2147483687"/>
            <pc:sldLayoutMk cId="1129321109" sldId="2147483690"/>
          </pc:sldLayoutMkLst>
        </pc:sldLayoutChg>
        <pc:sldLayoutChg chg="del">
          <pc:chgData name="Twesigye, Gloria" userId="6464a502-8a44-4d67-8fab-8f3aa9495827" providerId="ADAL" clId="{E6E498E9-9241-4F51-876D-C1E325F3407A}" dt="2023-05-18T12:48:18.577" v="9" actId="2696"/>
          <pc:sldLayoutMkLst>
            <pc:docMk/>
            <pc:sldMasterMk cId="3984714580" sldId="2147483687"/>
            <pc:sldLayoutMk cId="1622710034" sldId="2147483691"/>
          </pc:sldLayoutMkLst>
        </pc:sldLayoutChg>
        <pc:sldLayoutChg chg="del">
          <pc:chgData name="Twesigye, Gloria" userId="6464a502-8a44-4d67-8fab-8f3aa9495827" providerId="ADAL" clId="{E6E498E9-9241-4F51-876D-C1E325F3407A}" dt="2023-05-18T12:48:07.156" v="8" actId="2696"/>
          <pc:sldLayoutMkLst>
            <pc:docMk/>
            <pc:sldMasterMk cId="3984714580" sldId="2147483687"/>
            <pc:sldLayoutMk cId="159174091" sldId="2147483692"/>
          </pc:sldLayoutMkLst>
        </pc:sldLayoutChg>
        <pc:sldLayoutChg chg="del">
          <pc:chgData name="Twesigye, Gloria" userId="6464a502-8a44-4d67-8fab-8f3aa9495827" providerId="ADAL" clId="{E6E498E9-9241-4F51-876D-C1E325F3407A}" dt="2023-05-18T12:48:05.155" v="7" actId="2696"/>
          <pc:sldLayoutMkLst>
            <pc:docMk/>
            <pc:sldMasterMk cId="3984714580" sldId="2147483687"/>
            <pc:sldLayoutMk cId="2208407366" sldId="2147483693"/>
          </pc:sldLayoutMkLst>
        </pc:sldLayoutChg>
        <pc:sldLayoutChg chg="del">
          <pc:chgData name="Twesigye, Gloria" userId="6464a502-8a44-4d67-8fab-8f3aa9495827" providerId="ADAL" clId="{E6E498E9-9241-4F51-876D-C1E325F3407A}" dt="2023-05-18T12:48:03.442" v="6" actId="2696"/>
          <pc:sldLayoutMkLst>
            <pc:docMk/>
            <pc:sldMasterMk cId="3984714580" sldId="2147483687"/>
            <pc:sldLayoutMk cId="1400920545" sldId="2147483694"/>
          </pc:sldLayoutMkLst>
        </pc:sldLayoutChg>
        <pc:sldLayoutChg chg="del">
          <pc:chgData name="Twesigye, Gloria" userId="6464a502-8a44-4d67-8fab-8f3aa9495827" providerId="ADAL" clId="{E6E498E9-9241-4F51-876D-C1E325F3407A}" dt="2023-05-18T12:48:01.173" v="5" actId="2696"/>
          <pc:sldLayoutMkLst>
            <pc:docMk/>
            <pc:sldMasterMk cId="3984714580" sldId="2147483687"/>
            <pc:sldLayoutMk cId="2613048141" sldId="2147483695"/>
          </pc:sldLayoutMkLst>
        </pc:sldLayoutChg>
        <pc:sldLayoutChg chg="del">
          <pc:chgData name="Twesigye, Gloria" userId="6464a502-8a44-4d67-8fab-8f3aa9495827" providerId="ADAL" clId="{E6E498E9-9241-4F51-876D-C1E325F3407A}" dt="2023-05-18T12:47:58.538" v="4" actId="2696"/>
          <pc:sldLayoutMkLst>
            <pc:docMk/>
            <pc:sldMasterMk cId="3984714580" sldId="2147483687"/>
            <pc:sldLayoutMk cId="3093831904" sldId="2147483696"/>
          </pc:sldLayoutMkLst>
        </pc:sldLayoutChg>
      </pc:sldMasterChg>
      <pc:sldMasterChg chg="delSldLayout modSldLayout">
        <pc:chgData name="Twesigye, Gloria" userId="6464a502-8a44-4d67-8fab-8f3aa9495827" providerId="ADAL" clId="{E6E498E9-9241-4F51-876D-C1E325F3407A}" dt="2023-05-18T15:31:11.394" v="637" actId="478"/>
        <pc:sldMasterMkLst>
          <pc:docMk/>
          <pc:sldMasterMk cId="1048316931" sldId="2147483697"/>
        </pc:sldMasterMkLst>
        <pc:sldLayoutChg chg="del">
          <pc:chgData name="Twesigye, Gloria" userId="6464a502-8a44-4d67-8fab-8f3aa9495827" providerId="ADAL" clId="{E6E498E9-9241-4F51-876D-C1E325F3407A}" dt="2023-05-18T12:46:33.595" v="1" actId="2696"/>
          <pc:sldLayoutMkLst>
            <pc:docMk/>
            <pc:sldMasterMk cId="1048316931" sldId="2147483697"/>
            <pc:sldLayoutMk cId="3824787925" sldId="2147483686"/>
          </pc:sldLayoutMkLst>
        </pc:sldLayoutChg>
        <pc:sldLayoutChg chg="delSp mod">
          <pc:chgData name="Twesigye, Gloria" userId="6464a502-8a44-4d67-8fab-8f3aa9495827" providerId="ADAL" clId="{E6E498E9-9241-4F51-876D-C1E325F3407A}" dt="2023-05-18T15:31:11.394" v="637" actId="478"/>
          <pc:sldLayoutMkLst>
            <pc:docMk/>
            <pc:sldMasterMk cId="1048316931" sldId="2147483697"/>
            <pc:sldLayoutMk cId="4015084843" sldId="2147483698"/>
          </pc:sldLayoutMkLst>
          <pc:spChg chg="del">
            <ac:chgData name="Twesigye, Gloria" userId="6464a502-8a44-4d67-8fab-8f3aa9495827" providerId="ADAL" clId="{E6E498E9-9241-4F51-876D-C1E325F3407A}" dt="2023-05-18T15:31:11.394" v="637" actId="478"/>
            <ac:spMkLst>
              <pc:docMk/>
              <pc:sldMasterMk cId="1048316931" sldId="2147483697"/>
              <pc:sldLayoutMk cId="4015084843" sldId="2147483698"/>
              <ac:spMk id="15" creationId="{00000000-0000-0000-0000-000000000000}"/>
            </ac:spMkLst>
          </pc:spChg>
        </pc:sldLayoutChg>
      </pc:sldMasterChg>
      <pc:sldMasterChg chg="delSp modSp new del mod addSldLayout delSldLayout modSldLayout sldLayoutOrd">
        <pc:chgData name="Twesigye, Gloria" userId="6464a502-8a44-4d67-8fab-8f3aa9495827" providerId="ADAL" clId="{E6E498E9-9241-4F51-876D-C1E325F3407A}" dt="2023-05-18T12:50:45.335" v="34" actId="2696"/>
        <pc:sldMasterMkLst>
          <pc:docMk/>
          <pc:sldMasterMk cId="4125040566" sldId="2147483699"/>
        </pc:sldMasterMkLst>
        <pc:spChg chg="mod">
          <ac:chgData name="Twesigye, Gloria" userId="6464a502-8a44-4d67-8fab-8f3aa9495827" providerId="ADAL" clId="{E6E498E9-9241-4F51-876D-C1E325F3407A}" dt="2023-05-18T12:50:17.125" v="30" actId="5793"/>
          <ac:spMkLst>
            <pc:docMk/>
            <pc:sldMasterMk cId="4125040566" sldId="2147483699"/>
            <ac:spMk id="3" creationId="{E9ECB6BC-761B-D95C-5091-1F983B72E17F}"/>
          </ac:spMkLst>
        </pc:spChg>
        <pc:spChg chg="del">
          <ac:chgData name="Twesigye, Gloria" userId="6464a502-8a44-4d67-8fab-8f3aa9495827" providerId="ADAL" clId="{E6E498E9-9241-4F51-876D-C1E325F3407A}" dt="2023-05-18T12:50:10.477" v="26" actId="478"/>
          <ac:spMkLst>
            <pc:docMk/>
            <pc:sldMasterMk cId="4125040566" sldId="2147483699"/>
            <ac:spMk id="4" creationId="{16981A6D-DC10-3902-254C-DE917F2AC214}"/>
          </ac:spMkLst>
        </pc:spChg>
        <pc:spChg chg="del">
          <ac:chgData name="Twesigye, Gloria" userId="6464a502-8a44-4d67-8fab-8f3aa9495827" providerId="ADAL" clId="{E6E498E9-9241-4F51-876D-C1E325F3407A}" dt="2023-05-18T12:50:11.406" v="27" actId="478"/>
          <ac:spMkLst>
            <pc:docMk/>
            <pc:sldMasterMk cId="4125040566" sldId="2147483699"/>
            <ac:spMk id="5" creationId="{C091C5B9-4893-DBFF-E17D-C8CC6B0E08D9}"/>
          </ac:spMkLst>
        </pc:spChg>
        <pc:spChg chg="del">
          <ac:chgData name="Twesigye, Gloria" userId="6464a502-8a44-4d67-8fab-8f3aa9495827" providerId="ADAL" clId="{E6E498E9-9241-4F51-876D-C1E325F3407A}" dt="2023-05-18T12:50:12.381" v="28" actId="478"/>
          <ac:spMkLst>
            <pc:docMk/>
            <pc:sldMasterMk cId="4125040566" sldId="2147483699"/>
            <ac:spMk id="6" creationId="{68C2C128-146D-8F67-11F5-5E2203DE2CA8}"/>
          </ac:spMkLst>
        </pc:spChg>
        <pc:sldLayoutChg chg="new del replId">
          <pc:chgData name="Twesigye, Gloria" userId="6464a502-8a44-4d67-8fab-8f3aa9495827" providerId="ADAL" clId="{E6E498E9-9241-4F51-876D-C1E325F3407A}" dt="2023-05-18T12:49:24.281" v="21" actId="2696"/>
          <pc:sldLayoutMkLst>
            <pc:docMk/>
            <pc:sldMasterMk cId="4125040566" sldId="2147483699"/>
            <pc:sldLayoutMk cId="1115248306" sldId="2147483700"/>
          </pc:sldLayoutMkLst>
        </pc:sldLayoutChg>
        <pc:sldLayoutChg chg="delSp new del ord replId">
          <pc:chgData name="Twesigye, Gloria" userId="6464a502-8a44-4d67-8fab-8f3aa9495827" providerId="ADAL" clId="{E6E498E9-9241-4F51-876D-C1E325F3407A}" dt="2023-05-18T12:50:45.322" v="31" actId="2696"/>
          <pc:sldLayoutMkLst>
            <pc:docMk/>
            <pc:sldMasterMk cId="4125040566" sldId="2147483699"/>
            <pc:sldLayoutMk cId="895522461" sldId="2147483701"/>
          </pc:sldLayoutMkLst>
          <pc:spChg chg="del">
            <ac:chgData name="Twesigye, Gloria" userId="6464a502-8a44-4d67-8fab-8f3aa9495827" providerId="ADAL" clId="{E6E498E9-9241-4F51-876D-C1E325F3407A}" dt="2023-05-18T12:49:57.183" v="24"/>
            <ac:spMkLst>
              <pc:docMk/>
              <pc:sldMasterMk cId="4125040566" sldId="2147483699"/>
              <pc:sldLayoutMk cId="895522461" sldId="2147483701"/>
              <ac:spMk id="4" creationId="{DDAD695B-9308-C1B1-7B38-A2D506B954B6}"/>
            </ac:spMkLst>
          </pc:spChg>
          <pc:spChg chg="del">
            <ac:chgData name="Twesigye, Gloria" userId="6464a502-8a44-4d67-8fab-8f3aa9495827" providerId="ADAL" clId="{E6E498E9-9241-4F51-876D-C1E325F3407A}" dt="2023-05-18T12:49:57.183" v="24"/>
            <ac:spMkLst>
              <pc:docMk/>
              <pc:sldMasterMk cId="4125040566" sldId="2147483699"/>
              <pc:sldLayoutMk cId="895522461" sldId="2147483701"/>
              <ac:spMk id="5" creationId="{B82CEBC4-5A9D-7BA4-3CE5-A9DFF67FCC9A}"/>
            </ac:spMkLst>
          </pc:spChg>
          <pc:spChg chg="del">
            <ac:chgData name="Twesigye, Gloria" userId="6464a502-8a44-4d67-8fab-8f3aa9495827" providerId="ADAL" clId="{E6E498E9-9241-4F51-876D-C1E325F3407A}" dt="2023-05-18T12:49:57.183" v="24"/>
            <ac:spMkLst>
              <pc:docMk/>
              <pc:sldMasterMk cId="4125040566" sldId="2147483699"/>
              <pc:sldLayoutMk cId="895522461" sldId="2147483701"/>
              <ac:spMk id="6" creationId="{CA0C7DE4-4603-0C2A-FB41-65301FA1A050}"/>
            </ac:spMkLst>
          </pc:spChg>
        </pc:sldLayoutChg>
        <pc:sldLayoutChg chg="new del replId">
          <pc:chgData name="Twesigye, Gloria" userId="6464a502-8a44-4d67-8fab-8f3aa9495827" providerId="ADAL" clId="{E6E498E9-9241-4F51-876D-C1E325F3407A}" dt="2023-05-18T12:49:24.273" v="20" actId="2696"/>
          <pc:sldLayoutMkLst>
            <pc:docMk/>
            <pc:sldMasterMk cId="4125040566" sldId="2147483699"/>
            <pc:sldLayoutMk cId="2549590509" sldId="2147483702"/>
          </pc:sldLayoutMkLst>
        </pc:sldLayoutChg>
        <pc:sldLayoutChg chg="new del replId">
          <pc:chgData name="Twesigye, Gloria" userId="6464a502-8a44-4d67-8fab-8f3aa9495827" providerId="ADAL" clId="{E6E498E9-9241-4F51-876D-C1E325F3407A}" dt="2023-05-18T12:49:24.263" v="19" actId="2696"/>
          <pc:sldLayoutMkLst>
            <pc:docMk/>
            <pc:sldMasterMk cId="4125040566" sldId="2147483699"/>
            <pc:sldLayoutMk cId="515270946" sldId="2147483703"/>
          </pc:sldLayoutMkLst>
        </pc:sldLayoutChg>
        <pc:sldLayoutChg chg="new del replId">
          <pc:chgData name="Twesigye, Gloria" userId="6464a502-8a44-4d67-8fab-8f3aa9495827" providerId="ADAL" clId="{E6E498E9-9241-4F51-876D-C1E325F3407A}" dt="2023-05-18T12:49:24.242" v="18" actId="2696"/>
          <pc:sldLayoutMkLst>
            <pc:docMk/>
            <pc:sldMasterMk cId="4125040566" sldId="2147483699"/>
            <pc:sldLayoutMk cId="154794857" sldId="2147483704"/>
          </pc:sldLayoutMkLst>
        </pc:sldLayoutChg>
        <pc:sldLayoutChg chg="delSp new del replId">
          <pc:chgData name="Twesigye, Gloria" userId="6464a502-8a44-4d67-8fab-8f3aa9495827" providerId="ADAL" clId="{E6E498E9-9241-4F51-876D-C1E325F3407A}" dt="2023-05-18T12:50:45.327" v="32" actId="2696"/>
          <pc:sldLayoutMkLst>
            <pc:docMk/>
            <pc:sldMasterMk cId="4125040566" sldId="2147483699"/>
            <pc:sldLayoutMk cId="434510398" sldId="2147483705"/>
          </pc:sldLayoutMkLst>
          <pc:spChg chg="del">
            <ac:chgData name="Twesigye, Gloria" userId="6464a502-8a44-4d67-8fab-8f3aa9495827" providerId="ADAL" clId="{E6E498E9-9241-4F51-876D-C1E325F3407A}" dt="2023-05-18T12:50:04.195" v="25"/>
            <ac:spMkLst>
              <pc:docMk/>
              <pc:sldMasterMk cId="4125040566" sldId="2147483699"/>
              <pc:sldLayoutMk cId="434510398" sldId="2147483705"/>
              <ac:spMk id="3" creationId="{49735D45-2E6F-6489-8F02-4954846872E2}"/>
            </ac:spMkLst>
          </pc:spChg>
          <pc:spChg chg="del">
            <ac:chgData name="Twesigye, Gloria" userId="6464a502-8a44-4d67-8fab-8f3aa9495827" providerId="ADAL" clId="{E6E498E9-9241-4F51-876D-C1E325F3407A}" dt="2023-05-18T12:50:04.195" v="25"/>
            <ac:spMkLst>
              <pc:docMk/>
              <pc:sldMasterMk cId="4125040566" sldId="2147483699"/>
              <pc:sldLayoutMk cId="434510398" sldId="2147483705"/>
              <ac:spMk id="4" creationId="{0C61E480-66ED-BD3B-60FE-B7299EDCC9CB}"/>
            </ac:spMkLst>
          </pc:spChg>
          <pc:spChg chg="del">
            <ac:chgData name="Twesigye, Gloria" userId="6464a502-8a44-4d67-8fab-8f3aa9495827" providerId="ADAL" clId="{E6E498E9-9241-4F51-876D-C1E325F3407A}" dt="2023-05-18T12:50:04.195" v="25"/>
            <ac:spMkLst>
              <pc:docMk/>
              <pc:sldMasterMk cId="4125040566" sldId="2147483699"/>
              <pc:sldLayoutMk cId="434510398" sldId="2147483705"/>
              <ac:spMk id="5" creationId="{595035C1-F596-CF32-BAF0-D38448C4B166}"/>
            </ac:spMkLst>
          </pc:spChg>
        </pc:sldLayoutChg>
        <pc:sldLayoutChg chg="new del replId">
          <pc:chgData name="Twesigye, Gloria" userId="6464a502-8a44-4d67-8fab-8f3aa9495827" providerId="ADAL" clId="{E6E498E9-9241-4F51-876D-C1E325F3407A}" dt="2023-05-18T12:49:13.482" v="17" actId="2696"/>
          <pc:sldLayoutMkLst>
            <pc:docMk/>
            <pc:sldMasterMk cId="4125040566" sldId="2147483699"/>
            <pc:sldLayoutMk cId="971605496" sldId="2147483706"/>
          </pc:sldLayoutMkLst>
        </pc:sldLayoutChg>
        <pc:sldLayoutChg chg="delSp new del mod">
          <pc:chgData name="Twesigye, Gloria" userId="6464a502-8a44-4d67-8fab-8f3aa9495827" providerId="ADAL" clId="{E6E498E9-9241-4F51-876D-C1E325F3407A}" dt="2023-05-18T12:50:45.331" v="33" actId="2696"/>
          <pc:sldLayoutMkLst>
            <pc:docMk/>
            <pc:sldMasterMk cId="4125040566" sldId="2147483699"/>
            <pc:sldLayoutMk cId="2610911841" sldId="2147483706"/>
          </pc:sldLayoutMkLst>
          <pc:spChg chg="del">
            <ac:chgData name="Twesigye, Gloria" userId="6464a502-8a44-4d67-8fab-8f3aa9495827" providerId="ADAL" clId="{E6E498E9-9241-4F51-876D-C1E325F3407A}" dt="2023-05-18T12:49:52.016" v="23"/>
            <ac:spMkLst>
              <pc:docMk/>
              <pc:sldMasterMk cId="4125040566" sldId="2147483699"/>
              <pc:sldLayoutMk cId="2610911841" sldId="2147483706"/>
              <ac:spMk id="3" creationId="{C00206E3-B8EE-80D3-A8E2-27C8A55C5CFF}"/>
            </ac:spMkLst>
          </pc:spChg>
          <pc:spChg chg="del">
            <ac:chgData name="Twesigye, Gloria" userId="6464a502-8a44-4d67-8fab-8f3aa9495827" providerId="ADAL" clId="{E6E498E9-9241-4F51-876D-C1E325F3407A}" dt="2023-05-18T12:49:52.016" v="23"/>
            <ac:spMkLst>
              <pc:docMk/>
              <pc:sldMasterMk cId="4125040566" sldId="2147483699"/>
              <pc:sldLayoutMk cId="2610911841" sldId="2147483706"/>
              <ac:spMk id="4" creationId="{DE74C4B5-4D37-23BF-A50D-7AD4D39C4A00}"/>
            </ac:spMkLst>
          </pc:spChg>
          <pc:spChg chg="del">
            <ac:chgData name="Twesigye, Gloria" userId="6464a502-8a44-4d67-8fab-8f3aa9495827" providerId="ADAL" clId="{E6E498E9-9241-4F51-876D-C1E325F3407A}" dt="2023-05-18T12:49:52.016" v="23"/>
            <ac:spMkLst>
              <pc:docMk/>
              <pc:sldMasterMk cId="4125040566" sldId="2147483699"/>
              <pc:sldLayoutMk cId="2610911841" sldId="2147483706"/>
              <ac:spMk id="5" creationId="{853E37CD-DDCC-71CA-0BE5-CCA184316E87}"/>
            </ac:spMkLst>
          </pc:spChg>
        </pc:sldLayoutChg>
        <pc:sldLayoutChg chg="new del replId">
          <pc:chgData name="Twesigye, Gloria" userId="6464a502-8a44-4d67-8fab-8f3aa9495827" providerId="ADAL" clId="{E6E498E9-9241-4F51-876D-C1E325F3407A}" dt="2023-05-18T12:49:13.476" v="16" actId="2696"/>
          <pc:sldLayoutMkLst>
            <pc:docMk/>
            <pc:sldMasterMk cId="4125040566" sldId="2147483699"/>
            <pc:sldLayoutMk cId="2142484144" sldId="2147483707"/>
          </pc:sldLayoutMkLst>
        </pc:sldLayoutChg>
        <pc:sldLayoutChg chg="new del replId">
          <pc:chgData name="Twesigye, Gloria" userId="6464a502-8a44-4d67-8fab-8f3aa9495827" providerId="ADAL" clId="{E6E498E9-9241-4F51-876D-C1E325F3407A}" dt="2023-05-18T12:49:13.466" v="15" actId="2696"/>
          <pc:sldLayoutMkLst>
            <pc:docMk/>
            <pc:sldMasterMk cId="4125040566" sldId="2147483699"/>
            <pc:sldLayoutMk cId="755512307" sldId="2147483708"/>
          </pc:sldLayoutMkLst>
        </pc:sldLayoutChg>
        <pc:sldLayoutChg chg="new del replId">
          <pc:chgData name="Twesigye, Gloria" userId="6464a502-8a44-4d67-8fab-8f3aa9495827" providerId="ADAL" clId="{E6E498E9-9241-4F51-876D-C1E325F3407A}" dt="2023-05-18T12:49:13.458" v="14" actId="2696"/>
          <pc:sldLayoutMkLst>
            <pc:docMk/>
            <pc:sldMasterMk cId="4125040566" sldId="2147483699"/>
            <pc:sldLayoutMk cId="2573041498" sldId="2147483709"/>
          </pc:sldLayoutMkLst>
        </pc:sldLayoutChg>
        <pc:sldLayoutChg chg="new del replId">
          <pc:chgData name="Twesigye, Gloria" userId="6464a502-8a44-4d67-8fab-8f3aa9495827" providerId="ADAL" clId="{E6E498E9-9241-4F51-876D-C1E325F3407A}" dt="2023-05-18T12:49:13.442" v="13" actId="2696"/>
          <pc:sldLayoutMkLst>
            <pc:docMk/>
            <pc:sldMasterMk cId="4125040566" sldId="2147483699"/>
            <pc:sldLayoutMk cId="3837780878" sldId="2147483710"/>
          </pc:sldLayoutMkLst>
        </pc:sldLayoutChg>
      </pc:sldMasterChg>
      <pc:sldMasterChg chg="setBg">
        <pc:chgData name="Twesigye, Gloria" userId="6464a502-8a44-4d67-8fab-8f3aa9495827" providerId="ADAL" clId="{E6E498E9-9241-4F51-876D-C1E325F3407A}" dt="2023-05-18T12:51:46.210" v="40"/>
        <pc:sldMasterMkLst>
          <pc:docMk/>
          <pc:sldMasterMk cId="2291587609" sldId="2147483707"/>
        </pc:sldMasterMkLst>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No education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26</c:v>
                </c:pt>
                <c:pt idx="1">
                  <c:v>8</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Basic</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31</c:v>
                </c:pt>
                <c:pt idx="1">
                  <c:v>39</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Secondary</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39</c:v>
                </c:pt>
                <c:pt idx="1">
                  <c:v>46</c:v>
                </c:pt>
              </c:numCache>
            </c:numRef>
          </c:val>
          <c:extLst>
            <c:ext xmlns:c16="http://schemas.microsoft.com/office/drawing/2014/chart" uri="{C3380CC4-5D6E-409C-BE32-E72D297353CC}">
              <c16:uniqueId val="{00000002-1C93-4E1D-B405-BA49DC4B4080}"/>
            </c:ext>
          </c:extLst>
        </c:ser>
        <c:ser>
          <c:idx val="3"/>
          <c:order val="3"/>
          <c:tx>
            <c:strRef>
              <c:f>Sheet1!$E$1</c:f>
              <c:strCache>
                <c:ptCount val="1"/>
                <c:pt idx="0">
                  <c:v>More than secondary</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4</c:v>
                </c:pt>
                <c:pt idx="1">
                  <c:v>8</c:v>
                </c:pt>
              </c:numCache>
            </c:numRef>
          </c:val>
          <c:extLst>
            <c:ext xmlns:c16="http://schemas.microsoft.com/office/drawing/2014/chart" uri="{C3380CC4-5D6E-409C-BE32-E72D297353CC}">
              <c16:uniqueId val="{00000003-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5</c:v>
                </c:pt>
                <c:pt idx="1">
                  <c:v>1</c:v>
                </c:pt>
                <c:pt idx="2">
                  <c:v>3</c:v>
                </c:pt>
                <c:pt idx="3">
                  <c:v>3</c:v>
                </c:pt>
                <c:pt idx="4">
                  <c:v>3</c:v>
                </c:pt>
                <c:pt idx="5">
                  <c:v>7</c:v>
                </c:pt>
                <c:pt idx="6">
                  <c:v>10</c:v>
                </c:pt>
                <c:pt idx="7">
                  <c:v>13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Sheet1!$C$2:$C$9</c:f>
              <c:numCache>
                <c:formatCode>0</c:formatCode>
                <c:ptCount val="8"/>
                <c:pt idx="0">
                  <c:v>28</c:v>
                </c:pt>
                <c:pt idx="1">
                  <c:v>16</c:v>
                </c:pt>
                <c:pt idx="2">
                  <c:v>33</c:v>
                </c:pt>
                <c:pt idx="3">
                  <c:v>33</c:v>
                </c:pt>
                <c:pt idx="4">
                  <c:v>33</c:v>
                </c:pt>
                <c:pt idx="5">
                  <c:v>27</c:v>
                </c:pt>
                <c:pt idx="6">
                  <c:v>29</c:v>
                </c:pt>
                <c:pt idx="7">
                  <c:v>26</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Sheet1!$A$4</c:f>
              <c:strCache>
                <c:ptCount val="1"/>
                <c:pt idx="0">
                  <c:v>Gandaki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D761-614D-888C-F072E456AB3A}"/>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D761-614D-888C-F072E456AB3A}"/>
              </c:ext>
            </c:extLst>
          </c:dPt>
          <c:dPt>
            <c:idx val="4"/>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Madhesh Province</c:v>
                </c:pt>
                <c:pt idx="2">
                  <c:v>Gandaki Province</c:v>
                </c:pt>
                <c:pt idx="3">
                  <c:v>Lumbini Province</c:v>
                </c:pt>
                <c:pt idx="4">
                  <c:v>Koshi Province</c:v>
                </c:pt>
                <c:pt idx="5">
                  <c:v>Sudurpashchim Province</c:v>
                </c:pt>
                <c:pt idx="6">
                  <c:v>Bagmati Province</c:v>
                </c:pt>
                <c:pt idx="7">
                  <c:v>Karnali Province</c:v>
                </c:pt>
              </c:strCache>
            </c:strRef>
          </c:cat>
          <c:val>
            <c:numRef>
              <c:f>Sheet1!$B$2:$B$9</c:f>
              <c:numCache>
                <c:formatCode>General</c:formatCode>
                <c:ptCount val="8"/>
                <c:pt idx="0">
                  <c:v>4</c:v>
                </c:pt>
                <c:pt idx="1">
                  <c:v>1</c:v>
                </c:pt>
                <c:pt idx="2">
                  <c:v>3</c:v>
                </c:pt>
                <c:pt idx="3">
                  <c:v>3</c:v>
                </c:pt>
                <c:pt idx="4">
                  <c:v>3</c:v>
                </c:pt>
                <c:pt idx="5">
                  <c:v>5</c:v>
                </c:pt>
                <c:pt idx="6">
                  <c:v>6</c:v>
                </c:pt>
                <c:pt idx="7">
                  <c:v>8</c:v>
                </c:pt>
              </c:numCache>
            </c:numRef>
          </c:val>
          <c:extLst>
            <c:ext xmlns:c16="http://schemas.microsoft.com/office/drawing/2014/chart" uri="{C3380CC4-5D6E-409C-BE32-E72D297353CC}">
              <c16:uniqueId val="{00000006-D761-614D-888C-F072E456AB3A}"/>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17430284062267"/>
          <c:y val="0"/>
          <c:w val="0.77882271586716845"/>
          <c:h val="0.9772854729489161"/>
        </c:manualLayout>
      </c:layout>
      <c:barChart>
        <c:barDir val="bar"/>
        <c:grouping val="clustered"/>
        <c:varyColors val="0"/>
        <c:ser>
          <c:idx val="0"/>
          <c:order val="0"/>
          <c:tx>
            <c:strRef>
              <c:f>Sheet1!$A$4</c:f>
              <c:strCache>
                <c:ptCount val="1"/>
                <c:pt idx="0">
                  <c:v>Karnali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681F-7E47-9C22-EB737ACFE04B}"/>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681F-7E47-9C22-EB737ACFE04B}"/>
              </c:ext>
            </c:extLst>
          </c:dPt>
          <c:dPt>
            <c:idx val="7"/>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Madhesh Province</c:v>
                </c:pt>
                <c:pt idx="2">
                  <c:v>Karnali Province</c:v>
                </c:pt>
                <c:pt idx="3">
                  <c:v>Gandaki Province</c:v>
                </c:pt>
                <c:pt idx="4">
                  <c:v>Lumbini Province</c:v>
                </c:pt>
                <c:pt idx="5">
                  <c:v>Sudurpashchim Province</c:v>
                </c:pt>
                <c:pt idx="6">
                  <c:v>Bagmati Province</c:v>
                </c:pt>
                <c:pt idx="7">
                  <c:v>Koshi Province</c:v>
                </c:pt>
              </c:strCache>
            </c:strRef>
          </c:cat>
          <c:val>
            <c:numRef>
              <c:f>Sheet1!$B$2:$B$9</c:f>
              <c:numCache>
                <c:formatCode>General</c:formatCode>
                <c:ptCount val="8"/>
                <c:pt idx="0">
                  <c:v>28</c:v>
                </c:pt>
                <c:pt idx="1">
                  <c:v>20</c:v>
                </c:pt>
                <c:pt idx="2">
                  <c:v>24</c:v>
                </c:pt>
                <c:pt idx="3">
                  <c:v>26</c:v>
                </c:pt>
                <c:pt idx="4">
                  <c:v>28</c:v>
                </c:pt>
                <c:pt idx="5">
                  <c:v>29</c:v>
                </c:pt>
                <c:pt idx="6">
                  <c:v>31</c:v>
                </c:pt>
                <c:pt idx="7">
                  <c:v>32</c:v>
                </c:pt>
              </c:numCache>
            </c:numRef>
          </c:val>
          <c:extLst>
            <c:ext xmlns:c16="http://schemas.microsoft.com/office/drawing/2014/chart" uri="{C3380CC4-5D6E-409C-BE32-E72D297353CC}">
              <c16:uniqueId val="{00000006-681F-7E47-9C22-EB737ACFE04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9965833855543145E-2"/>
          <c:w val="0.95416666666666672"/>
          <c:h val="0.7840440290984389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Nepal</c:v>
                </c:pt>
                <c:pt idx="1">
                  <c:v>Urban</c:v>
                </c:pt>
                <c:pt idx="2">
                  <c:v>Rural</c:v>
                </c:pt>
              </c:strCache>
            </c:strRef>
          </c:cat>
          <c:val>
            <c:numRef>
              <c:f>Sheet1!$B$2:$D$2</c:f>
              <c:numCache>
                <c:formatCode>General</c:formatCode>
                <c:ptCount val="3"/>
                <c:pt idx="0">
                  <c:v>11</c:v>
                </c:pt>
                <c:pt idx="1">
                  <c:v>10</c:v>
                </c:pt>
                <c:pt idx="2">
                  <c:v>12</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Nepal</c:v>
                </c:pt>
                <c:pt idx="1">
                  <c:v>Urban</c:v>
                </c:pt>
                <c:pt idx="2">
                  <c:v>Rural</c:v>
                </c:pt>
              </c:strCache>
            </c:strRef>
          </c:cat>
          <c:val>
            <c:numRef>
              <c:f>Sheet1!$B$3:$D$3</c:f>
              <c:numCache>
                <c:formatCode>General</c:formatCode>
                <c:ptCount val="3"/>
                <c:pt idx="0">
                  <c:v>42</c:v>
                </c:pt>
                <c:pt idx="1">
                  <c:v>41</c:v>
                </c:pt>
                <c:pt idx="2">
                  <c:v>45</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Nepal</c:v>
                </c:pt>
                <c:pt idx="1">
                  <c:v>Urban</c:v>
                </c:pt>
                <c:pt idx="2">
                  <c:v>Rural</c:v>
                </c:pt>
              </c:strCache>
            </c:strRef>
          </c:cat>
          <c:val>
            <c:numRef>
              <c:f>Sheet1!$B$2:$D$2</c:f>
              <c:numCache>
                <c:formatCode>General</c:formatCode>
                <c:ptCount val="3"/>
                <c:pt idx="0">
                  <c:v>74</c:v>
                </c:pt>
                <c:pt idx="1">
                  <c:v>77</c:v>
                </c:pt>
                <c:pt idx="2">
                  <c:v>69</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Nepal</c:v>
                </c:pt>
                <c:pt idx="1">
                  <c:v>Urban</c:v>
                </c:pt>
                <c:pt idx="2">
                  <c:v>Rural</c:v>
                </c:pt>
              </c:strCache>
            </c:strRef>
          </c:cat>
          <c:val>
            <c:numRef>
              <c:f>Sheet1!$B$3:$D$3</c:f>
              <c:numCache>
                <c:formatCode>General</c:formatCode>
                <c:ptCount val="3"/>
                <c:pt idx="0">
                  <c:v>89</c:v>
                </c:pt>
                <c:pt idx="1">
                  <c:v>91</c:v>
                </c:pt>
                <c:pt idx="2">
                  <c:v>87</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7197667765577747E-2"/>
          <c:w val="0.95416666666666672"/>
          <c:h val="0.72418232842002017"/>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Newspaper</c:v>
                </c:pt>
                <c:pt idx="1">
                  <c:v>Television</c:v>
                </c:pt>
                <c:pt idx="2">
                  <c:v>Radio</c:v>
                </c:pt>
                <c:pt idx="3">
                  <c:v>All three media</c:v>
                </c:pt>
                <c:pt idx="4">
                  <c:v>None of the three media</c:v>
                </c:pt>
              </c:strCache>
            </c:strRef>
          </c:cat>
          <c:val>
            <c:numRef>
              <c:f>Sheet1!$B$2:$F$2</c:f>
              <c:numCache>
                <c:formatCode>General</c:formatCode>
                <c:ptCount val="5"/>
                <c:pt idx="0">
                  <c:v>7</c:v>
                </c:pt>
                <c:pt idx="1">
                  <c:v>36</c:v>
                </c:pt>
                <c:pt idx="2">
                  <c:v>23</c:v>
                </c:pt>
                <c:pt idx="3">
                  <c:v>2</c:v>
                </c:pt>
                <c:pt idx="4">
                  <c:v>49</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Newspaper</c:v>
                </c:pt>
                <c:pt idx="1">
                  <c:v>Television</c:v>
                </c:pt>
                <c:pt idx="2">
                  <c:v>Radio</c:v>
                </c:pt>
                <c:pt idx="3">
                  <c:v>All three media</c:v>
                </c:pt>
                <c:pt idx="4">
                  <c:v>None of the three media</c:v>
                </c:pt>
              </c:strCache>
            </c:strRef>
          </c:cat>
          <c:val>
            <c:numRef>
              <c:f>Sheet1!$B$3:$F$3</c:f>
              <c:numCache>
                <c:formatCode>General</c:formatCode>
                <c:ptCount val="5"/>
                <c:pt idx="0">
                  <c:v>14</c:v>
                </c:pt>
                <c:pt idx="1">
                  <c:v>38</c:v>
                </c:pt>
                <c:pt idx="2">
                  <c:v>30</c:v>
                </c:pt>
                <c:pt idx="3">
                  <c:v>4</c:v>
                </c:pt>
                <c:pt idx="4">
                  <c:v>41</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used the internet</c:v>
                </c:pt>
                <c:pt idx="1">
                  <c:v>Used the internet in the last 12 months</c:v>
                </c:pt>
              </c:strCache>
            </c:strRef>
          </c:cat>
          <c:val>
            <c:numRef>
              <c:f>Sheet1!$B$2:$C$2</c:f>
              <c:numCache>
                <c:formatCode>General</c:formatCode>
                <c:ptCount val="2"/>
                <c:pt idx="0">
                  <c:v>66</c:v>
                </c:pt>
                <c:pt idx="1">
                  <c:v>65</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used the internet</c:v>
                </c:pt>
                <c:pt idx="1">
                  <c:v>Used the internet in the last 12 months</c:v>
                </c:pt>
              </c:strCache>
            </c:strRef>
          </c:cat>
          <c:val>
            <c:numRef>
              <c:f>Sheet1!$B$3:$C$3</c:f>
              <c:numCache>
                <c:formatCode>General</c:formatCode>
                <c:ptCount val="2"/>
                <c:pt idx="0">
                  <c:v>78</c:v>
                </c:pt>
                <c:pt idx="1">
                  <c:v>76</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Basic</c:v>
                </c:pt>
                <c:pt idx="2">
                  <c:v>Secondary</c:v>
                </c:pt>
                <c:pt idx="3">
                  <c:v>More than secondary</c:v>
                </c:pt>
              </c:strCache>
            </c:strRef>
          </c:cat>
          <c:val>
            <c:numRef>
              <c:f>Sheet1!$B$2:$B$5</c:f>
              <c:numCache>
                <c:formatCode>General</c:formatCode>
                <c:ptCount val="4"/>
                <c:pt idx="0">
                  <c:v>34</c:v>
                </c:pt>
                <c:pt idx="1">
                  <c:v>60</c:v>
                </c:pt>
                <c:pt idx="2">
                  <c:v>85</c:v>
                </c:pt>
                <c:pt idx="3">
                  <c:v>98</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Basic</c:v>
                </c:pt>
                <c:pt idx="2">
                  <c:v>Secondary</c:v>
                </c:pt>
                <c:pt idx="3">
                  <c:v>More than secondary</c:v>
                </c:pt>
              </c:strCache>
            </c:strRef>
          </c:cat>
          <c:val>
            <c:numRef>
              <c:f>Sheet1!$C$2:$C$5</c:f>
              <c:numCache>
                <c:formatCode>General</c:formatCode>
                <c:ptCount val="4"/>
                <c:pt idx="0">
                  <c:v>30</c:v>
                </c:pt>
                <c:pt idx="1">
                  <c:v>63</c:v>
                </c:pt>
                <c:pt idx="2">
                  <c:v>91</c:v>
                </c:pt>
                <c:pt idx="3">
                  <c:v>98</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formatCode="General">
                  <c:v>60</c:v>
                </c:pt>
                <c:pt idx="1">
                  <c:v>33</c:v>
                </c:pt>
                <c:pt idx="2">
                  <c:v>49</c:v>
                </c:pt>
                <c:pt idx="3">
                  <c:v>60</c:v>
                </c:pt>
                <c:pt idx="4">
                  <c:v>70</c:v>
                </c:pt>
                <c:pt idx="5">
                  <c:v>74</c:v>
                </c:pt>
                <c:pt idx="6">
                  <c:v>76</c:v>
                </c:pt>
                <c:pt idx="7">
                  <c:v>73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Sheet1!$C$2:$C$9</c:f>
              <c:numCache>
                <c:formatCode>0</c:formatCode>
                <c:ptCount val="8"/>
                <c:pt idx="0">
                  <c:v>77</c:v>
                </c:pt>
                <c:pt idx="1">
                  <c:v>38</c:v>
                </c:pt>
                <c:pt idx="2">
                  <c:v>71</c:v>
                </c:pt>
                <c:pt idx="3">
                  <c:v>87</c:v>
                </c:pt>
                <c:pt idx="4">
                  <c:v>91</c:v>
                </c:pt>
                <c:pt idx="5">
                  <c:v>94</c:v>
                </c:pt>
                <c:pt idx="6">
                  <c:v>94</c:v>
                </c:pt>
                <c:pt idx="7">
                  <c:v>93</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244862849154216"/>
          <c:y val="2.9520441796550272E-2"/>
          <c:w val="0.52257643342705073"/>
          <c:h val="0.94095911640689944"/>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Professional/ technical/ managerial</c:v>
                </c:pt>
                <c:pt idx="1">
                  <c:v>Clerical</c:v>
                </c:pt>
                <c:pt idx="2">
                  <c:v>Sales and services</c:v>
                </c:pt>
                <c:pt idx="3">
                  <c:v>Skilled manual</c:v>
                </c:pt>
                <c:pt idx="4">
                  <c:v>Unskilled manual</c:v>
                </c:pt>
                <c:pt idx="5">
                  <c:v>Agriculture</c:v>
                </c:pt>
              </c:strCache>
            </c:strRef>
          </c:cat>
          <c:val>
            <c:numRef>
              <c:f>Sheet1!$B$2:$B$7</c:f>
              <c:numCache>
                <c:formatCode>General</c:formatCode>
                <c:ptCount val="6"/>
                <c:pt idx="0">
                  <c:v>12</c:v>
                </c:pt>
                <c:pt idx="1">
                  <c:v>2</c:v>
                </c:pt>
                <c:pt idx="2">
                  <c:v>17</c:v>
                </c:pt>
                <c:pt idx="3">
                  <c:v>23</c:v>
                </c:pt>
                <c:pt idx="4">
                  <c:v>20</c:v>
                </c:pt>
                <c:pt idx="5">
                  <c:v>27</c:v>
                </c:pt>
              </c:numCache>
            </c:numRef>
          </c:val>
          <c:extLst>
            <c:ext xmlns:c16="http://schemas.microsoft.com/office/drawing/2014/chart" uri="{C3380CC4-5D6E-409C-BE32-E72D297353CC}">
              <c16:uniqueId val="{00000000-1322-4B7E-B274-23205EEF543E}"/>
            </c:ext>
          </c:extLst>
        </c:ser>
        <c:ser>
          <c:idx val="1"/>
          <c:order val="1"/>
          <c:tx>
            <c:strRef>
              <c:f>Sheet1!$C$1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Professional/ technical/ managerial</c:v>
                </c:pt>
                <c:pt idx="1">
                  <c:v>Clerical</c:v>
                </c:pt>
                <c:pt idx="2">
                  <c:v>Sales and services</c:v>
                </c:pt>
                <c:pt idx="3">
                  <c:v>Skilled manual</c:v>
                </c:pt>
                <c:pt idx="4">
                  <c:v>Unskilled manual</c:v>
                </c:pt>
                <c:pt idx="5">
                  <c:v>Agriculture</c:v>
                </c:pt>
              </c:strCache>
            </c:strRef>
          </c:cat>
          <c:val>
            <c:numRef>
              <c:f>Sheet1!$C$2:$C$7</c:f>
              <c:numCache>
                <c:formatCode>General</c:formatCode>
                <c:ptCount val="6"/>
                <c:pt idx="0">
                  <c:v>8</c:v>
                </c:pt>
                <c:pt idx="1">
                  <c:v>2</c:v>
                </c:pt>
                <c:pt idx="2">
                  <c:v>11</c:v>
                </c:pt>
                <c:pt idx="3">
                  <c:v>5</c:v>
                </c:pt>
                <c:pt idx="4">
                  <c:v>6</c:v>
                </c:pt>
                <c:pt idx="5">
                  <c:v>68</c:v>
                </c:pt>
              </c:numCache>
            </c:numRef>
          </c:val>
          <c:extLst>
            <c:ext xmlns:c16="http://schemas.microsoft.com/office/drawing/2014/chart" uri="{C3380CC4-5D6E-409C-BE32-E72D297353CC}">
              <c16:uniqueId val="{00000001-1322-4B7E-B274-23205EEF543E}"/>
            </c:ext>
          </c:extLst>
        </c:ser>
        <c:dLbls>
          <c:dLblPos val="outEnd"/>
          <c:showLegendKey val="0"/>
          <c:showVal val="1"/>
          <c:showCatName val="0"/>
          <c:showSerName val="0"/>
          <c:showPercent val="0"/>
          <c:showBubbleSize val="0"/>
        </c:dLbls>
        <c:gapWidth val="182"/>
        <c:axId val="1019810304"/>
        <c:axId val="1019811136"/>
      </c:barChart>
      <c:catAx>
        <c:axId val="1019810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019811136"/>
        <c:crosses val="autoZero"/>
        <c:auto val="1"/>
        <c:lblAlgn val="ctr"/>
        <c:lblOffset val="100"/>
        <c:noMultiLvlLbl val="0"/>
      </c:catAx>
      <c:valAx>
        <c:axId val="1019811136"/>
        <c:scaling>
          <c:orientation val="minMax"/>
          <c:max val="100"/>
        </c:scaling>
        <c:delete val="1"/>
        <c:axPos val="b"/>
        <c:numFmt formatCode="General" sourceLinked="1"/>
        <c:majorTickMark val="none"/>
        <c:minorTickMark val="none"/>
        <c:tickLblPos val="nextTo"/>
        <c:crossAx val="10198103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4.7360732965173596E-2"/>
          <c:w val="0.73438207400652344"/>
          <c:h val="0.80488190350211608"/>
        </c:manualLayout>
      </c:layout>
      <c:barChart>
        <c:barDir val="col"/>
        <c:grouping val="stacked"/>
        <c:varyColors val="0"/>
        <c:ser>
          <c:idx val="0"/>
          <c:order val="0"/>
          <c:tx>
            <c:strRef>
              <c:f>Sheet1!$A$2</c:f>
              <c:strCache>
                <c:ptCount val="1"/>
                <c:pt idx="0">
                  <c:v>None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0" i="0" u="none" strike="noStrike" kern="1200" baseline="0" noProof="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 </c:v>
                </c:pt>
                <c:pt idx="1">
                  <c:v>Men</c:v>
                </c:pt>
              </c:strCache>
            </c:strRef>
          </c:cat>
          <c:val>
            <c:numRef>
              <c:f>Sheet1!$B$2:$C$2</c:f>
              <c:numCache>
                <c:formatCode>General</c:formatCode>
                <c:ptCount val="2"/>
                <c:pt idx="0">
                  <c:v>88</c:v>
                </c:pt>
                <c:pt idx="1">
                  <c:v>87</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Any health insurance</c:v>
                </c:pt>
              </c:strCache>
            </c:strRef>
          </c:tx>
          <c:spPr>
            <a:solidFill>
              <a:srgbClr val="00A1DF"/>
            </a:solidFill>
            <a:ln>
              <a:noFill/>
            </a:ln>
            <a:effectLst/>
          </c:spPr>
          <c:invertIfNegative val="0"/>
          <c:dLbls>
            <c:spPr>
              <a:noFill/>
              <a:ln>
                <a:noFill/>
              </a:ln>
              <a:effectLst/>
            </c:spPr>
            <c:txPr>
              <a:bodyPr rot="0" spcFirstLastPara="1" vertOverflow="ellipsis" vert="horz" wrap="square" anchor="ctr" anchorCtr="1"/>
              <a:lstStyle/>
              <a:p>
                <a:pPr>
                  <a:defRPr lang="en-US" sz="1800" b="0" i="0" u="none" strike="noStrike" kern="1200" baseline="0" noProof="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 </c:v>
                </c:pt>
                <c:pt idx="1">
                  <c:v>Men</c:v>
                </c:pt>
              </c:strCache>
            </c:strRef>
          </c:cat>
          <c:val>
            <c:numRef>
              <c:f>Sheet1!$B$3:$C$3</c:f>
              <c:numCache>
                <c:formatCode>General</c:formatCode>
                <c:ptCount val="2"/>
                <c:pt idx="0">
                  <c:v>12</c:v>
                </c:pt>
                <c:pt idx="1">
                  <c:v>13</c:v>
                </c:pt>
              </c:numCache>
            </c:numRef>
          </c:val>
          <c:extLst>
            <c:ext xmlns:c16="http://schemas.microsoft.com/office/drawing/2014/chart" uri="{C3380CC4-5D6E-409C-BE32-E72D297353CC}">
              <c16:uniqueId val="{00000001-F103-4BD6-A737-F89A69E717A2}"/>
            </c:ext>
          </c:extLst>
        </c:ser>
        <c:dLbls>
          <c:dLblPos val="ctr"/>
          <c:showLegendKey val="0"/>
          <c:showVal val="1"/>
          <c:showCatName val="0"/>
          <c:showSerName val="0"/>
          <c:showPercent val="0"/>
          <c:showBubbleSize val="0"/>
        </c:dLbls>
        <c:gapWidth val="100"/>
        <c:overlap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r"/>
      <c:layout>
        <c:manualLayout>
          <c:xMode val="edge"/>
          <c:yMode val="edge"/>
          <c:x val="0.63331607085082686"/>
          <c:y val="3.0557392747442697E-2"/>
          <c:w val="0.36326552694804515"/>
          <c:h val="0.81520951426449872"/>
        </c:manualLayout>
      </c:layout>
      <c:overlay val="0"/>
      <c:spPr>
        <a:noFill/>
        <a:ln>
          <a:noFill/>
        </a:ln>
        <a:effectLst/>
      </c:spPr>
      <c:txPr>
        <a:bodyPr rot="0" spcFirstLastPara="1" vertOverflow="ellipsis" vert="horz" wrap="square" anchor="ctr" anchorCtr="1"/>
        <a:lstStyle/>
        <a:p>
          <a:pPr>
            <a:defRPr lang="en-US" sz="1800" b="0"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noProof="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92910244855895E-3"/>
          <c:y val="0.17446798915893108"/>
          <c:w val="0.99076224023915405"/>
          <c:h val="0.53523278175317468"/>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2-6ED0-4724-BC40-467DDA7EBDFC}"/>
                </c:ext>
              </c:extLst>
            </c:dLbl>
            <c:dLbl>
              <c:idx val="1"/>
              <c:delete val="1"/>
              <c:extLst>
                <c:ext xmlns:c15="http://schemas.microsoft.com/office/drawing/2012/chart" uri="{CE6537A1-D6FC-4f65-9D91-7224C49458BB}"/>
                <c:ext xmlns:c16="http://schemas.microsoft.com/office/drawing/2014/chart" uri="{C3380CC4-5D6E-409C-BE32-E72D297353CC}">
                  <c16:uniqueId val="{00000001-6ED0-4724-BC40-467DDA7EBDFC}"/>
                </c:ext>
              </c:extLst>
            </c:dLbl>
            <c:dLbl>
              <c:idx val="2"/>
              <c:delete val="1"/>
              <c:extLst>
                <c:ext xmlns:c15="http://schemas.microsoft.com/office/drawing/2012/chart" uri="{CE6537A1-D6FC-4f65-9D91-7224C49458BB}"/>
                <c:ext xmlns:c16="http://schemas.microsoft.com/office/drawing/2014/chart" uri="{C3380CC4-5D6E-409C-BE32-E72D297353CC}">
                  <c16:uniqueId val="{00000003-6ED0-4724-BC40-467DDA7EBDF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Sheet1!$A$4:$A$7</c:f>
              <c:strCache>
                <c:ptCount val="4"/>
                <c:pt idx="0">
                  <c:v>Government health insurance</c:v>
                </c:pt>
                <c:pt idx="1">
                  <c:v>Health insurance through employer</c:v>
                </c:pt>
                <c:pt idx="2">
                  <c:v>Social security</c:v>
                </c:pt>
                <c:pt idx="3">
                  <c:v>Privately purchased commercial insurance</c:v>
                </c:pt>
              </c:strCache>
            </c:strRef>
          </c:cat>
          <c:val>
            <c:numRef>
              <c:f>Sheet1!$B$4:$B$7</c:f>
              <c:numCache>
                <c:formatCode>General</c:formatCode>
                <c:ptCount val="4"/>
                <c:pt idx="0">
                  <c:v>11</c:v>
                </c:pt>
                <c:pt idx="1">
                  <c:v>0</c:v>
                </c:pt>
                <c:pt idx="2">
                  <c:v>0</c:v>
                </c:pt>
                <c:pt idx="3">
                  <c:v>1</c:v>
                </c:pt>
              </c:numCache>
            </c:numRef>
          </c:val>
          <c:extLst>
            <c:ext xmlns:c16="http://schemas.microsoft.com/office/drawing/2014/chart" uri="{C3380CC4-5D6E-409C-BE32-E72D297353CC}">
              <c16:uniqueId val="{00000000-51FF-4006-A60C-54B0F6F369E9}"/>
            </c:ext>
          </c:extLst>
        </c:ser>
        <c:ser>
          <c:idx val="1"/>
          <c:order val="1"/>
          <c:tx>
            <c:strRef>
              <c:f>Sheet1!$C$1</c:f>
              <c:strCache>
                <c:ptCount val="1"/>
                <c:pt idx="0">
                  <c:v>Men</c:v>
                </c:pt>
              </c:strCache>
            </c:strRef>
          </c:tx>
          <c:spPr>
            <a:solidFill>
              <a:schemeClr val="accent2"/>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00-6ED0-4724-BC40-467DDA7EBDF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Sheet1!$A$4:$A$7</c:f>
              <c:strCache>
                <c:ptCount val="4"/>
                <c:pt idx="0">
                  <c:v>Government health insurance</c:v>
                </c:pt>
                <c:pt idx="1">
                  <c:v>Health insurance through employer</c:v>
                </c:pt>
                <c:pt idx="2">
                  <c:v>Social security</c:v>
                </c:pt>
                <c:pt idx="3">
                  <c:v>Privately purchased commercial insurance</c:v>
                </c:pt>
              </c:strCache>
            </c:strRef>
          </c:cat>
          <c:val>
            <c:numRef>
              <c:f>Sheet1!$C$4:$C$7</c:f>
              <c:numCache>
                <c:formatCode>General</c:formatCode>
                <c:ptCount val="4"/>
                <c:pt idx="0">
                  <c:v>10</c:v>
                </c:pt>
                <c:pt idx="1">
                  <c:v>2</c:v>
                </c:pt>
                <c:pt idx="2">
                  <c:v>0</c:v>
                </c:pt>
                <c:pt idx="3">
                  <c:v>2</c:v>
                </c:pt>
              </c:numCache>
            </c:numRef>
          </c:val>
          <c:extLst>
            <c:ext xmlns:c16="http://schemas.microsoft.com/office/drawing/2014/chart" uri="{C3380CC4-5D6E-409C-BE32-E72D297353CC}">
              <c16:uniqueId val="{00000001-51FF-4006-A60C-54B0F6F369E9}"/>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0.05299</cdr:x>
      <cdr:y>0.59738</cdr:y>
    </cdr:from>
    <cdr:to>
      <cdr:x>0.13437</cdr:x>
      <cdr:y>0.64936</cdr:y>
    </cdr:to>
    <cdr:sp macro="" textlink="">
      <cdr:nvSpPr>
        <cdr:cNvPr id="7" name="TextBox 13">
          <a:extLst xmlns:a="http://schemas.openxmlformats.org/drawingml/2006/main">
            <a:ext uri="{FF2B5EF4-FFF2-40B4-BE49-F238E27FC236}">
              <a16:creationId xmlns:a16="http://schemas.microsoft.com/office/drawing/2014/main" id="{55B684D1-989F-F2FA-B0EB-FD1C377F6569}"/>
            </a:ext>
          </a:extLst>
        </cdr:cNvPr>
        <cdr:cNvSpPr txBox="1"/>
      </cdr:nvSpPr>
      <cdr:spPr>
        <a:xfrm xmlns:a="http://schemas.openxmlformats.org/drawingml/2006/main">
          <a:off x="278715" y="3020348"/>
          <a:ext cx="428012" cy="262809"/>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11</a:t>
          </a:r>
          <a:endParaRPr lang="fr-FR" sz="1800" b="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0.29754</cdr:x>
      <cdr:y>0.65831</cdr:y>
    </cdr:from>
    <cdr:to>
      <cdr:x>0.3824</cdr:x>
      <cdr:y>0.71029</cdr:y>
    </cdr:to>
    <cdr:sp macro="" textlink="">
      <cdr:nvSpPr>
        <cdr:cNvPr id="8" name="TextBox 13">
          <a:extLst xmlns:a="http://schemas.openxmlformats.org/drawingml/2006/main">
            <a:ext uri="{FF2B5EF4-FFF2-40B4-BE49-F238E27FC236}">
              <a16:creationId xmlns:a16="http://schemas.microsoft.com/office/drawing/2014/main" id="{55B684D1-989F-F2FA-B0EB-FD1C377F6569}"/>
            </a:ext>
          </a:extLst>
        </cdr:cNvPr>
        <cdr:cNvSpPr txBox="1"/>
      </cdr:nvSpPr>
      <cdr:spPr>
        <a:xfrm xmlns:a="http://schemas.openxmlformats.org/drawingml/2006/main">
          <a:off x="1564906" y="3328399"/>
          <a:ext cx="446314" cy="262809"/>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&lt;1</a:t>
          </a:r>
          <a:endParaRPr lang="fr-FR" sz="1800" b="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0.53161</cdr:x>
      <cdr:y>0.65831</cdr:y>
    </cdr:from>
    <cdr:to>
      <cdr:x>0.61233</cdr:x>
      <cdr:y>0.7103</cdr:y>
    </cdr:to>
    <cdr:sp macro="" textlink="">
      <cdr:nvSpPr>
        <cdr:cNvPr id="9" name="TextBox 13">
          <a:extLst xmlns:a="http://schemas.openxmlformats.org/drawingml/2006/main">
            <a:ext uri="{FF2B5EF4-FFF2-40B4-BE49-F238E27FC236}">
              <a16:creationId xmlns:a16="http://schemas.microsoft.com/office/drawing/2014/main" id="{55B684D1-989F-F2FA-B0EB-FD1C377F6569}"/>
            </a:ext>
          </a:extLst>
        </cdr:cNvPr>
        <cdr:cNvSpPr txBox="1"/>
      </cdr:nvSpPr>
      <cdr:spPr>
        <a:xfrm xmlns:a="http://schemas.openxmlformats.org/drawingml/2006/main">
          <a:off x="2795935" y="3328374"/>
          <a:ext cx="424541" cy="262859"/>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&lt;1</a:t>
          </a:r>
          <a:endParaRPr lang="fr-FR" sz="1800" b="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0.0037</cdr:x>
      <cdr:y>0.95581</cdr:y>
    </cdr:from>
    <cdr:to>
      <cdr:x>0.9963</cdr:x>
      <cdr:y>0.95581</cdr:y>
    </cdr:to>
    <cdr:cxnSp macro="">
      <cdr:nvCxnSpPr>
        <cdr:cNvPr id="11" name="Straight Connector 10">
          <a:extLst xmlns:a="http://schemas.openxmlformats.org/drawingml/2006/main">
            <a:ext uri="{FF2B5EF4-FFF2-40B4-BE49-F238E27FC236}">
              <a16:creationId xmlns:a16="http://schemas.microsoft.com/office/drawing/2014/main" id="{0ECE43BF-08E7-CB49-4715-2155287EE7E1}"/>
            </a:ext>
          </a:extLst>
        </cdr:cNvPr>
        <cdr:cNvCxnSpPr/>
      </cdr:nvCxnSpPr>
      <cdr:spPr>
        <a:xfrm xmlns:a="http://schemas.openxmlformats.org/drawingml/2006/main">
          <a:off x="19455" y="4832538"/>
          <a:ext cx="5220510" cy="0"/>
        </a:xfrm>
        <a:prstGeom xmlns:a="http://schemas.openxmlformats.org/drawingml/2006/main" prst="line">
          <a:avLst/>
        </a:prstGeom>
        <a:ln xmlns:a="http://schemas.openxmlformats.org/drawingml/2006/main" w="127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0.59709</cdr:x>
      <cdr:y>0.65831</cdr:y>
    </cdr:from>
    <cdr:to>
      <cdr:x>0.67781</cdr:x>
      <cdr:y>0.7103</cdr:y>
    </cdr:to>
    <cdr:sp macro="" textlink="">
      <cdr:nvSpPr>
        <cdr:cNvPr id="2" name="TextBox 13">
          <a:extLst xmlns:a="http://schemas.openxmlformats.org/drawingml/2006/main">
            <a:ext uri="{FF2B5EF4-FFF2-40B4-BE49-F238E27FC236}">
              <a16:creationId xmlns:a16="http://schemas.microsoft.com/office/drawing/2014/main" id="{090DE449-3F7B-C35B-181B-AA977415D35B}"/>
            </a:ext>
          </a:extLst>
        </cdr:cNvPr>
        <cdr:cNvSpPr txBox="1"/>
      </cdr:nvSpPr>
      <cdr:spPr>
        <a:xfrm xmlns:a="http://schemas.openxmlformats.org/drawingml/2006/main">
          <a:off x="3140355" y="3328374"/>
          <a:ext cx="424541" cy="262859"/>
        </a:xfrm>
        <a:prstGeom xmlns:a="http://schemas.openxmlformats.org/drawingml/2006/main" prst="rect">
          <a:avLst/>
        </a:prstGeom>
      </cdr:spPr>
      <cdr:txBody>
        <a:bodyPr xmlns:a="http://schemas.openxmlformats.org/drawingml/2006/main" vert="horz" wrap="square" lIns="91440" tIns="45720" rIns="91440" bIns="45720" rtlCol="0" anchor="ctr">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&lt;1</a:t>
          </a:r>
          <a:endParaRPr lang="fr-FR" sz="1800" b="1" dirty="0">
            <a:latin typeface="Source Sans Pro" panose="020B0503030403020204" pitchFamily="34" charset="0"/>
            <a:ea typeface="Source Sans Pro" panose="020B0503030403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5/18/2023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67001A-8C75-4BAA-A9C5-4D01B493A7C1}" type="datetimeFigureOut">
              <a:rPr lang="en-US" smtClean="0"/>
              <a:t>5/18/2023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B24C39-C45A-4001-BB18-701F08EF0EE5}" type="slidenum">
              <a:rPr lang="en-US" smtClean="0"/>
              <a:t>‹#›</a:t>
            </a:fld>
            <a:endParaRPr lang="en-US"/>
          </a:p>
        </p:txBody>
      </p:sp>
    </p:spTree>
    <p:extLst>
      <p:ext uri="{BB962C8B-B14F-4D97-AF65-F5344CB8AC3E}">
        <p14:creationId xmlns:p14="http://schemas.microsoft.com/office/powerpoint/2010/main" val="4116731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Thirty-nine percent of women and 46% of men have at least some secondary education, while 4% of women and 8% of men have more than a secondary education. Twenty-six percent of women and 8% of men have no education.</a:t>
            </a:r>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3</a:t>
            </a:fld>
            <a:endParaRPr lang="en-US" dirty="0"/>
          </a:p>
        </p:txBody>
      </p:sp>
    </p:spTree>
    <p:extLst>
      <p:ext uri="{BB962C8B-B14F-4D97-AF65-F5344CB8AC3E}">
        <p14:creationId xmlns:p14="http://schemas.microsoft.com/office/powerpoint/2010/main" val="2038425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percentage of women age 15-49 who currently use any tobacco ranges by provinces, with </a:t>
            </a:r>
            <a:r>
              <a:rPr lang="en-US" dirty="0" err="1"/>
              <a:t>Karnali</a:t>
            </a:r>
            <a:r>
              <a:rPr lang="en-US" dirty="0"/>
              <a:t> Province having the highest percentage of tobacco users (8%) and </a:t>
            </a:r>
            <a:r>
              <a:rPr lang="en-US" dirty="0" err="1"/>
              <a:t>Madhesh</a:t>
            </a:r>
            <a:r>
              <a:rPr lang="en-US" dirty="0"/>
              <a:t> Province having the lowest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Includes daily and occasional (less than daily) use.</a:t>
            </a:r>
          </a:p>
          <a:p>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16</a:t>
            </a:fld>
            <a:endParaRPr lang="en-US"/>
          </a:p>
        </p:txBody>
      </p:sp>
    </p:spTree>
    <p:extLst>
      <p:ext uri="{BB962C8B-B14F-4D97-AF65-F5344CB8AC3E}">
        <p14:creationId xmlns:p14="http://schemas.microsoft.com/office/powerpoint/2010/main" val="717797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percentage of men age 15-49 who currently use any tobacco ranges by provinces, with </a:t>
            </a:r>
            <a:r>
              <a:rPr lang="en-US" dirty="0" err="1"/>
              <a:t>Koshi</a:t>
            </a:r>
            <a:r>
              <a:rPr lang="en-US" dirty="0"/>
              <a:t> Province having the highest percentage of tobacco users (32%) and </a:t>
            </a:r>
            <a:r>
              <a:rPr lang="en-US" dirty="0" err="1"/>
              <a:t>Madhesh</a:t>
            </a:r>
            <a:r>
              <a:rPr lang="en-US" dirty="0"/>
              <a:t> Province having the lowest (20%).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Includes daily and occasional (less than daily) use.</a:t>
            </a:r>
          </a:p>
          <a:p>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17</a:t>
            </a:fld>
            <a:endParaRPr lang="en-US"/>
          </a:p>
        </p:txBody>
      </p:sp>
    </p:spTree>
    <p:extLst>
      <p:ext uri="{BB962C8B-B14F-4D97-AF65-F5344CB8AC3E}">
        <p14:creationId xmlns:p14="http://schemas.microsoft.com/office/powerpoint/2010/main" val="2546114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Men are more likely than women to consume alcohol. Forty-two percent of men consumed alcohol in the past month, as compared with 11% of women. </a:t>
            </a:r>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18</a:t>
            </a:fld>
            <a:endParaRPr lang="en-US"/>
          </a:p>
        </p:txBody>
      </p:sp>
    </p:spTree>
    <p:extLst>
      <p:ext uri="{BB962C8B-B14F-4D97-AF65-F5344CB8AC3E}">
        <p14:creationId xmlns:p14="http://schemas.microsoft.com/office/powerpoint/2010/main" val="664273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Three-quarters of women and nearly 90% of men are literate. </a:t>
            </a:r>
          </a:p>
          <a:p>
            <a:endParaRPr lang="en-US" dirty="0"/>
          </a:p>
          <a:p>
            <a:r>
              <a:rPr lang="en-US" dirty="0"/>
              <a:t>Literacy refers to women and men who attended schooling higher than the secondary level and women and men with less schooling who can read a whole sentence or part of a sentence.</a:t>
            </a:r>
          </a:p>
        </p:txBody>
      </p:sp>
      <p:sp>
        <p:nvSpPr>
          <p:cNvPr id="4" name="Slide Number Placeholder 3"/>
          <p:cNvSpPr>
            <a:spLocks noGrp="1"/>
          </p:cNvSpPr>
          <p:nvPr>
            <p:ph type="sldNum" sz="quarter" idx="5"/>
          </p:nvPr>
        </p:nvSpPr>
        <p:spPr/>
        <p:txBody>
          <a:bodyPr/>
          <a:lstStyle/>
          <a:p>
            <a:fld id="{25B24C39-C45A-4001-BB18-701F08EF0EE5}" type="slidenum">
              <a:rPr lang="en-US" smtClean="0"/>
              <a:t>4</a:t>
            </a:fld>
            <a:endParaRPr lang="en-US" dirty="0"/>
          </a:p>
        </p:txBody>
      </p:sp>
    </p:spTree>
    <p:extLst>
      <p:ext uri="{BB962C8B-B14F-4D97-AF65-F5344CB8AC3E}">
        <p14:creationId xmlns:p14="http://schemas.microsoft.com/office/powerpoint/2010/main" val="872668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Television is the most commonly accessed form of media among both women and men (36% and 38%, respectively). Men are more likely than women to access the other two forms of media: 14% of men and 7% of women read a newspaper at least once a week, while 30% of men and 23% of women listen to the radio at least once a week.</a:t>
            </a:r>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6</a:t>
            </a:fld>
            <a:endParaRPr lang="en-US"/>
          </a:p>
        </p:txBody>
      </p:sp>
    </p:spTree>
    <p:extLst>
      <p:ext uri="{BB962C8B-B14F-4D97-AF65-F5344CB8AC3E}">
        <p14:creationId xmlns:p14="http://schemas.microsoft.com/office/powerpoint/2010/main" val="319179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A comparatively higher proportion of men than women used the internet in the last 12 months (76% versus 65%). Among internet users, 64% of women and 70% of men use the internet almost every day.</a:t>
            </a:r>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7</a:t>
            </a:fld>
            <a:endParaRPr lang="en-US"/>
          </a:p>
        </p:txBody>
      </p:sp>
    </p:spTree>
    <p:extLst>
      <p:ext uri="{BB962C8B-B14F-4D97-AF65-F5344CB8AC3E}">
        <p14:creationId xmlns:p14="http://schemas.microsoft.com/office/powerpoint/2010/main" val="4116363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Internet use in the last 12 months increases with increasing in levels of education, from 34% among women and 30% among men with no education to 98% among both women and men with more than a secondary education.</a:t>
            </a:r>
            <a:endParaRPr lang="fr-FR"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8</a:t>
            </a:fld>
            <a:endParaRPr lang="en-US"/>
          </a:p>
        </p:txBody>
      </p:sp>
    </p:spTree>
    <p:extLst>
      <p:ext uri="{BB962C8B-B14F-4D97-AF65-F5344CB8AC3E}">
        <p14:creationId xmlns:p14="http://schemas.microsoft.com/office/powerpoint/2010/main" val="2002831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More men than women are currently employed (77% versus 60%). Only 38% of men and 33% of women age 15–19 are currently employed, as compared with 71% of men and 49% of women age 20–24. This trend generally increases with age.</a:t>
            </a:r>
            <a:endParaRPr lang="en-US" dirty="0"/>
          </a:p>
          <a:p>
            <a:endParaRPr lang="en-US" dirty="0"/>
          </a:p>
          <a:p>
            <a:endParaRPr lang="en-US" dirty="0"/>
          </a:p>
          <a:p>
            <a:r>
              <a:rPr lang="en-US" dirty="0"/>
              <a:t>Includes women and men who are not currently employed but were in the last 12 months, and those who are “currently employed”, including those who have done work in the last 7 days and those who did not work in the last 7 days but who are regularly employed and were absent from work for leave, illness, vacation, or any other such reason.</a:t>
            </a:r>
          </a:p>
        </p:txBody>
      </p:sp>
      <p:sp>
        <p:nvSpPr>
          <p:cNvPr id="4" name="Slide Number Placeholder 3"/>
          <p:cNvSpPr>
            <a:spLocks noGrp="1"/>
          </p:cNvSpPr>
          <p:nvPr>
            <p:ph type="sldNum" sz="quarter" idx="5"/>
          </p:nvPr>
        </p:nvSpPr>
        <p:spPr/>
        <p:txBody>
          <a:bodyPr/>
          <a:lstStyle/>
          <a:p>
            <a:fld id="{25B24C39-C45A-4001-BB18-701F08EF0EE5}" type="slidenum">
              <a:rPr lang="en-US" smtClean="0"/>
              <a:t>10</a:t>
            </a:fld>
            <a:endParaRPr lang="en-US" dirty="0"/>
          </a:p>
        </p:txBody>
      </p:sp>
    </p:spTree>
    <p:extLst>
      <p:ext uri="{BB962C8B-B14F-4D97-AF65-F5344CB8AC3E}">
        <p14:creationId xmlns:p14="http://schemas.microsoft.com/office/powerpoint/2010/main" val="112154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A higher proportion of women are engaged in agriculture than men (67% versus 27%). Only 8% of women and 12% of men are engaged in professional/technical/managerial jobs, and 11% of women and 17% of men work in sales and services.</a:t>
            </a:r>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11</a:t>
            </a:fld>
            <a:endParaRPr lang="en-US"/>
          </a:p>
        </p:txBody>
      </p:sp>
    </p:spTree>
    <p:extLst>
      <p:ext uri="{BB962C8B-B14F-4D97-AF65-F5344CB8AC3E}">
        <p14:creationId xmlns:p14="http://schemas.microsoft.com/office/powerpoint/2010/main" val="1545882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2022 NDHS results showed that most women (88%) and men (87%) do not have health insurance. Of the 12% of women and 13% of men with coverage, a majority are insured through a government health insurance program (11% of women and 10% of men).</a:t>
            </a:r>
            <a:endParaRPr lang="en-US" dirty="0"/>
          </a:p>
        </p:txBody>
      </p:sp>
      <p:sp>
        <p:nvSpPr>
          <p:cNvPr id="4" name="Slide Number Placeholder 3"/>
          <p:cNvSpPr>
            <a:spLocks noGrp="1"/>
          </p:cNvSpPr>
          <p:nvPr>
            <p:ph type="sldNum" sz="quarter" idx="5"/>
          </p:nvPr>
        </p:nvSpPr>
        <p:spPr/>
        <p:txBody>
          <a:bodyPr/>
          <a:lstStyle/>
          <a:p>
            <a:fld id="{25B24C39-C45A-4001-BB18-701F08EF0EE5}" type="slidenum">
              <a:rPr lang="en-US" smtClean="0"/>
              <a:t>13</a:t>
            </a:fld>
            <a:endParaRPr lang="en-US"/>
          </a:p>
        </p:txBody>
      </p:sp>
    </p:spTree>
    <p:extLst>
      <p:ext uri="{BB962C8B-B14F-4D97-AF65-F5344CB8AC3E}">
        <p14:creationId xmlns:p14="http://schemas.microsoft.com/office/powerpoint/2010/main" val="1713873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More men than women use tobacco. Twenty-eight percent of men smoke tobacco, as compared with 5% of women. Among both women and men who smoke tobacco, cigarettes are most common (4% and 28%, respectively). </a:t>
            </a:r>
            <a:endParaRPr lang="en-US" dirty="0"/>
          </a:p>
          <a:p>
            <a:endParaRPr lang="en-US" dirty="0"/>
          </a:p>
          <a:p>
            <a:r>
              <a:rPr lang="en-US" dirty="0"/>
              <a:t>Includes daily and occasional (less than daily) use.</a:t>
            </a:r>
          </a:p>
        </p:txBody>
      </p:sp>
      <p:sp>
        <p:nvSpPr>
          <p:cNvPr id="4" name="Slide Number Placeholder 3"/>
          <p:cNvSpPr>
            <a:spLocks noGrp="1"/>
          </p:cNvSpPr>
          <p:nvPr>
            <p:ph type="sldNum" sz="quarter" idx="5"/>
          </p:nvPr>
        </p:nvSpPr>
        <p:spPr/>
        <p:txBody>
          <a:bodyPr/>
          <a:lstStyle/>
          <a:p>
            <a:fld id="{25B24C39-C45A-4001-BB18-701F08EF0EE5}" type="slidenum">
              <a:rPr lang="en-US" smtClean="0"/>
              <a:t>15</a:t>
            </a:fld>
            <a:endParaRPr lang="en-US"/>
          </a:p>
        </p:txBody>
      </p:sp>
    </p:spTree>
    <p:extLst>
      <p:ext uri="{BB962C8B-B14F-4D97-AF65-F5344CB8AC3E}">
        <p14:creationId xmlns:p14="http://schemas.microsoft.com/office/powerpoint/2010/main" val="2925606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4015084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03227"/>
            <a:ext cx="7886700" cy="810706"/>
          </a:xfrm>
        </p:spPr>
        <p:txBody>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645774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03227"/>
            <a:ext cx="7886700" cy="810706"/>
          </a:xfrm>
        </p:spPr>
        <p:txBody>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064578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1048316931"/>
      </p:ext>
    </p:extLst>
  </p:cSld>
  <p:clrMap bg1="lt1" tx1="dk1" bg2="dk2" tx2="lt2" accent1="accent1" accent2="accent2" accent3="accent3" accent4="accent4" accent5="accent5" accent6="accent6" hlink="hlink" folHlink="folHlink"/>
  <p:sldLayoutIdLst>
    <p:sldLayoutId id="214748369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2291587609"/>
      </p:ext>
    </p:extLst>
  </p:cSld>
  <p:clrMap bg1="lt1" tx1="dk1" bg2="lt2" tx2="dk2" accent1="accent1" accent2="accent2" accent3="accent3" accent4="accent4" accent5="accent5" accent6="accent6" hlink="hlink" folHlink="folHlink"/>
  <p:sldLayoutIdLst>
    <p:sldLayoutId id="2147483708" r:id="rId1"/>
    <p:sldLayoutId id="2147483709"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chart" Target="../charts/chart9.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chart" Target="../charts/chart1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chart" Target="../charts/char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pPr algn="ctr"/>
            <a:r>
              <a:rPr lang="en-US" sz="3600" b="1" dirty="0">
                <a:solidFill>
                  <a:schemeClr val="bg1"/>
                </a:solidFill>
                <a:latin typeface="Source Sans Pro" panose="020B0503030403020204" pitchFamily="34" charset="0"/>
                <a:ea typeface="Source Sans Pro" panose="020B0503030403020204" pitchFamily="34" charset="0"/>
              </a:rPr>
              <a:t>Respondent Characteristics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Employment Status by Age and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dirty="0"/>
              <a:t>Percent of women and men who were employed in the 12 months preceding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19115599"/>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276600" y="6258830"/>
            <a:ext cx="3058886" cy="46808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Age (years)</a:t>
            </a:r>
          </a:p>
        </p:txBody>
      </p:sp>
    </p:spTree>
    <p:extLst>
      <p:ext uri="{BB962C8B-B14F-4D97-AF65-F5344CB8AC3E}">
        <p14:creationId xmlns:p14="http://schemas.microsoft.com/office/powerpoint/2010/main" val="1925132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en-US" dirty="0"/>
              <a:t>Occupation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dirty="0"/>
              <a:t>Percent distribution of women and men who were employed in the 12 months preceding the survey by occupation</a:t>
            </a:r>
          </a:p>
        </p:txBody>
      </p:sp>
      <p:graphicFrame>
        <p:nvGraphicFramePr>
          <p:cNvPr id="7" name="Chart 6">
            <a:extLst>
              <a:ext uri="{FF2B5EF4-FFF2-40B4-BE49-F238E27FC236}">
                <a16:creationId xmlns:a16="http://schemas.microsoft.com/office/drawing/2014/main" id="{BAE287F8-D626-0727-B8AA-36BF55EA7C9D}"/>
              </a:ext>
            </a:extLst>
          </p:cNvPr>
          <p:cNvGraphicFramePr/>
          <p:nvPr>
            <p:extLst>
              <p:ext uri="{D42A27DB-BD31-4B8C-83A1-F6EECF244321}">
                <p14:modId xmlns:p14="http://schemas.microsoft.com/office/powerpoint/2010/main" val="594957745"/>
              </p:ext>
            </p:extLst>
          </p:nvPr>
        </p:nvGraphicFramePr>
        <p:xfrm>
          <a:off x="423860" y="1760559"/>
          <a:ext cx="8065025" cy="47323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4"/>
            <a:ext cx="4811486" cy="4420961"/>
          </a:xfrm>
        </p:spPr>
        <p:txBody>
          <a:bodyPr>
            <a:normAutofit/>
          </a:bodyPr>
          <a:lstStyle/>
          <a:p>
            <a:pPr marL="342900" indent="-342900" algn="l">
              <a:buFont typeface="Arial" panose="020B0604020202020204" pitchFamily="34" charset="0"/>
              <a:buChar char="•"/>
            </a:pPr>
            <a:r>
              <a:rPr lang="en-US" sz="3200" i="0" dirty="0"/>
              <a:t>Education and Literacy</a:t>
            </a:r>
          </a:p>
          <a:p>
            <a:pPr marL="342900" indent="-342900" algn="l">
              <a:buFont typeface="Arial" panose="020B0604020202020204" pitchFamily="34" charset="0"/>
              <a:buChar char="•"/>
            </a:pPr>
            <a:r>
              <a:rPr lang="en-US" sz="3200" i="0" dirty="0"/>
              <a:t>Mass Media Exposure and Internet Usage</a:t>
            </a:r>
          </a:p>
          <a:p>
            <a:pPr marL="342900" indent="-342900" algn="l">
              <a:buFont typeface="Arial" panose="020B0604020202020204" pitchFamily="34" charset="0"/>
              <a:buChar char="•"/>
            </a:pPr>
            <a:r>
              <a:rPr lang="en-US" sz="3200" i="0" dirty="0"/>
              <a:t>Employment</a:t>
            </a:r>
          </a:p>
          <a:p>
            <a:pPr marL="342900" indent="-342900" algn="l">
              <a:buFont typeface="Arial" panose="020B0604020202020204" pitchFamily="34" charset="0"/>
              <a:buChar char="•"/>
            </a:pPr>
            <a:r>
              <a:rPr lang="en-US" sz="3200" b="1" i="0" dirty="0">
                <a:solidFill>
                  <a:schemeClr val="accent5"/>
                </a:solidFill>
              </a:rPr>
              <a:t>Health Insurance Coverage</a:t>
            </a:r>
          </a:p>
          <a:p>
            <a:pPr marL="342900" indent="-342900" algn="l">
              <a:buFont typeface="Arial" panose="020B0604020202020204" pitchFamily="34" charset="0"/>
              <a:buChar char="•"/>
            </a:pPr>
            <a:r>
              <a:rPr lang="en-US" sz="3200" i="0" dirty="0"/>
              <a:t>Tobacco Use and Alcohol Consumption</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2712"/>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3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72FFB37E-E6C9-0056-6A00-1FA17B4993B6}"/>
              </a:ext>
            </a:extLst>
          </p:cNvPr>
          <p:cNvPicPr>
            <a:picLocks noChangeAspect="1"/>
          </p:cNvPicPr>
          <p:nvPr/>
        </p:nvPicPr>
        <p:blipFill>
          <a:blip r:embed="rId2"/>
          <a:stretch>
            <a:fillRect/>
          </a:stretch>
        </p:blipFill>
        <p:spPr>
          <a:xfrm>
            <a:off x="5908433" y="11058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62889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52438" y="264608"/>
            <a:ext cx="8296275" cy="930275"/>
          </a:xfrm>
        </p:spPr>
        <p:txBody>
          <a:bodyPr>
            <a:noAutofit/>
          </a:bodyPr>
          <a:lstStyle/>
          <a:p>
            <a:r>
              <a:rPr lang="en-US" dirty="0"/>
              <a:t>Health Insurance Coverage</a:t>
            </a:r>
            <a:endParaRPr lang="fr-FR" noProof="0"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74073" y="1046195"/>
            <a:ext cx="7886700" cy="419100"/>
          </a:xfrm>
        </p:spPr>
        <p:txBody>
          <a:bodyPr/>
          <a:lstStyle/>
          <a:p>
            <a:r>
              <a:rPr lang="en-US" dirty="0"/>
              <a:t>Percent of women and men age 15-49 with: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009811212"/>
              </p:ext>
            </p:extLst>
          </p:nvPr>
        </p:nvGraphicFramePr>
        <p:xfrm>
          <a:off x="0" y="1465296"/>
          <a:ext cx="4059534" cy="49290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7145ECEE-5D5C-74C4-50A5-961A60B3D8D7}"/>
              </a:ext>
            </a:extLst>
          </p:cNvPr>
          <p:cNvGraphicFramePr/>
          <p:nvPr>
            <p:extLst>
              <p:ext uri="{D42A27DB-BD31-4B8C-83A1-F6EECF244321}">
                <p14:modId xmlns:p14="http://schemas.microsoft.com/office/powerpoint/2010/main" val="819908921"/>
              </p:ext>
            </p:extLst>
          </p:nvPr>
        </p:nvGraphicFramePr>
        <p:xfrm>
          <a:off x="3780819" y="1699098"/>
          <a:ext cx="5259420" cy="5055959"/>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a:extLst>
              <a:ext uri="{FF2B5EF4-FFF2-40B4-BE49-F238E27FC236}">
                <a16:creationId xmlns:a16="http://schemas.microsoft.com/office/drawing/2014/main" id="{11243C6F-AED6-8E86-47F0-33554723ECB6}"/>
              </a:ext>
            </a:extLst>
          </p:cNvPr>
          <p:cNvSpPr/>
          <p:nvPr/>
        </p:nvSpPr>
        <p:spPr>
          <a:xfrm>
            <a:off x="3615447" y="6476914"/>
            <a:ext cx="5259420" cy="3810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600" dirty="0">
                <a:solidFill>
                  <a:schemeClr val="tx1"/>
                </a:solidFill>
              </a:rPr>
              <a:t>Specific</a:t>
            </a:r>
            <a:r>
              <a:rPr lang="fr-FR" sz="1600" dirty="0">
                <a:solidFill>
                  <a:schemeClr val="tx1"/>
                </a:solidFill>
              </a:rPr>
              <a:t> types of health insurance</a:t>
            </a:r>
          </a:p>
        </p:txBody>
      </p:sp>
    </p:spTree>
    <p:extLst>
      <p:ext uri="{BB962C8B-B14F-4D97-AF65-F5344CB8AC3E}">
        <p14:creationId xmlns:p14="http://schemas.microsoft.com/office/powerpoint/2010/main" val="3286086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4"/>
            <a:ext cx="4811486" cy="4420961"/>
          </a:xfrm>
        </p:spPr>
        <p:txBody>
          <a:bodyPr>
            <a:normAutofit/>
          </a:bodyPr>
          <a:lstStyle/>
          <a:p>
            <a:pPr marL="342900" indent="-342900" algn="l">
              <a:buFont typeface="Arial" panose="020B0604020202020204" pitchFamily="34" charset="0"/>
              <a:buChar char="•"/>
            </a:pPr>
            <a:r>
              <a:rPr lang="en-US" sz="3200" i="0"/>
              <a:t>Education and Literacy</a:t>
            </a:r>
          </a:p>
          <a:p>
            <a:pPr marL="342900" indent="-342900" algn="l">
              <a:buFont typeface="Arial" panose="020B0604020202020204" pitchFamily="34" charset="0"/>
              <a:buChar char="•"/>
            </a:pPr>
            <a:r>
              <a:rPr lang="en-US" sz="3200" i="0"/>
              <a:t>Mass Media Exposure and Internet Usage</a:t>
            </a:r>
          </a:p>
          <a:p>
            <a:pPr marL="342900" indent="-342900" algn="l">
              <a:buFont typeface="Arial" panose="020B0604020202020204" pitchFamily="34" charset="0"/>
              <a:buChar char="•"/>
            </a:pPr>
            <a:r>
              <a:rPr lang="en-US" sz="3200" i="0"/>
              <a:t>Employment</a:t>
            </a:r>
          </a:p>
          <a:p>
            <a:pPr marL="342900" indent="-342900" algn="l">
              <a:buFont typeface="Arial" panose="020B0604020202020204" pitchFamily="34" charset="0"/>
              <a:buChar char="•"/>
            </a:pPr>
            <a:r>
              <a:rPr lang="en-US" sz="3200" i="0"/>
              <a:t>Health Insurance Coverage</a:t>
            </a:r>
          </a:p>
          <a:p>
            <a:pPr marL="342900" indent="-342900" algn="l">
              <a:buFont typeface="Arial" panose="020B0604020202020204" pitchFamily="34" charset="0"/>
              <a:buChar char="•"/>
            </a:pPr>
            <a:r>
              <a:rPr lang="en-US" sz="3200" b="1" i="0">
                <a:solidFill>
                  <a:schemeClr val="accent5"/>
                </a:solidFill>
              </a:rPr>
              <a:t>Tobacco Use and Alcohol Consumption</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057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3 </a:t>
            </a:r>
            <a:r>
              <a:rPr lang="en-US" sz="2000"/>
              <a:t>of the Final Report</a:t>
            </a:r>
          </a:p>
        </p:txBody>
      </p:sp>
      <p:pic>
        <p:nvPicPr>
          <p:cNvPr id="11" name="Picture 10" descr="A picture containing text, screenshot, cartoon, graphic design&#10;&#10;Description automatically generated">
            <a:extLst>
              <a:ext uri="{FF2B5EF4-FFF2-40B4-BE49-F238E27FC236}">
                <a16:creationId xmlns:a16="http://schemas.microsoft.com/office/drawing/2014/main" id="{CB811E36-99D1-1D30-4F68-4EFA73C2958C}"/>
              </a:ext>
            </a:extLst>
          </p:cNvPr>
          <p:cNvPicPr>
            <a:picLocks noChangeAspect="1"/>
          </p:cNvPicPr>
          <p:nvPr/>
        </p:nvPicPr>
        <p:blipFill>
          <a:blip r:embed="rId2"/>
          <a:stretch>
            <a:fillRect/>
          </a:stretch>
        </p:blipFill>
        <p:spPr>
          <a:xfrm>
            <a:off x="5908433" y="11058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16764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a:t>Tobacco Use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a:t>Percent of women and men who are currently using any type of tobacco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99854979"/>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2926930" y="6258830"/>
            <a:ext cx="3058886" cy="468085"/>
          </a:xfrm>
          <a:prstGeom prst="rect">
            <a:avLst/>
          </a:prstGeom>
        </p:spPr>
        <p:txBody>
          <a:bodyPr vert="horz" wrap="square" lIns="91440" tIns="45720" rIns="91440" bIns="45720" rtlCol="0" anchor="ctr">
            <a:normAutofit/>
          </a:bodyPr>
          <a:lstStyle/>
          <a:p>
            <a:pPr algn="ctr"/>
            <a:r>
              <a:rPr lang="en-US" b="1">
                <a:latin typeface="Source Sans Pro" panose="020B0503030403020204" pitchFamily="34" charset="0"/>
                <a:ea typeface="Source Sans Pro" panose="020B0503030403020204" pitchFamily="34" charset="0"/>
              </a:rPr>
              <a:t>Age (years)</a:t>
            </a:r>
          </a:p>
        </p:txBody>
      </p:sp>
      <p:pic>
        <p:nvPicPr>
          <p:cNvPr id="6" name="Picture 5" descr="A picture containing text&#10;&#10;Description automatically generated">
            <a:extLst>
              <a:ext uri="{FF2B5EF4-FFF2-40B4-BE49-F238E27FC236}">
                <a16:creationId xmlns:a16="http://schemas.microsoft.com/office/drawing/2014/main" id="{092809C5-B2CE-D0A0-DF6E-1664B8F9B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EC5E0466-D164-5808-2EFA-11709A96B338}"/>
              </a:ext>
            </a:extLst>
          </p:cNvPr>
          <p:cNvSpPr txBox="1">
            <a:spLocks/>
          </p:cNvSpPr>
          <p:nvPr/>
        </p:nvSpPr>
        <p:spPr>
          <a:xfrm>
            <a:off x="7558022" y="804880"/>
            <a:ext cx="168340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1DF"/>
                </a:solidFill>
              </a:rPr>
              <a:t>Indicator 3.a.1</a:t>
            </a:r>
          </a:p>
        </p:txBody>
      </p:sp>
    </p:spTree>
    <p:extLst>
      <p:ext uri="{BB962C8B-B14F-4D97-AF65-F5344CB8AC3E}">
        <p14:creationId xmlns:p14="http://schemas.microsoft.com/office/powerpoint/2010/main" val="1182146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82897" y="669310"/>
            <a:ext cx="7886700" cy="810706"/>
          </a:xfrm>
        </p:spPr>
        <p:txBody>
          <a:bodyPr>
            <a:normAutofit/>
          </a:bodyPr>
          <a:lstStyle/>
          <a:p>
            <a:r>
              <a:rPr lang="en-US" dirty="0"/>
              <a:t>Percent of women age 15-49 currently using any tobacco</a:t>
            </a:r>
          </a:p>
        </p:txBody>
      </p:sp>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628648" y="0"/>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Women’s Tobacco Use by Province</a:t>
            </a:r>
          </a:p>
        </p:txBody>
      </p:sp>
      <p:pic>
        <p:nvPicPr>
          <p:cNvPr id="2" name="Picture 1" descr="A picture containing text&#10;&#10;Description automatically generated">
            <a:extLst>
              <a:ext uri="{FF2B5EF4-FFF2-40B4-BE49-F238E27FC236}">
                <a16:creationId xmlns:a16="http://schemas.microsoft.com/office/drawing/2014/main" id="{AF9C21C2-32B2-BA6A-086C-897CC66E11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550E16E7-1776-F885-BC59-AA6A8BA56B8A}"/>
              </a:ext>
            </a:extLst>
          </p:cNvPr>
          <p:cNvSpPr txBox="1">
            <a:spLocks/>
          </p:cNvSpPr>
          <p:nvPr/>
        </p:nvSpPr>
        <p:spPr>
          <a:xfrm>
            <a:off x="7372104" y="749298"/>
            <a:ext cx="166894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1DF"/>
                </a:solidFill>
              </a:rPr>
              <a:t>Indicator 3.a.1</a:t>
            </a:r>
          </a:p>
        </p:txBody>
      </p:sp>
      <p:graphicFrame>
        <p:nvGraphicFramePr>
          <p:cNvPr id="5" name="Chart 4">
            <a:extLst>
              <a:ext uri="{FF2B5EF4-FFF2-40B4-BE49-F238E27FC236}">
                <a16:creationId xmlns:a16="http://schemas.microsoft.com/office/drawing/2014/main" id="{FCC74764-3A0B-FC6B-3FEF-C4818359FD8A}"/>
              </a:ext>
            </a:extLst>
          </p:cNvPr>
          <p:cNvGraphicFramePr/>
          <p:nvPr>
            <p:extLst>
              <p:ext uri="{D42A27DB-BD31-4B8C-83A1-F6EECF244321}">
                <p14:modId xmlns:p14="http://schemas.microsoft.com/office/powerpoint/2010/main" val="2425732608"/>
              </p:ext>
            </p:extLst>
          </p:nvPr>
        </p:nvGraphicFramePr>
        <p:xfrm>
          <a:off x="1417637" y="1480016"/>
          <a:ext cx="5229236" cy="519605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7324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Content Placeholder 2">
            <a:extLst>
              <a:ext uri="{FF2B5EF4-FFF2-40B4-BE49-F238E27FC236}">
                <a16:creationId xmlns:a16="http://schemas.microsoft.com/office/drawing/2014/main" id="{E43EAB63-2153-CD6D-931F-EE5664D9009C}"/>
              </a:ext>
            </a:extLst>
          </p:cNvPr>
          <p:cNvSpPr>
            <a:spLocks noGrp="1"/>
          </p:cNvSpPr>
          <p:nvPr>
            <p:ph idx="1"/>
          </p:nvPr>
        </p:nvSpPr>
        <p:spPr>
          <a:xfrm>
            <a:off x="640975" y="726140"/>
            <a:ext cx="7886700" cy="810706"/>
          </a:xfrm>
        </p:spPr>
        <p:txBody>
          <a:bodyPr>
            <a:normAutofit/>
          </a:bodyPr>
          <a:lstStyle/>
          <a:p>
            <a:r>
              <a:rPr lang="en-US" dirty="0"/>
              <a:t>Percent of men age 15-49 currently using any tobacco</a:t>
            </a:r>
          </a:p>
        </p:txBody>
      </p:sp>
      <p:sp>
        <p:nvSpPr>
          <p:cNvPr id="6" name="Title 1">
            <a:extLst>
              <a:ext uri="{FF2B5EF4-FFF2-40B4-BE49-F238E27FC236}">
                <a16:creationId xmlns:a16="http://schemas.microsoft.com/office/drawing/2014/main" id="{9BDCE6A8-2C31-F7B4-5CEC-7699505FBC63}"/>
              </a:ext>
            </a:extLst>
          </p:cNvPr>
          <p:cNvSpPr txBox="1">
            <a:spLocks/>
          </p:cNvSpPr>
          <p:nvPr/>
        </p:nvSpPr>
        <p:spPr>
          <a:xfrm>
            <a:off x="628648" y="0"/>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Men’s Tobacco Use by Province</a:t>
            </a:r>
          </a:p>
        </p:txBody>
      </p:sp>
      <p:pic>
        <p:nvPicPr>
          <p:cNvPr id="2" name="Picture 1" descr="A picture containing text&#10;&#10;Description automatically generated">
            <a:extLst>
              <a:ext uri="{FF2B5EF4-FFF2-40B4-BE49-F238E27FC236}">
                <a16:creationId xmlns:a16="http://schemas.microsoft.com/office/drawing/2014/main" id="{3CF5AD67-6F0B-00E3-D832-26D47A5555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E4BAE33A-4184-D7A5-3950-BA6F2BA2E332}"/>
              </a:ext>
            </a:extLst>
          </p:cNvPr>
          <p:cNvSpPr txBox="1">
            <a:spLocks/>
          </p:cNvSpPr>
          <p:nvPr/>
        </p:nvSpPr>
        <p:spPr>
          <a:xfrm>
            <a:off x="7372104" y="822145"/>
            <a:ext cx="166894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1DF"/>
                </a:solidFill>
              </a:rPr>
              <a:t>Indicator 3.a.1</a:t>
            </a:r>
          </a:p>
        </p:txBody>
      </p:sp>
      <p:graphicFrame>
        <p:nvGraphicFramePr>
          <p:cNvPr id="4" name="Chart 3">
            <a:extLst>
              <a:ext uri="{FF2B5EF4-FFF2-40B4-BE49-F238E27FC236}">
                <a16:creationId xmlns:a16="http://schemas.microsoft.com/office/drawing/2014/main" id="{A0F615B8-5F3C-86EB-E6B9-16D8B9ED2E24}"/>
              </a:ext>
            </a:extLst>
          </p:cNvPr>
          <p:cNvGraphicFramePr/>
          <p:nvPr>
            <p:extLst>
              <p:ext uri="{D42A27DB-BD31-4B8C-83A1-F6EECF244321}">
                <p14:modId xmlns:p14="http://schemas.microsoft.com/office/powerpoint/2010/main" val="2326028162"/>
              </p:ext>
            </p:extLst>
          </p:nvPr>
        </p:nvGraphicFramePr>
        <p:xfrm>
          <a:off x="1" y="1661943"/>
          <a:ext cx="9041046" cy="519605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76330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5125"/>
            <a:ext cx="7886701" cy="930275"/>
          </a:xfrm>
        </p:spPr>
        <p:txBody>
          <a:bodyPr>
            <a:noAutofit/>
          </a:bodyPr>
          <a:lstStyle/>
          <a:p>
            <a:r>
              <a:rPr lang="en-US"/>
              <a:t>Alcohol Consumption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181099"/>
            <a:ext cx="7962901" cy="723900"/>
          </a:xfrm>
        </p:spPr>
        <p:txBody>
          <a:bodyPr>
            <a:normAutofit/>
          </a:bodyPr>
          <a:lstStyle/>
          <a:p>
            <a:r>
              <a:rPr lang="en-US"/>
              <a:t>Percent of women and men age 15-49 who consumed at least one alcoholic drink in the past month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3712331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5205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362243"/>
          </a:xfrm>
        </p:spPr>
        <p:txBody>
          <a:bodyPr>
            <a:noAutofit/>
          </a:bodyPr>
          <a:lstStyle/>
          <a:p>
            <a:pPr>
              <a:lnSpc>
                <a:spcPct val="100000"/>
              </a:lnSpc>
            </a:pPr>
            <a:r>
              <a:rPr lang="en-US" sz="2200" i="0" dirty="0"/>
              <a:t>Among women and men age 15-49:</a:t>
            </a:r>
          </a:p>
          <a:p>
            <a:pPr marL="285750" indent="-285750">
              <a:lnSpc>
                <a:spcPct val="100000"/>
              </a:lnSpc>
              <a:buFont typeface="Arial" panose="020B0604020202020204" pitchFamily="34" charset="0"/>
              <a:buChar char="•"/>
            </a:pPr>
            <a:r>
              <a:rPr lang="en-US" sz="2200" b="1" i="0" dirty="0">
                <a:solidFill>
                  <a:schemeClr val="accent5"/>
                </a:solidFill>
              </a:rPr>
              <a:t>26% </a:t>
            </a:r>
            <a:r>
              <a:rPr lang="en-US" sz="2200" i="0" dirty="0"/>
              <a:t>of women and </a:t>
            </a:r>
            <a:r>
              <a:rPr lang="en-US" sz="2200" b="1" i="0" dirty="0">
                <a:solidFill>
                  <a:schemeClr val="accent5"/>
                </a:solidFill>
              </a:rPr>
              <a:t>8% </a:t>
            </a:r>
            <a:r>
              <a:rPr lang="en-US" sz="2200" i="0" dirty="0"/>
              <a:t>of men have </a:t>
            </a:r>
            <a:r>
              <a:rPr lang="en-US" sz="2200" b="1" i="0" dirty="0">
                <a:solidFill>
                  <a:schemeClr val="accent5"/>
                </a:solidFill>
              </a:rPr>
              <a:t>no formal education, </a:t>
            </a:r>
            <a:r>
              <a:rPr lang="en-US" sz="2200" i="0" dirty="0"/>
              <a:t>while </a:t>
            </a:r>
            <a:r>
              <a:rPr lang="en-US" sz="2200" b="1" i="0" dirty="0">
                <a:solidFill>
                  <a:schemeClr val="accent5"/>
                </a:solidFill>
              </a:rPr>
              <a:t>4% </a:t>
            </a:r>
            <a:r>
              <a:rPr lang="en-US" sz="2200" i="0" dirty="0"/>
              <a:t>of women and </a:t>
            </a:r>
            <a:r>
              <a:rPr lang="en-US" sz="2200" b="1" i="0" dirty="0">
                <a:solidFill>
                  <a:schemeClr val="accent5"/>
                </a:solidFill>
              </a:rPr>
              <a:t>8% </a:t>
            </a:r>
            <a:r>
              <a:rPr lang="en-US" sz="2200" i="0" dirty="0"/>
              <a:t>of men have </a:t>
            </a:r>
            <a:r>
              <a:rPr lang="en-US" sz="2200" b="1" i="0" dirty="0">
                <a:solidFill>
                  <a:schemeClr val="accent5"/>
                </a:solidFill>
              </a:rPr>
              <a:t>more than secondary education</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74% </a:t>
            </a:r>
            <a:r>
              <a:rPr lang="en-US" sz="2200" i="0" dirty="0"/>
              <a:t>of women and </a:t>
            </a:r>
            <a:r>
              <a:rPr lang="en-US" sz="2200" b="1" i="0" dirty="0">
                <a:solidFill>
                  <a:schemeClr val="accent5"/>
                </a:solidFill>
              </a:rPr>
              <a:t>89% </a:t>
            </a:r>
            <a:r>
              <a:rPr lang="en-US" sz="2200" i="0" dirty="0"/>
              <a:t>of men are </a:t>
            </a:r>
            <a:r>
              <a:rPr lang="en-US" sz="2200" b="1" i="0" dirty="0">
                <a:solidFill>
                  <a:schemeClr val="accent5"/>
                </a:solidFill>
              </a:rPr>
              <a:t>literate</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49% </a:t>
            </a:r>
            <a:r>
              <a:rPr lang="en-US" sz="2200" i="0" dirty="0"/>
              <a:t>of women and </a:t>
            </a:r>
            <a:r>
              <a:rPr lang="en-US" sz="2200" b="1" i="0" dirty="0">
                <a:solidFill>
                  <a:schemeClr val="accent5"/>
                </a:solidFill>
              </a:rPr>
              <a:t>41% </a:t>
            </a:r>
            <a:r>
              <a:rPr lang="en-US" sz="2200" i="0" dirty="0"/>
              <a:t>of men </a:t>
            </a:r>
            <a:r>
              <a:rPr lang="en-US" sz="2200" b="1" i="0" dirty="0">
                <a:solidFill>
                  <a:schemeClr val="accent5"/>
                </a:solidFill>
              </a:rPr>
              <a:t>do not access newspapers, television or radio </a:t>
            </a:r>
            <a:r>
              <a:rPr lang="en-US" sz="2200" i="0" dirty="0"/>
              <a:t>on a weekly basis.</a:t>
            </a:r>
          </a:p>
          <a:p>
            <a:pPr marL="285750" indent="-285750">
              <a:lnSpc>
                <a:spcPct val="100000"/>
              </a:lnSpc>
              <a:buFont typeface="Arial" panose="020B0604020202020204" pitchFamily="34" charset="0"/>
              <a:buChar char="•"/>
            </a:pPr>
            <a:r>
              <a:rPr lang="en-US" sz="2200" b="1" i="0" dirty="0">
                <a:solidFill>
                  <a:schemeClr val="accent5"/>
                </a:solidFill>
              </a:rPr>
              <a:t>65% </a:t>
            </a:r>
            <a:r>
              <a:rPr lang="en-US" sz="2200" i="0" dirty="0"/>
              <a:t>of women and </a:t>
            </a:r>
            <a:r>
              <a:rPr lang="en-US" sz="2200" b="1" i="0" dirty="0">
                <a:solidFill>
                  <a:schemeClr val="accent5"/>
                </a:solidFill>
              </a:rPr>
              <a:t>76% </a:t>
            </a:r>
            <a:r>
              <a:rPr lang="en-US" sz="2200" i="0" dirty="0"/>
              <a:t>of men </a:t>
            </a:r>
            <a:r>
              <a:rPr lang="en-US" sz="2200" b="1" i="0" dirty="0">
                <a:solidFill>
                  <a:schemeClr val="accent5"/>
                </a:solidFill>
              </a:rPr>
              <a:t>used the internet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49% </a:t>
            </a:r>
            <a:r>
              <a:rPr lang="en-US" sz="2200" i="0" dirty="0"/>
              <a:t>of women and </a:t>
            </a:r>
            <a:r>
              <a:rPr lang="en-US" sz="2200" b="1" i="0" dirty="0">
                <a:solidFill>
                  <a:schemeClr val="accent5"/>
                </a:solidFill>
              </a:rPr>
              <a:t>86% </a:t>
            </a:r>
            <a:r>
              <a:rPr lang="en-US" sz="2200" i="0" dirty="0"/>
              <a:t>of men </a:t>
            </a:r>
            <a:r>
              <a:rPr lang="en-US" sz="2200" b="1" i="0" dirty="0">
                <a:solidFill>
                  <a:schemeClr val="accent5"/>
                </a:solidFill>
              </a:rPr>
              <a:t>were employed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12% </a:t>
            </a:r>
            <a:r>
              <a:rPr lang="en-US" sz="2200" i="0" dirty="0"/>
              <a:t>of women and </a:t>
            </a:r>
            <a:r>
              <a:rPr lang="en-US" sz="2200" b="1" i="0" dirty="0">
                <a:solidFill>
                  <a:schemeClr val="accent5"/>
                </a:solidFill>
              </a:rPr>
              <a:t>13% </a:t>
            </a:r>
            <a:r>
              <a:rPr lang="en-US" sz="2200" i="0" dirty="0"/>
              <a:t>of men </a:t>
            </a:r>
            <a:r>
              <a:rPr lang="en-US" sz="2200" b="1" i="0" dirty="0">
                <a:solidFill>
                  <a:schemeClr val="accent5"/>
                </a:solidFill>
              </a:rPr>
              <a:t>have health insurance</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7% </a:t>
            </a:r>
            <a:r>
              <a:rPr lang="en-US" sz="2200" i="0" dirty="0"/>
              <a:t>of women and </a:t>
            </a:r>
            <a:r>
              <a:rPr lang="en-US" sz="2200" b="1" i="0" dirty="0">
                <a:solidFill>
                  <a:schemeClr val="accent5"/>
                </a:solidFill>
              </a:rPr>
              <a:t>50% </a:t>
            </a:r>
            <a:r>
              <a:rPr lang="en-US" sz="2200" i="0" dirty="0"/>
              <a:t>of men </a:t>
            </a:r>
            <a:r>
              <a:rPr lang="en-US" sz="2200" b="1" i="0" dirty="0">
                <a:solidFill>
                  <a:schemeClr val="accent5"/>
                </a:solidFill>
              </a:rPr>
              <a:t>currently use any tobacco</a:t>
            </a:r>
            <a:r>
              <a:rPr lang="en-US" sz="22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b="1" i="0" dirty="0">
                <a:solidFill>
                  <a:schemeClr val="accent5"/>
                </a:solidFill>
              </a:rPr>
              <a:t>Education and Literacy</a:t>
            </a:r>
          </a:p>
          <a:p>
            <a:pPr marL="342900" indent="-342900" algn="l">
              <a:buFont typeface="Arial" panose="020B0604020202020204" pitchFamily="34" charset="0"/>
              <a:buChar char="•"/>
            </a:pPr>
            <a:r>
              <a:rPr lang="en-US" sz="3200" i="0" dirty="0"/>
              <a:t>Mass Media Exposure and Internet Usage</a:t>
            </a:r>
          </a:p>
          <a:p>
            <a:pPr marL="342900" indent="-342900" algn="l">
              <a:buFont typeface="Arial" panose="020B0604020202020204" pitchFamily="34" charset="0"/>
              <a:buChar char="•"/>
            </a:pPr>
            <a:r>
              <a:rPr lang="en-US" sz="3200" i="0" dirty="0"/>
              <a:t>Employment</a:t>
            </a:r>
          </a:p>
          <a:p>
            <a:pPr marL="342900" indent="-342900" algn="l">
              <a:buFont typeface="Arial" panose="020B0604020202020204" pitchFamily="34" charset="0"/>
              <a:buChar char="•"/>
            </a:pPr>
            <a:r>
              <a:rPr lang="en-US" sz="3200" i="0" dirty="0"/>
              <a:t>Health Insurance Coverage</a:t>
            </a:r>
          </a:p>
          <a:p>
            <a:pPr marL="342900" indent="-342900" algn="l">
              <a:buFont typeface="Arial" panose="020B0604020202020204" pitchFamily="34" charset="0"/>
              <a:buChar char="•"/>
            </a:pPr>
            <a:r>
              <a:rPr lang="en-US" sz="3200" i="0" dirty="0"/>
              <a:t>Tobacco Use and Alcohol Consumption</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8783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3 </a:t>
            </a:r>
            <a:r>
              <a:rPr lang="en-US" sz="2000" dirty="0"/>
              <a:t>of the Final Report</a:t>
            </a:r>
          </a:p>
        </p:txBody>
      </p:sp>
      <p:pic>
        <p:nvPicPr>
          <p:cNvPr id="2" name="Picture 1" descr="A picture containing text, screenshot, cartoon, graphic design&#10;&#10;Description automatically generated">
            <a:extLst>
              <a:ext uri="{FF2B5EF4-FFF2-40B4-BE49-F238E27FC236}">
                <a16:creationId xmlns:a16="http://schemas.microsoft.com/office/drawing/2014/main" id="{960819CF-3958-424C-638E-A21DCEBF75C8}"/>
              </a:ext>
            </a:extLst>
          </p:cNvPr>
          <p:cNvPicPr>
            <a:picLocks noChangeAspect="1"/>
          </p:cNvPicPr>
          <p:nvPr/>
        </p:nvPicPr>
        <p:blipFill>
          <a:blip r:embed="rId2"/>
          <a:stretch>
            <a:fillRect/>
          </a:stretch>
        </p:blipFill>
        <p:spPr>
          <a:xfrm>
            <a:off x="5908433" y="11058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dirty="0"/>
              <a:t>Education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US" dirty="0"/>
              <a:t>Percent distribution of women and men age 15-49 by level of education</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43282502"/>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ACB155DE-7E06-6753-2CEF-A5592F81B033}"/>
              </a:ext>
            </a:extLst>
          </p:cNvPr>
          <p:cNvPicPr>
            <a:picLocks noChangeAspect="1"/>
          </p:cNvPicPr>
          <p:nvPr/>
        </p:nvPicPr>
        <p:blipFill>
          <a:blip r:embed="rId4"/>
          <a:stretch>
            <a:fillRect/>
          </a:stretch>
        </p:blipFill>
        <p:spPr>
          <a:xfrm>
            <a:off x="6191133" y="6362958"/>
            <a:ext cx="2889754" cy="432854"/>
          </a:xfrm>
          <a:prstGeom prst="rect">
            <a:avLst/>
          </a:prstGeom>
        </p:spPr>
      </p:pic>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Literacy by Residence and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dirty="0"/>
              <a:t>Percent of women and men age 15-49 who are literate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43820699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788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Education and Literacy</a:t>
            </a:r>
          </a:p>
          <a:p>
            <a:pPr marL="342900" indent="-342900" algn="l">
              <a:buFont typeface="Arial" panose="020B0604020202020204" pitchFamily="34" charset="0"/>
              <a:buChar char="•"/>
            </a:pPr>
            <a:r>
              <a:rPr lang="en-US" sz="3200" b="1" i="0" dirty="0">
                <a:solidFill>
                  <a:schemeClr val="accent5"/>
                </a:solidFill>
              </a:rPr>
              <a:t>Mass Media Exposure and Internet Usage</a:t>
            </a:r>
          </a:p>
          <a:p>
            <a:pPr marL="342900" indent="-342900" algn="l">
              <a:buFont typeface="Arial" panose="020B0604020202020204" pitchFamily="34" charset="0"/>
              <a:buChar char="•"/>
            </a:pPr>
            <a:r>
              <a:rPr lang="en-US" sz="3200" i="0" dirty="0"/>
              <a:t>Employment</a:t>
            </a:r>
          </a:p>
          <a:p>
            <a:pPr marL="342900" indent="-342900" algn="l">
              <a:buFont typeface="Arial" panose="020B0604020202020204" pitchFamily="34" charset="0"/>
              <a:buChar char="•"/>
            </a:pPr>
            <a:r>
              <a:rPr lang="en-US" sz="3200" i="0" dirty="0"/>
              <a:t>Health Insurance Coverage</a:t>
            </a:r>
          </a:p>
          <a:p>
            <a:pPr marL="342900" indent="-342900" algn="l">
              <a:buFont typeface="Arial" panose="020B0604020202020204" pitchFamily="34" charset="0"/>
              <a:buChar char="•"/>
            </a:pPr>
            <a:r>
              <a:rPr lang="en-US" sz="3200" i="0" dirty="0"/>
              <a:t>Tobacco Use and Alcohol Consumption</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2712"/>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3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7F8C7FE1-5821-2358-5E5F-39CE4507EDAE}"/>
              </a:ext>
            </a:extLst>
          </p:cNvPr>
          <p:cNvPicPr>
            <a:picLocks noChangeAspect="1"/>
          </p:cNvPicPr>
          <p:nvPr/>
        </p:nvPicPr>
        <p:blipFill>
          <a:blip r:embed="rId2"/>
          <a:stretch>
            <a:fillRect/>
          </a:stretch>
        </p:blipFill>
        <p:spPr>
          <a:xfrm>
            <a:off x="5908433" y="1105891"/>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22647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Exposure to Mass Media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723900"/>
          </a:xfrm>
        </p:spPr>
        <p:txBody>
          <a:bodyPr>
            <a:normAutofit/>
          </a:bodyPr>
          <a:lstStyle/>
          <a:p>
            <a:r>
              <a:rPr lang="en-US" dirty="0"/>
              <a:t>Percent of women and men age 15-49 who are exposed to specific media on a weekly basis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794049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1370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Internet Use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dirty="0"/>
              <a:t>Percent of women and 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867706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4617628C-32D2-6F53-2EC9-54623B42D4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16DF4B5E-3B9F-79E0-76C4-D4B527D8A7DE}"/>
              </a:ext>
            </a:extLst>
          </p:cNvPr>
          <p:cNvSpPr txBox="1">
            <a:spLocks/>
          </p:cNvSpPr>
          <p:nvPr/>
        </p:nvSpPr>
        <p:spPr>
          <a:xfrm>
            <a:off x="7267294" y="805178"/>
            <a:ext cx="187856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DF"/>
                </a:solidFill>
              </a:rPr>
              <a:t>Indicator 17.8.1</a:t>
            </a:r>
          </a:p>
        </p:txBody>
      </p:sp>
    </p:spTree>
    <p:extLst>
      <p:ext uri="{BB962C8B-B14F-4D97-AF65-F5344CB8AC3E}">
        <p14:creationId xmlns:p14="http://schemas.microsoft.com/office/powerpoint/2010/main" val="4205298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30275"/>
          </a:xfrm>
        </p:spPr>
        <p:txBody>
          <a:bodyPr>
            <a:noAutofit/>
          </a:bodyPr>
          <a:lstStyle/>
          <a:p>
            <a:r>
              <a:rPr lang="en-US" dirty="0"/>
              <a:t>Internet Use by Education and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67480" y="1383440"/>
            <a:ext cx="7886700" cy="419100"/>
          </a:xfrm>
        </p:spPr>
        <p:txBody>
          <a:bodyPr/>
          <a:lstStyle/>
          <a:p>
            <a:r>
              <a:rPr lang="en-US" dirty="0"/>
              <a:t>Percent of women and men age 15-49 who used the internet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9091363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descr="A picture containing text&#10;&#10;Description automatically generated">
            <a:extLst>
              <a:ext uri="{FF2B5EF4-FFF2-40B4-BE49-F238E27FC236}">
                <a16:creationId xmlns:a16="http://schemas.microsoft.com/office/drawing/2014/main" id="{0727EEB6-3F54-6637-FF5B-6CAB515062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6348443D-078D-E5C6-FA12-50978A4D2ADA}"/>
              </a:ext>
            </a:extLst>
          </p:cNvPr>
          <p:cNvSpPr txBox="1">
            <a:spLocks/>
          </p:cNvSpPr>
          <p:nvPr/>
        </p:nvSpPr>
        <p:spPr>
          <a:xfrm>
            <a:off x="7186429" y="805178"/>
            <a:ext cx="204029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DF"/>
                </a:solidFill>
              </a:rPr>
              <a:t>Indicator 17.8.1</a:t>
            </a:r>
          </a:p>
        </p:txBody>
      </p:sp>
    </p:spTree>
    <p:extLst>
      <p:ext uri="{BB962C8B-B14F-4D97-AF65-F5344CB8AC3E}">
        <p14:creationId xmlns:p14="http://schemas.microsoft.com/office/powerpoint/2010/main" val="2479953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061732"/>
          </a:xfrm>
        </p:spPr>
        <p:txBody>
          <a:bodyPr>
            <a:normAutofit lnSpcReduction="10000"/>
          </a:bodyPr>
          <a:lstStyle/>
          <a:p>
            <a:pPr marL="342900" indent="-342900" algn="l">
              <a:buFont typeface="Arial" panose="020B0604020202020204" pitchFamily="34" charset="0"/>
              <a:buChar char="•"/>
            </a:pPr>
            <a:r>
              <a:rPr lang="en-US" sz="3200" i="0" dirty="0"/>
              <a:t>Education and Literacy</a:t>
            </a:r>
          </a:p>
          <a:p>
            <a:pPr marL="342900" indent="-342900" algn="l">
              <a:buFont typeface="Arial" panose="020B0604020202020204" pitchFamily="34" charset="0"/>
              <a:buChar char="•"/>
            </a:pPr>
            <a:r>
              <a:rPr lang="en-US" sz="3200" i="0" dirty="0"/>
              <a:t>Mass Media Exposure and Internet Usage</a:t>
            </a:r>
          </a:p>
          <a:p>
            <a:pPr marL="342900" indent="-342900" algn="l">
              <a:buFont typeface="Arial" panose="020B0604020202020204" pitchFamily="34" charset="0"/>
              <a:buChar char="•"/>
            </a:pPr>
            <a:r>
              <a:rPr lang="en-US" sz="3200" b="1" i="0" dirty="0">
                <a:solidFill>
                  <a:schemeClr val="accent5"/>
                </a:solidFill>
              </a:rPr>
              <a:t>Employment</a:t>
            </a:r>
          </a:p>
          <a:p>
            <a:pPr marL="342900" indent="-342900" algn="l">
              <a:buFont typeface="Arial" panose="020B0604020202020204" pitchFamily="34" charset="0"/>
              <a:buChar char="•"/>
            </a:pPr>
            <a:r>
              <a:rPr lang="en-US" sz="3200" i="0" dirty="0"/>
              <a:t>Health Insurance Coverage</a:t>
            </a:r>
          </a:p>
          <a:p>
            <a:pPr marL="342900" indent="-342900" algn="l">
              <a:buFont typeface="Arial" panose="020B0604020202020204" pitchFamily="34" charset="0"/>
              <a:buChar char="•"/>
            </a:pPr>
            <a:r>
              <a:rPr lang="en-US" sz="3200" i="0" dirty="0"/>
              <a:t>Tobacco Use and Alcohol Consumption</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3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3D76CD2F-53DF-C9AC-23BC-B069A29D1194}"/>
              </a:ext>
            </a:extLst>
          </p:cNvPr>
          <p:cNvPicPr>
            <a:picLocks noChangeAspect="1"/>
          </p:cNvPicPr>
          <p:nvPr/>
        </p:nvPicPr>
        <p:blipFill>
          <a:blip r:embed="rId2"/>
          <a:stretch>
            <a:fillRect/>
          </a:stretch>
        </p:blipFill>
        <p:spPr>
          <a:xfrm>
            <a:off x="5927558" y="1045378"/>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86907055"/>
      </p:ext>
    </p:extLst>
  </p:cSld>
  <p:clrMapOvr>
    <a:masterClrMapping/>
  </p:clrMapOvr>
</p:sld>
</file>

<file path=ppt/theme/theme1.xml><?xml version="1.0" encoding="utf-8"?>
<a:theme xmlns:a="http://schemas.openxmlformats.org/drawingml/2006/main" name="1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VMX3MACP777Z-1177381151-27451</_dlc_DocId>
    <_dlc_DocIdUrl xmlns="d16efad5-0601-4cf0-b7c2-89968258c777">
      <Url>https://icfonline.sharepoint.com/sites/ihd-dhs/Dissemination/_layouts/15/DocIdRedir.aspx?ID=VMX3MACP777Z-1177381151-27451</Url>
      <Description>VMX3MACP777Z-1177381151-27451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schemas.microsoft.com/office/infopath/2007/PartnerControls"/>
    <ds:schemaRef ds:uri="http://purl.org/dc/elements/1.1/"/>
    <ds:schemaRef ds:uri="http://schemas.openxmlformats.org/package/2006/metadata/core-properties"/>
    <ds:schemaRef ds:uri="http://purl.org/dc/terms/"/>
    <ds:schemaRef ds:uri="fa6a9aea-fb0f-4ddd-aff8-712634b7d5fe"/>
    <ds:schemaRef ds:uri="http://schemas.microsoft.com/office/2006/metadata/properties"/>
    <ds:schemaRef ds:uri="http://www.w3.org/XML/1998/namespace"/>
    <ds:schemaRef ds:uri="http://schemas.microsoft.com/office/2006/documentManagement/types"/>
    <ds:schemaRef ds:uri="http://purl.org/dc/dcmitype/"/>
    <ds:schemaRef ds:uri="83c4e5ee-5eea-4e8c-8b50-726738bccb6e"/>
    <ds:schemaRef ds:uri="d16efad5-0601-4cf0-b7c2-89968258c777"/>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F6796C20-0E4E-4B2F-A355-BD6C235395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595</TotalTime>
  <Words>1195</Words>
  <Application>Microsoft Office PowerPoint</Application>
  <PresentationFormat>On-screen Show (4:3)</PresentationFormat>
  <Paragraphs>112</Paragraphs>
  <Slides>19</Slides>
  <Notes>12</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19</vt:i4>
      </vt:variant>
    </vt:vector>
  </HeadingPairs>
  <TitlesOfParts>
    <vt:vector size="27" baseType="lpstr">
      <vt:lpstr>Arial</vt:lpstr>
      <vt:lpstr>Calibri</vt:lpstr>
      <vt:lpstr>Source Sans Pro</vt:lpstr>
      <vt:lpstr>Source Sans Pro SemiBold</vt:lpstr>
      <vt:lpstr>Times New Roman</vt:lpstr>
      <vt:lpstr>1_Custom Design</vt:lpstr>
      <vt:lpstr>2_Custom Design</vt:lpstr>
      <vt:lpstr>3_Custom Design</vt:lpstr>
      <vt:lpstr>PowerPoint Presentation</vt:lpstr>
      <vt:lpstr>PowerPoint Presentation</vt:lpstr>
      <vt:lpstr>Education</vt:lpstr>
      <vt:lpstr>Literacy by Residence and Sex</vt:lpstr>
      <vt:lpstr>PowerPoint Presentation</vt:lpstr>
      <vt:lpstr>Exposure to Mass Media by Sex</vt:lpstr>
      <vt:lpstr>Internet Use by Sex</vt:lpstr>
      <vt:lpstr>Internet Use by Education and Sex</vt:lpstr>
      <vt:lpstr>PowerPoint Presentation</vt:lpstr>
      <vt:lpstr>Employment Status by Age and Sex</vt:lpstr>
      <vt:lpstr>Occupation</vt:lpstr>
      <vt:lpstr>PowerPoint Presentation</vt:lpstr>
      <vt:lpstr>Health Insurance Coverage</vt:lpstr>
      <vt:lpstr>PowerPoint Presentation</vt:lpstr>
      <vt:lpstr>Tobacco Use by Age</vt:lpstr>
      <vt:lpstr>PowerPoint Presentation</vt:lpstr>
      <vt:lpstr>PowerPoint Presentation</vt:lpstr>
      <vt:lpstr>Alcohol Consumption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2023-05-18T15:31:20Z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d0c558d6-26bb-435d-8ae3-bf49958fe322</vt:lpwstr>
  </property>
  <property fmtid="{D5CDD505-2E9C-101B-9397-08002B2CF9AE}" pid="4" name="MediaServiceImageTags">
    <vt:lpwstr/>
  </property>
</Properties>
</file>