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5"/>
    <p:sldMasterId id="2147483687" r:id="rId6"/>
    <p:sldMasterId id="2147483692" r:id="rId7"/>
  </p:sldMasterIdLst>
  <p:notesMasterIdLst>
    <p:notesMasterId r:id="rId21"/>
  </p:notesMasterIdLst>
  <p:handoutMasterIdLst>
    <p:handoutMasterId r:id="rId22"/>
  </p:handoutMasterIdLst>
  <p:sldIdLst>
    <p:sldId id="256" r:id="rId8"/>
    <p:sldId id="260" r:id="rId9"/>
    <p:sldId id="262" r:id="rId10"/>
    <p:sldId id="302" r:id="rId11"/>
    <p:sldId id="303" r:id="rId12"/>
    <p:sldId id="304" r:id="rId13"/>
    <p:sldId id="292" r:id="rId14"/>
    <p:sldId id="305" r:id="rId15"/>
    <p:sldId id="306" r:id="rId16"/>
    <p:sldId id="301" r:id="rId17"/>
    <p:sldId id="308" r:id="rId18"/>
    <p:sldId id="296" r:id="rId19"/>
    <p:sldId id="289"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F59B57C2-0C33-5B07-6FA1-983892C8C76C}" name="Jennifer Boyle" initials="JB" userId="S::jboyle1@jh.edu::7862b27c-d6c2-475e-af14-938dabba8693"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0E7FF"/>
    <a:srgbClr val="CFAFFF"/>
    <a:srgbClr val="A366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6B86A6-E095-4843-ACD8-511712837615}" v="30" dt="2023-05-22T13:01:23.46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388" autoAdjust="0"/>
    <p:restoredTop sz="91127" autoAdjust="0"/>
  </p:normalViewPr>
  <p:slideViewPr>
    <p:cSldViewPr snapToGrid="0">
      <p:cViewPr varScale="1">
        <p:scale>
          <a:sx n="97" d="100"/>
          <a:sy n="97" d="100"/>
        </p:scale>
        <p:origin x="456" y="76"/>
      </p:cViewPr>
      <p:guideLst/>
    </p:cSldViewPr>
  </p:slideViewPr>
  <p:notesTextViewPr>
    <p:cViewPr>
      <p:scale>
        <a:sx n="1" d="1"/>
        <a:sy n="1" d="1"/>
      </p:scale>
      <p:origin x="0" y="0"/>
    </p:cViewPr>
  </p:notesText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wesigye, Gloria" userId="6464a502-8a44-4d67-8fab-8f3aa9495827" providerId="ADAL" clId="{996B86A6-E095-4843-ACD8-511712837615}"/>
    <pc:docChg chg="undo custSel modSld modMainMaster">
      <pc:chgData name="Twesigye, Gloria" userId="6464a502-8a44-4d67-8fab-8f3aa9495827" providerId="ADAL" clId="{996B86A6-E095-4843-ACD8-511712837615}" dt="2023-05-22T13:17:18.621" v="138" actId="478"/>
      <pc:docMkLst>
        <pc:docMk/>
      </pc:docMkLst>
      <pc:sldChg chg="modSp">
        <pc:chgData name="Twesigye, Gloria" userId="6464a502-8a44-4d67-8fab-8f3aa9495827" providerId="ADAL" clId="{996B86A6-E095-4843-ACD8-511712837615}" dt="2023-05-22T12:48:41.439" v="8"/>
        <pc:sldMkLst>
          <pc:docMk/>
          <pc:sldMk cId="109857222" sldId="256"/>
        </pc:sldMkLst>
        <pc:spChg chg="mod">
          <ac:chgData name="Twesigye, Gloria" userId="6464a502-8a44-4d67-8fab-8f3aa9495827" providerId="ADAL" clId="{996B86A6-E095-4843-ACD8-511712837615}" dt="2023-05-22T12:48:41.439" v="8"/>
          <ac:spMkLst>
            <pc:docMk/>
            <pc:sldMk cId="109857222" sldId="256"/>
            <ac:spMk id="3" creationId="{00000000-0000-0000-0000-000000000000}"/>
          </ac:spMkLst>
        </pc:spChg>
      </pc:sldChg>
      <pc:sldChg chg="addSp delSp modSp mod">
        <pc:chgData name="Twesigye, Gloria" userId="6464a502-8a44-4d67-8fab-8f3aa9495827" providerId="ADAL" clId="{996B86A6-E095-4843-ACD8-511712837615}" dt="2023-05-22T12:49:56.822" v="17"/>
        <pc:sldMkLst>
          <pc:docMk/>
          <pc:sldMk cId="2163988523" sldId="260"/>
        </pc:sldMkLst>
        <pc:spChg chg="del">
          <ac:chgData name="Twesigye, Gloria" userId="6464a502-8a44-4d67-8fab-8f3aa9495827" providerId="ADAL" clId="{996B86A6-E095-4843-ACD8-511712837615}" dt="2023-05-22T12:49:56.436" v="16" actId="478"/>
          <ac:spMkLst>
            <pc:docMk/>
            <pc:sldMk cId="2163988523" sldId="260"/>
            <ac:spMk id="6" creationId="{5D0F14F3-1A09-3E96-BCB2-D8B940E469DA}"/>
          </ac:spMkLst>
        </pc:spChg>
        <pc:spChg chg="del">
          <ac:chgData name="Twesigye, Gloria" userId="6464a502-8a44-4d67-8fab-8f3aa9495827" providerId="ADAL" clId="{996B86A6-E095-4843-ACD8-511712837615}" dt="2023-05-22T12:49:56.436" v="16" actId="478"/>
          <ac:spMkLst>
            <pc:docMk/>
            <pc:sldMk cId="2163988523" sldId="260"/>
            <ac:spMk id="7" creationId="{CE64F085-394F-89FE-55C1-94E5F28AFADD}"/>
          </ac:spMkLst>
        </pc:spChg>
        <pc:spChg chg="del">
          <ac:chgData name="Twesigye, Gloria" userId="6464a502-8a44-4d67-8fab-8f3aa9495827" providerId="ADAL" clId="{996B86A6-E095-4843-ACD8-511712837615}" dt="2023-05-22T12:49:56.436" v="16" actId="478"/>
          <ac:spMkLst>
            <pc:docMk/>
            <pc:sldMk cId="2163988523" sldId="260"/>
            <ac:spMk id="8" creationId="{E39DAA33-FEFE-A8BD-BBEA-A8F3D8B80ECE}"/>
          </ac:spMkLst>
        </pc:spChg>
        <pc:picChg chg="add mod">
          <ac:chgData name="Twesigye, Gloria" userId="6464a502-8a44-4d67-8fab-8f3aa9495827" providerId="ADAL" clId="{996B86A6-E095-4843-ACD8-511712837615}" dt="2023-05-22T12:49:56.822" v="17"/>
          <ac:picMkLst>
            <pc:docMk/>
            <pc:sldMk cId="2163988523" sldId="260"/>
            <ac:picMk id="2" creationId="{0203E43B-7495-C12D-8BE6-FAF1E38D0132}"/>
          </ac:picMkLst>
        </pc:picChg>
      </pc:sldChg>
      <pc:sldChg chg="addSp delSp modSp mod modNotesTx">
        <pc:chgData name="Twesigye, Gloria" userId="6464a502-8a44-4d67-8fab-8f3aa9495827" providerId="ADAL" clId="{996B86A6-E095-4843-ACD8-511712837615}" dt="2023-05-22T13:10:21.617" v="104" actId="478"/>
        <pc:sldMkLst>
          <pc:docMk/>
          <pc:sldMk cId="1428788921" sldId="262"/>
        </pc:sldMkLst>
        <pc:spChg chg="add del">
          <ac:chgData name="Twesigye, Gloria" userId="6464a502-8a44-4d67-8fab-8f3aa9495827" providerId="ADAL" clId="{996B86A6-E095-4843-ACD8-511712837615}" dt="2023-05-22T12:52:30.472" v="36" actId="478"/>
          <ac:spMkLst>
            <pc:docMk/>
            <pc:sldMk cId="1428788921" sldId="262"/>
            <ac:spMk id="4" creationId="{59BFF1E6-8872-5CC6-3703-2E0C8756F079}"/>
          </ac:spMkLst>
        </pc:spChg>
        <pc:spChg chg="add del mod">
          <ac:chgData name="Twesigye, Gloria" userId="6464a502-8a44-4d67-8fab-8f3aa9495827" providerId="ADAL" clId="{996B86A6-E095-4843-ACD8-511712837615}" dt="2023-05-22T13:10:21.617" v="104" actId="478"/>
          <ac:spMkLst>
            <pc:docMk/>
            <pc:sldMk cId="1428788921" sldId="262"/>
            <ac:spMk id="5" creationId="{6DFC4A16-303A-CF20-E683-64C826EDE9B0}"/>
          </ac:spMkLst>
        </pc:spChg>
      </pc:sldChg>
      <pc:sldChg chg="addSp delSp modSp mod">
        <pc:chgData name="Twesigye, Gloria" userId="6464a502-8a44-4d67-8fab-8f3aa9495827" providerId="ADAL" clId="{996B86A6-E095-4843-ACD8-511712837615}" dt="2023-05-22T12:53:32.137" v="54" actId="478"/>
        <pc:sldMkLst>
          <pc:docMk/>
          <pc:sldMk cId="3475639167" sldId="289"/>
        </pc:sldMkLst>
        <pc:spChg chg="add del mod">
          <ac:chgData name="Twesigye, Gloria" userId="6464a502-8a44-4d67-8fab-8f3aa9495827" providerId="ADAL" clId="{996B86A6-E095-4843-ACD8-511712837615}" dt="2023-05-22T12:53:32.137" v="54" actId="478"/>
          <ac:spMkLst>
            <pc:docMk/>
            <pc:sldMk cId="3475639167" sldId="289"/>
            <ac:spMk id="4" creationId="{36761BB5-1D4D-9966-1483-A35A956B75B3}"/>
          </ac:spMkLst>
        </pc:spChg>
        <pc:spChg chg="add del mod">
          <ac:chgData name="Twesigye, Gloria" userId="6464a502-8a44-4d67-8fab-8f3aa9495827" providerId="ADAL" clId="{996B86A6-E095-4843-ACD8-511712837615}" dt="2023-05-22T12:53:32.137" v="54" actId="478"/>
          <ac:spMkLst>
            <pc:docMk/>
            <pc:sldMk cId="3475639167" sldId="289"/>
            <ac:spMk id="5" creationId="{61460885-2697-7E87-D3D3-F09D75CA11EA}"/>
          </ac:spMkLst>
        </pc:spChg>
      </pc:sldChg>
      <pc:sldChg chg="addSp delSp modSp mod modNotesTx">
        <pc:chgData name="Twesigye, Gloria" userId="6464a502-8a44-4d67-8fab-8f3aa9495827" providerId="ADAL" clId="{996B86A6-E095-4843-ACD8-511712837615}" dt="2023-05-22T13:14:16.654" v="118" actId="478"/>
        <pc:sldMkLst>
          <pc:docMk/>
          <pc:sldMk cId="4205298638" sldId="292"/>
        </pc:sldMkLst>
        <pc:spChg chg="add del mod">
          <ac:chgData name="Twesigye, Gloria" userId="6464a502-8a44-4d67-8fab-8f3aa9495827" providerId="ADAL" clId="{996B86A6-E095-4843-ACD8-511712837615}" dt="2023-05-22T12:53:55.853" v="57" actId="478"/>
          <ac:spMkLst>
            <pc:docMk/>
            <pc:sldMk cId="4205298638" sldId="292"/>
            <ac:spMk id="8" creationId="{60D1CBF0-FAA3-338C-70A5-8BCF026E192F}"/>
          </ac:spMkLst>
        </pc:spChg>
        <pc:spChg chg="add del mod">
          <ac:chgData name="Twesigye, Gloria" userId="6464a502-8a44-4d67-8fab-8f3aa9495827" providerId="ADAL" clId="{996B86A6-E095-4843-ACD8-511712837615}" dt="2023-05-22T13:14:16.654" v="118" actId="478"/>
          <ac:spMkLst>
            <pc:docMk/>
            <pc:sldMk cId="4205298638" sldId="292"/>
            <ac:spMk id="9" creationId="{F529C358-E910-EB95-39A8-C429499780AD}"/>
          </ac:spMkLst>
        </pc:spChg>
      </pc:sldChg>
      <pc:sldChg chg="addSp delSp modSp mod modNotesTx">
        <pc:chgData name="Twesigye, Gloria" userId="6464a502-8a44-4d67-8fab-8f3aa9495827" providerId="ADAL" clId="{996B86A6-E095-4843-ACD8-511712837615}" dt="2023-05-22T13:17:18.621" v="138" actId="478"/>
        <pc:sldMkLst>
          <pc:docMk/>
          <pc:sldMk cId="476875324" sldId="296"/>
        </pc:sldMkLst>
        <pc:spChg chg="add del mod">
          <ac:chgData name="Twesigye, Gloria" userId="6464a502-8a44-4d67-8fab-8f3aa9495827" providerId="ADAL" clId="{996B86A6-E095-4843-ACD8-511712837615}" dt="2023-05-22T13:02:35.448" v="85" actId="478"/>
          <ac:spMkLst>
            <pc:docMk/>
            <pc:sldMk cId="476875324" sldId="296"/>
            <ac:spMk id="4" creationId="{C86C9CEF-5489-8BE9-3558-7104EED8FCB4}"/>
          </ac:spMkLst>
        </pc:spChg>
        <pc:spChg chg="add del mod">
          <ac:chgData name="Twesigye, Gloria" userId="6464a502-8a44-4d67-8fab-8f3aa9495827" providerId="ADAL" clId="{996B86A6-E095-4843-ACD8-511712837615}" dt="2023-05-22T13:17:18.621" v="138" actId="478"/>
          <ac:spMkLst>
            <pc:docMk/>
            <pc:sldMk cId="476875324" sldId="296"/>
            <ac:spMk id="5" creationId="{B4A68BA2-C83E-5DAF-4474-A14CC1E1335F}"/>
          </ac:spMkLst>
        </pc:spChg>
      </pc:sldChg>
      <pc:sldChg chg="addSp delSp modSp mod modNotesTx">
        <pc:chgData name="Twesigye, Gloria" userId="6464a502-8a44-4d67-8fab-8f3aa9495827" providerId="ADAL" clId="{996B86A6-E095-4843-ACD8-511712837615}" dt="2023-05-22T13:16:07.988" v="132" actId="478"/>
        <pc:sldMkLst>
          <pc:docMk/>
          <pc:sldMk cId="545205739" sldId="301"/>
        </pc:sldMkLst>
        <pc:spChg chg="add del mod">
          <ac:chgData name="Twesigye, Gloria" userId="6464a502-8a44-4d67-8fab-8f3aa9495827" providerId="ADAL" clId="{996B86A6-E095-4843-ACD8-511712837615}" dt="2023-05-22T13:01:39.689" v="81" actId="478"/>
          <ac:spMkLst>
            <pc:docMk/>
            <pc:sldMk cId="545205739" sldId="301"/>
            <ac:spMk id="4" creationId="{0E27D6FE-3613-26B1-51CF-E2DDFDD745BC}"/>
          </ac:spMkLst>
        </pc:spChg>
        <pc:spChg chg="add del mod">
          <ac:chgData name="Twesigye, Gloria" userId="6464a502-8a44-4d67-8fab-8f3aa9495827" providerId="ADAL" clId="{996B86A6-E095-4843-ACD8-511712837615}" dt="2023-05-22T13:16:07.988" v="132" actId="478"/>
          <ac:spMkLst>
            <pc:docMk/>
            <pc:sldMk cId="545205739" sldId="301"/>
            <ac:spMk id="5" creationId="{7E1DAEED-DEAD-AF9F-F44B-9A0528126D5E}"/>
          </ac:spMkLst>
        </pc:spChg>
      </pc:sldChg>
      <pc:sldChg chg="addSp delSp modSp mod">
        <pc:chgData name="Twesigye, Gloria" userId="6464a502-8a44-4d67-8fab-8f3aa9495827" providerId="ADAL" clId="{996B86A6-E095-4843-ACD8-511712837615}" dt="2023-05-22T12:53:03.441" v="46"/>
        <pc:sldMkLst>
          <pc:docMk/>
          <pc:sldMk cId="1736530004" sldId="302"/>
        </pc:sldMkLst>
        <pc:spChg chg="add del mod">
          <ac:chgData name="Twesigye, Gloria" userId="6464a502-8a44-4d67-8fab-8f3aa9495827" providerId="ADAL" clId="{996B86A6-E095-4843-ACD8-511712837615}" dt="2023-05-22T12:52:53.287" v="41" actId="478"/>
          <ac:spMkLst>
            <pc:docMk/>
            <pc:sldMk cId="1736530004" sldId="302"/>
            <ac:spMk id="2" creationId="{196A9E6A-7485-100F-0905-87790F186AB0}"/>
          </ac:spMkLst>
        </pc:spChg>
        <pc:spChg chg="add del mod">
          <ac:chgData name="Twesigye, Gloria" userId="6464a502-8a44-4d67-8fab-8f3aa9495827" providerId="ADAL" clId="{996B86A6-E095-4843-ACD8-511712837615}" dt="2023-05-22T12:52:49.956" v="40" actId="21"/>
          <ac:spMkLst>
            <pc:docMk/>
            <pc:sldMk cId="1736530004" sldId="302"/>
            <ac:spMk id="4" creationId="{07A1E51A-E347-6945-3CA5-1281F8D1430F}"/>
          </ac:spMkLst>
        </pc:spChg>
        <pc:spChg chg="del">
          <ac:chgData name="Twesigye, Gloria" userId="6464a502-8a44-4d67-8fab-8f3aa9495827" providerId="ADAL" clId="{996B86A6-E095-4843-ACD8-511712837615}" dt="2023-05-22T12:52:44.692" v="37" actId="478"/>
          <ac:spMkLst>
            <pc:docMk/>
            <pc:sldMk cId="1736530004" sldId="302"/>
            <ac:spMk id="6" creationId="{5D0F14F3-1A09-3E96-BCB2-D8B940E469DA}"/>
          </ac:spMkLst>
        </pc:spChg>
        <pc:spChg chg="del">
          <ac:chgData name="Twesigye, Gloria" userId="6464a502-8a44-4d67-8fab-8f3aa9495827" providerId="ADAL" clId="{996B86A6-E095-4843-ACD8-511712837615}" dt="2023-05-22T12:52:44.692" v="37" actId="478"/>
          <ac:spMkLst>
            <pc:docMk/>
            <pc:sldMk cId="1736530004" sldId="302"/>
            <ac:spMk id="7" creationId="{CE64F085-394F-89FE-55C1-94E5F28AFADD}"/>
          </ac:spMkLst>
        </pc:spChg>
        <pc:spChg chg="del">
          <ac:chgData name="Twesigye, Gloria" userId="6464a502-8a44-4d67-8fab-8f3aa9495827" providerId="ADAL" clId="{996B86A6-E095-4843-ACD8-511712837615}" dt="2023-05-22T12:52:44.692" v="37" actId="478"/>
          <ac:spMkLst>
            <pc:docMk/>
            <pc:sldMk cId="1736530004" sldId="302"/>
            <ac:spMk id="8" creationId="{E39DAA33-FEFE-A8BD-BBEA-A8F3D8B80ECE}"/>
          </ac:spMkLst>
        </pc:spChg>
        <pc:spChg chg="add del mod">
          <ac:chgData name="Twesigye, Gloria" userId="6464a502-8a44-4d67-8fab-8f3aa9495827" providerId="ADAL" clId="{996B86A6-E095-4843-ACD8-511712837615}" dt="2023-05-22T12:52:55.433" v="43" actId="478"/>
          <ac:spMkLst>
            <pc:docMk/>
            <pc:sldMk cId="1736530004" sldId="302"/>
            <ac:spMk id="10" creationId="{7BF0BA1A-CC33-F3FA-5BBE-1F61B0C11044}"/>
          </ac:spMkLst>
        </pc:spChg>
        <pc:spChg chg="add del mod">
          <ac:chgData name="Twesigye, Gloria" userId="6464a502-8a44-4d67-8fab-8f3aa9495827" providerId="ADAL" clId="{996B86A6-E095-4843-ACD8-511712837615}" dt="2023-05-22T12:53:02.914" v="45" actId="478"/>
          <ac:spMkLst>
            <pc:docMk/>
            <pc:sldMk cId="1736530004" sldId="302"/>
            <ac:spMk id="11" creationId="{DC9F35E1-7210-87CD-2F16-FD9B1A535533}"/>
          </ac:spMkLst>
        </pc:spChg>
        <pc:picChg chg="add del mod">
          <ac:chgData name="Twesigye, Gloria" userId="6464a502-8a44-4d67-8fab-8f3aa9495827" providerId="ADAL" clId="{996B86A6-E095-4843-ACD8-511712837615}" dt="2023-05-22T12:52:47.437" v="39"/>
          <ac:picMkLst>
            <pc:docMk/>
            <pc:sldMk cId="1736530004" sldId="302"/>
            <ac:picMk id="5" creationId="{EB710C93-B4C7-8FCB-C1D8-8470D3981EC6}"/>
          </ac:picMkLst>
        </pc:picChg>
        <pc:picChg chg="add mod">
          <ac:chgData name="Twesigye, Gloria" userId="6464a502-8a44-4d67-8fab-8f3aa9495827" providerId="ADAL" clId="{996B86A6-E095-4843-ACD8-511712837615}" dt="2023-05-22T12:53:03.441" v="46"/>
          <ac:picMkLst>
            <pc:docMk/>
            <pc:sldMk cId="1736530004" sldId="302"/>
            <ac:picMk id="12" creationId="{F24887BD-D9BA-31B8-8A1C-C62BAA6C9BB7}"/>
          </ac:picMkLst>
        </pc:picChg>
      </pc:sldChg>
      <pc:sldChg chg="addSp delSp modSp mod modNotesTx">
        <pc:chgData name="Twesigye, Gloria" userId="6464a502-8a44-4d67-8fab-8f3aa9495827" providerId="ADAL" clId="{996B86A6-E095-4843-ACD8-511712837615}" dt="2023-05-22T13:13:38.528" v="113" actId="478"/>
        <pc:sldMkLst>
          <pc:docMk/>
          <pc:sldMk cId="1808293537" sldId="303"/>
        </pc:sldMkLst>
        <pc:spChg chg="add del mod">
          <ac:chgData name="Twesigye, Gloria" userId="6464a502-8a44-4d67-8fab-8f3aa9495827" providerId="ADAL" clId="{996B86A6-E095-4843-ACD8-511712837615}" dt="2023-05-22T12:53:42.382" v="55" actId="478"/>
          <ac:spMkLst>
            <pc:docMk/>
            <pc:sldMk cId="1808293537" sldId="303"/>
            <ac:spMk id="4" creationId="{C2B8B7D2-9308-2542-C916-156D6890C2E8}"/>
          </ac:spMkLst>
        </pc:spChg>
        <pc:spChg chg="add del mod">
          <ac:chgData name="Twesigye, Gloria" userId="6464a502-8a44-4d67-8fab-8f3aa9495827" providerId="ADAL" clId="{996B86A6-E095-4843-ACD8-511712837615}" dt="2023-05-22T13:13:38.528" v="113" actId="478"/>
          <ac:spMkLst>
            <pc:docMk/>
            <pc:sldMk cId="1808293537" sldId="303"/>
            <ac:spMk id="5" creationId="{E1789243-3DD0-67F9-0958-E88178D9F2FA}"/>
          </ac:spMkLst>
        </pc:spChg>
      </pc:sldChg>
      <pc:sldChg chg="addSp delSp modSp mod modNotesTx">
        <pc:chgData name="Twesigye, Gloria" userId="6464a502-8a44-4d67-8fab-8f3aa9495827" providerId="ADAL" clId="{996B86A6-E095-4843-ACD8-511712837615}" dt="2023-05-22T13:13:42.863" v="114" actId="478"/>
        <pc:sldMkLst>
          <pc:docMk/>
          <pc:sldMk cId="3610131762" sldId="304"/>
        </pc:sldMkLst>
        <pc:spChg chg="add del mod">
          <ac:chgData name="Twesigye, Gloria" userId="6464a502-8a44-4d67-8fab-8f3aa9495827" providerId="ADAL" clId="{996B86A6-E095-4843-ACD8-511712837615}" dt="2023-05-22T12:53:48.740" v="56" actId="478"/>
          <ac:spMkLst>
            <pc:docMk/>
            <pc:sldMk cId="3610131762" sldId="304"/>
            <ac:spMk id="4" creationId="{CCDCB774-92AA-65BB-CE9B-BEE71F90F752}"/>
          </ac:spMkLst>
        </pc:spChg>
        <pc:spChg chg="add del mod">
          <ac:chgData name="Twesigye, Gloria" userId="6464a502-8a44-4d67-8fab-8f3aa9495827" providerId="ADAL" clId="{996B86A6-E095-4843-ACD8-511712837615}" dt="2023-05-22T13:13:42.863" v="114" actId="478"/>
          <ac:spMkLst>
            <pc:docMk/>
            <pc:sldMk cId="3610131762" sldId="304"/>
            <ac:spMk id="5" creationId="{927074C8-0A27-5E0C-BEEA-9D90CBF53C7B}"/>
          </ac:spMkLst>
        </pc:spChg>
      </pc:sldChg>
      <pc:sldChg chg="addSp delSp modSp mod">
        <pc:chgData name="Twesigye, Gloria" userId="6464a502-8a44-4d67-8fab-8f3aa9495827" providerId="ADAL" clId="{996B86A6-E095-4843-ACD8-511712837615}" dt="2023-05-22T12:53:16.718" v="49" actId="478"/>
        <pc:sldMkLst>
          <pc:docMk/>
          <pc:sldMk cId="759788885" sldId="305"/>
        </pc:sldMkLst>
        <pc:spChg chg="add del mod">
          <ac:chgData name="Twesigye, Gloria" userId="6464a502-8a44-4d67-8fab-8f3aa9495827" providerId="ADAL" clId="{996B86A6-E095-4843-ACD8-511712837615}" dt="2023-05-22T12:53:16.718" v="49" actId="478"/>
          <ac:spMkLst>
            <pc:docMk/>
            <pc:sldMk cId="759788885" sldId="305"/>
            <ac:spMk id="2" creationId="{DB309E48-F0E3-6330-8EC3-4B2A65A3EBC4}"/>
          </ac:spMkLst>
        </pc:spChg>
        <pc:spChg chg="add del mod">
          <ac:chgData name="Twesigye, Gloria" userId="6464a502-8a44-4d67-8fab-8f3aa9495827" providerId="ADAL" clId="{996B86A6-E095-4843-ACD8-511712837615}" dt="2023-05-22T12:53:16.718" v="49" actId="478"/>
          <ac:spMkLst>
            <pc:docMk/>
            <pc:sldMk cId="759788885" sldId="305"/>
            <ac:spMk id="4" creationId="{B3B2FB24-A230-D94E-C5A3-2A0FEC97A20A}"/>
          </ac:spMkLst>
        </pc:spChg>
        <pc:spChg chg="del mod">
          <ac:chgData name="Twesigye, Gloria" userId="6464a502-8a44-4d67-8fab-8f3aa9495827" providerId="ADAL" clId="{996B86A6-E095-4843-ACD8-511712837615}" dt="2023-05-22T12:53:12.908" v="47" actId="478"/>
          <ac:spMkLst>
            <pc:docMk/>
            <pc:sldMk cId="759788885" sldId="305"/>
            <ac:spMk id="6" creationId="{5D0F14F3-1A09-3E96-BCB2-D8B940E469DA}"/>
          </ac:spMkLst>
        </pc:spChg>
        <pc:spChg chg="del">
          <ac:chgData name="Twesigye, Gloria" userId="6464a502-8a44-4d67-8fab-8f3aa9495827" providerId="ADAL" clId="{996B86A6-E095-4843-ACD8-511712837615}" dt="2023-05-22T12:53:12.908" v="47" actId="478"/>
          <ac:spMkLst>
            <pc:docMk/>
            <pc:sldMk cId="759788885" sldId="305"/>
            <ac:spMk id="7" creationId="{CE64F085-394F-89FE-55C1-94E5F28AFADD}"/>
          </ac:spMkLst>
        </pc:spChg>
        <pc:spChg chg="del">
          <ac:chgData name="Twesigye, Gloria" userId="6464a502-8a44-4d67-8fab-8f3aa9495827" providerId="ADAL" clId="{996B86A6-E095-4843-ACD8-511712837615}" dt="2023-05-22T12:53:12.908" v="47" actId="478"/>
          <ac:spMkLst>
            <pc:docMk/>
            <pc:sldMk cId="759788885" sldId="305"/>
            <ac:spMk id="8" creationId="{E39DAA33-FEFE-A8BD-BBEA-A8F3D8B80ECE}"/>
          </ac:spMkLst>
        </pc:spChg>
        <pc:picChg chg="add mod">
          <ac:chgData name="Twesigye, Gloria" userId="6464a502-8a44-4d67-8fab-8f3aa9495827" providerId="ADAL" clId="{996B86A6-E095-4843-ACD8-511712837615}" dt="2023-05-22T12:53:13.346" v="48"/>
          <ac:picMkLst>
            <pc:docMk/>
            <pc:sldMk cId="759788885" sldId="305"/>
            <ac:picMk id="5" creationId="{E2C919F4-004B-4CAA-810E-5F1DC3E91815}"/>
          </ac:picMkLst>
        </pc:picChg>
      </pc:sldChg>
      <pc:sldChg chg="addSp delSp modSp mod modNotesTx">
        <pc:chgData name="Twesigye, Gloria" userId="6464a502-8a44-4d67-8fab-8f3aa9495827" providerId="ADAL" clId="{996B86A6-E095-4843-ACD8-511712837615}" dt="2023-05-22T13:15:08.955" v="123" actId="478"/>
        <pc:sldMkLst>
          <pc:docMk/>
          <pc:sldMk cId="2242843968" sldId="306"/>
        </pc:sldMkLst>
        <pc:spChg chg="add del mod">
          <ac:chgData name="Twesigye, Gloria" userId="6464a502-8a44-4d67-8fab-8f3aa9495827" providerId="ADAL" clId="{996B86A6-E095-4843-ACD8-511712837615}" dt="2023-05-22T13:01:33.077" v="80" actId="478"/>
          <ac:spMkLst>
            <pc:docMk/>
            <pc:sldMk cId="2242843968" sldId="306"/>
            <ac:spMk id="7" creationId="{59EAC6AC-8C21-344E-9C34-1AF984BF8502}"/>
          </ac:spMkLst>
        </pc:spChg>
        <pc:spChg chg="add del mod">
          <ac:chgData name="Twesigye, Gloria" userId="6464a502-8a44-4d67-8fab-8f3aa9495827" providerId="ADAL" clId="{996B86A6-E095-4843-ACD8-511712837615}" dt="2023-05-22T13:15:08.955" v="123" actId="478"/>
          <ac:spMkLst>
            <pc:docMk/>
            <pc:sldMk cId="2242843968" sldId="306"/>
            <ac:spMk id="10" creationId="{18FB2AD0-9FF8-DAB4-A81B-33E843448E7B}"/>
          </ac:spMkLst>
        </pc:spChg>
        <pc:picChg chg="del">
          <ac:chgData name="Twesigye, Gloria" userId="6464a502-8a44-4d67-8fab-8f3aa9495827" providerId="ADAL" clId="{996B86A6-E095-4843-ACD8-511712837615}" dt="2023-05-22T13:00:54.017" v="71" actId="478"/>
          <ac:picMkLst>
            <pc:docMk/>
            <pc:sldMk cId="2242843968" sldId="306"/>
            <ac:picMk id="5" creationId="{5C8D6E60-B0ED-055D-DCAF-4C1B48B9BC52}"/>
          </ac:picMkLst>
        </pc:picChg>
        <pc:picChg chg="del">
          <ac:chgData name="Twesigye, Gloria" userId="6464a502-8a44-4d67-8fab-8f3aa9495827" providerId="ADAL" clId="{996B86A6-E095-4843-ACD8-511712837615}" dt="2023-05-22T13:00:54.017" v="71" actId="478"/>
          <ac:picMkLst>
            <pc:docMk/>
            <pc:sldMk cId="2242843968" sldId="306"/>
            <ac:picMk id="8" creationId="{BF0F2D4D-6FBC-1C13-AD73-6236505295AF}"/>
          </ac:picMkLst>
        </pc:picChg>
        <pc:picChg chg="del">
          <ac:chgData name="Twesigye, Gloria" userId="6464a502-8a44-4d67-8fab-8f3aa9495827" providerId="ADAL" clId="{996B86A6-E095-4843-ACD8-511712837615}" dt="2023-05-22T13:00:54.017" v="71" actId="478"/>
          <ac:picMkLst>
            <pc:docMk/>
            <pc:sldMk cId="2242843968" sldId="306"/>
            <ac:picMk id="9" creationId="{E6BD5A81-9FD3-3583-DD11-09488E91728F}"/>
          </ac:picMkLst>
        </pc:picChg>
        <pc:picChg chg="del">
          <ac:chgData name="Twesigye, Gloria" userId="6464a502-8a44-4d67-8fab-8f3aa9495827" providerId="ADAL" clId="{996B86A6-E095-4843-ACD8-511712837615}" dt="2023-05-22T13:00:46.649" v="70" actId="478"/>
          <ac:picMkLst>
            <pc:docMk/>
            <pc:sldMk cId="2242843968" sldId="306"/>
            <ac:picMk id="12" creationId="{E125F29E-9BDD-CCF8-6CB4-98302F338F87}"/>
          </ac:picMkLst>
        </pc:picChg>
        <pc:picChg chg="add del mod">
          <ac:chgData name="Twesigye, Gloria" userId="6464a502-8a44-4d67-8fab-8f3aa9495827" providerId="ADAL" clId="{996B86A6-E095-4843-ACD8-511712837615}" dt="2023-05-22T13:00:19.110" v="63" actId="478"/>
          <ac:picMkLst>
            <pc:docMk/>
            <pc:sldMk cId="2242843968" sldId="306"/>
            <ac:picMk id="13" creationId="{4F981010-A4C0-0E50-3469-C7C0C25CDDAA}"/>
          </ac:picMkLst>
        </pc:picChg>
        <pc:picChg chg="add mod ord">
          <ac:chgData name="Twesigye, Gloria" userId="6464a502-8a44-4d67-8fab-8f3aa9495827" providerId="ADAL" clId="{996B86A6-E095-4843-ACD8-511712837615}" dt="2023-05-22T13:01:05.630" v="75" actId="1076"/>
          <ac:picMkLst>
            <pc:docMk/>
            <pc:sldMk cId="2242843968" sldId="306"/>
            <ac:picMk id="15" creationId="{A5C12682-282D-1BAD-0025-61FED2D46781}"/>
          </ac:picMkLst>
        </pc:picChg>
        <pc:picChg chg="add mod">
          <ac:chgData name="Twesigye, Gloria" userId="6464a502-8a44-4d67-8fab-8f3aa9495827" providerId="ADAL" clId="{996B86A6-E095-4843-ACD8-511712837615}" dt="2023-05-22T13:01:20.405" v="77" actId="1076"/>
          <ac:picMkLst>
            <pc:docMk/>
            <pc:sldMk cId="2242843968" sldId="306"/>
            <ac:picMk id="16" creationId="{19CA5294-B3E6-3CA7-A44A-3F1145A02441}"/>
          </ac:picMkLst>
        </pc:picChg>
        <pc:picChg chg="add mod">
          <ac:chgData name="Twesigye, Gloria" userId="6464a502-8a44-4d67-8fab-8f3aa9495827" providerId="ADAL" clId="{996B86A6-E095-4843-ACD8-511712837615}" dt="2023-05-22T13:01:29.639" v="79" actId="1076"/>
          <ac:picMkLst>
            <pc:docMk/>
            <pc:sldMk cId="2242843968" sldId="306"/>
            <ac:picMk id="17" creationId="{C7ED00DD-0BFC-CBB6-551F-D79126834D0F}"/>
          </ac:picMkLst>
        </pc:picChg>
        <pc:picChg chg="add mod">
          <ac:chgData name="Twesigye, Gloria" userId="6464a502-8a44-4d67-8fab-8f3aa9495827" providerId="ADAL" clId="{996B86A6-E095-4843-ACD8-511712837615}" dt="2023-05-22T13:01:29.639" v="79" actId="1076"/>
          <ac:picMkLst>
            <pc:docMk/>
            <pc:sldMk cId="2242843968" sldId="306"/>
            <ac:picMk id="18" creationId="{345BC6F9-E661-6A64-B5C0-B8C4DA9DD368}"/>
          </ac:picMkLst>
        </pc:picChg>
      </pc:sldChg>
      <pc:sldChg chg="addSp delSp modSp mod">
        <pc:chgData name="Twesigye, Gloria" userId="6464a502-8a44-4d67-8fab-8f3aa9495827" providerId="ADAL" clId="{996B86A6-E095-4843-ACD8-511712837615}" dt="2023-05-22T12:53:27.530" v="53"/>
        <pc:sldMkLst>
          <pc:docMk/>
          <pc:sldMk cId="2223194050" sldId="308"/>
        </pc:sldMkLst>
        <pc:spChg chg="add del mod">
          <ac:chgData name="Twesigye, Gloria" userId="6464a502-8a44-4d67-8fab-8f3aa9495827" providerId="ADAL" clId="{996B86A6-E095-4843-ACD8-511712837615}" dt="2023-05-22T12:53:24.067" v="51" actId="478"/>
          <ac:spMkLst>
            <pc:docMk/>
            <pc:sldMk cId="2223194050" sldId="308"/>
            <ac:spMk id="2" creationId="{7DAF4911-0A03-7ECD-98F2-17F299B3A4E6}"/>
          </ac:spMkLst>
        </pc:spChg>
        <pc:spChg chg="add del mod">
          <ac:chgData name="Twesigye, Gloria" userId="6464a502-8a44-4d67-8fab-8f3aa9495827" providerId="ADAL" clId="{996B86A6-E095-4843-ACD8-511712837615}" dt="2023-05-22T12:53:22.387" v="50" actId="478"/>
          <ac:spMkLst>
            <pc:docMk/>
            <pc:sldMk cId="2223194050" sldId="308"/>
            <ac:spMk id="4" creationId="{D0718285-691C-74A8-40DC-B079173087CA}"/>
          </ac:spMkLst>
        </pc:spChg>
        <pc:spChg chg="del">
          <ac:chgData name="Twesigye, Gloria" userId="6464a502-8a44-4d67-8fab-8f3aa9495827" providerId="ADAL" clId="{996B86A6-E095-4843-ACD8-511712837615}" dt="2023-05-22T12:53:26.961" v="52" actId="478"/>
          <ac:spMkLst>
            <pc:docMk/>
            <pc:sldMk cId="2223194050" sldId="308"/>
            <ac:spMk id="6" creationId="{5D0F14F3-1A09-3E96-BCB2-D8B940E469DA}"/>
          </ac:spMkLst>
        </pc:spChg>
        <pc:spChg chg="del">
          <ac:chgData name="Twesigye, Gloria" userId="6464a502-8a44-4d67-8fab-8f3aa9495827" providerId="ADAL" clId="{996B86A6-E095-4843-ACD8-511712837615}" dt="2023-05-22T12:53:26.961" v="52" actId="478"/>
          <ac:spMkLst>
            <pc:docMk/>
            <pc:sldMk cId="2223194050" sldId="308"/>
            <ac:spMk id="7" creationId="{CE64F085-394F-89FE-55C1-94E5F28AFADD}"/>
          </ac:spMkLst>
        </pc:spChg>
        <pc:spChg chg="del">
          <ac:chgData name="Twesigye, Gloria" userId="6464a502-8a44-4d67-8fab-8f3aa9495827" providerId="ADAL" clId="{996B86A6-E095-4843-ACD8-511712837615}" dt="2023-05-22T12:53:26.961" v="52" actId="478"/>
          <ac:spMkLst>
            <pc:docMk/>
            <pc:sldMk cId="2223194050" sldId="308"/>
            <ac:spMk id="8" creationId="{E39DAA33-FEFE-A8BD-BBEA-A8F3D8B80ECE}"/>
          </ac:spMkLst>
        </pc:spChg>
        <pc:picChg chg="add mod">
          <ac:chgData name="Twesigye, Gloria" userId="6464a502-8a44-4d67-8fab-8f3aa9495827" providerId="ADAL" clId="{996B86A6-E095-4843-ACD8-511712837615}" dt="2023-05-22T12:53:27.530" v="53"/>
          <ac:picMkLst>
            <pc:docMk/>
            <pc:sldMk cId="2223194050" sldId="308"/>
            <ac:picMk id="5" creationId="{922FDD27-6060-DD56-D9C7-2D6ED0F463BF}"/>
          </ac:picMkLst>
        </pc:picChg>
      </pc:sldChg>
      <pc:sldMasterChg chg="setBg delSldLayout modSldLayout">
        <pc:chgData name="Twesigye, Gloria" userId="6464a502-8a44-4d67-8fab-8f3aa9495827" providerId="ADAL" clId="{996B86A6-E095-4843-ACD8-511712837615}" dt="2023-05-22T12:49:29.689" v="15"/>
        <pc:sldMasterMkLst>
          <pc:docMk/>
          <pc:sldMasterMk cId="3984714580" sldId="2147483687"/>
        </pc:sldMasterMkLst>
        <pc:sldLayoutChg chg="modSp mod">
          <pc:chgData name="Twesigye, Gloria" userId="6464a502-8a44-4d67-8fab-8f3aa9495827" providerId="ADAL" clId="{996B86A6-E095-4843-ACD8-511712837615}" dt="2023-05-22T12:37:09.986" v="0" actId="1076"/>
          <pc:sldLayoutMkLst>
            <pc:docMk/>
            <pc:sldMasterMk cId="3984714580" sldId="2147483687"/>
            <pc:sldLayoutMk cId="746083278" sldId="2147483689"/>
          </pc:sldLayoutMkLst>
          <pc:spChg chg="mod">
            <ac:chgData name="Twesigye, Gloria" userId="6464a502-8a44-4d67-8fab-8f3aa9495827" providerId="ADAL" clId="{996B86A6-E095-4843-ACD8-511712837615}" dt="2023-05-22T12:37:09.986" v="0" actId="1076"/>
            <ac:spMkLst>
              <pc:docMk/>
              <pc:sldMasterMk cId="3984714580" sldId="2147483687"/>
              <pc:sldLayoutMk cId="746083278" sldId="2147483689"/>
              <ac:spMk id="3" creationId="{D1377EC6-E606-BCCD-FC01-0168607C70E3}"/>
            </ac:spMkLst>
          </pc:spChg>
        </pc:sldLayoutChg>
        <pc:sldLayoutChg chg="del">
          <pc:chgData name="Twesigye, Gloria" userId="6464a502-8a44-4d67-8fab-8f3aa9495827" providerId="ADAL" clId="{996B86A6-E095-4843-ACD8-511712837615}" dt="2023-05-22T12:37:46.170" v="7" actId="2696"/>
          <pc:sldLayoutMkLst>
            <pc:docMk/>
            <pc:sldMasterMk cId="3984714580" sldId="2147483687"/>
            <pc:sldLayoutMk cId="1129321109" sldId="2147483690"/>
          </pc:sldLayoutMkLst>
        </pc:sldLayoutChg>
        <pc:sldLayoutChg chg="del">
          <pc:chgData name="Twesigye, Gloria" userId="6464a502-8a44-4d67-8fab-8f3aa9495827" providerId="ADAL" clId="{996B86A6-E095-4843-ACD8-511712837615}" dt="2023-05-22T12:37:24.799" v="1" actId="2696"/>
          <pc:sldLayoutMkLst>
            <pc:docMk/>
            <pc:sldMasterMk cId="3984714580" sldId="2147483687"/>
            <pc:sldLayoutMk cId="1622710034" sldId="2147483691"/>
          </pc:sldLayoutMkLst>
        </pc:sldLayoutChg>
        <pc:sldLayoutChg chg="del">
          <pc:chgData name="Twesigye, Gloria" userId="6464a502-8a44-4d67-8fab-8f3aa9495827" providerId="ADAL" clId="{996B86A6-E095-4843-ACD8-511712837615}" dt="2023-05-22T12:37:25.994" v="2" actId="2696"/>
          <pc:sldLayoutMkLst>
            <pc:docMk/>
            <pc:sldMasterMk cId="3984714580" sldId="2147483687"/>
            <pc:sldLayoutMk cId="159174091" sldId="2147483692"/>
          </pc:sldLayoutMkLst>
        </pc:sldLayoutChg>
        <pc:sldLayoutChg chg="del">
          <pc:chgData name="Twesigye, Gloria" userId="6464a502-8a44-4d67-8fab-8f3aa9495827" providerId="ADAL" clId="{996B86A6-E095-4843-ACD8-511712837615}" dt="2023-05-22T12:37:29.102" v="3" actId="2696"/>
          <pc:sldLayoutMkLst>
            <pc:docMk/>
            <pc:sldMasterMk cId="3984714580" sldId="2147483687"/>
            <pc:sldLayoutMk cId="2208407366" sldId="2147483693"/>
          </pc:sldLayoutMkLst>
        </pc:sldLayoutChg>
        <pc:sldLayoutChg chg="del">
          <pc:chgData name="Twesigye, Gloria" userId="6464a502-8a44-4d67-8fab-8f3aa9495827" providerId="ADAL" clId="{996B86A6-E095-4843-ACD8-511712837615}" dt="2023-05-22T12:37:29.891" v="4" actId="2696"/>
          <pc:sldLayoutMkLst>
            <pc:docMk/>
            <pc:sldMasterMk cId="3984714580" sldId="2147483687"/>
            <pc:sldLayoutMk cId="1400920545" sldId="2147483694"/>
          </pc:sldLayoutMkLst>
        </pc:sldLayoutChg>
        <pc:sldLayoutChg chg="del">
          <pc:chgData name="Twesigye, Gloria" userId="6464a502-8a44-4d67-8fab-8f3aa9495827" providerId="ADAL" clId="{996B86A6-E095-4843-ACD8-511712837615}" dt="2023-05-22T12:37:30.734" v="5" actId="2696"/>
          <pc:sldLayoutMkLst>
            <pc:docMk/>
            <pc:sldMasterMk cId="3984714580" sldId="2147483687"/>
            <pc:sldLayoutMk cId="2613048141" sldId="2147483695"/>
          </pc:sldLayoutMkLst>
        </pc:sldLayoutChg>
        <pc:sldLayoutChg chg="del">
          <pc:chgData name="Twesigye, Gloria" userId="6464a502-8a44-4d67-8fab-8f3aa9495827" providerId="ADAL" clId="{996B86A6-E095-4843-ACD8-511712837615}" dt="2023-05-22T12:37:35.903" v="6" actId="2696"/>
          <pc:sldLayoutMkLst>
            <pc:docMk/>
            <pc:sldMasterMk cId="3984714580" sldId="2147483687"/>
            <pc:sldLayoutMk cId="3093831904" sldId="2147483696"/>
          </pc:sldLayoutMkLst>
        </pc:sldLayoutChg>
      </pc:sldMasterChg>
      <pc:sldMasterChg chg="delSldLayout">
        <pc:chgData name="Twesigye, Gloria" userId="6464a502-8a44-4d67-8fab-8f3aa9495827" providerId="ADAL" clId="{996B86A6-E095-4843-ACD8-511712837615}" dt="2023-05-22T12:48:43.448" v="9" actId="2696"/>
        <pc:sldMasterMkLst>
          <pc:docMk/>
          <pc:sldMasterMk cId="3083339155" sldId="2147483690"/>
        </pc:sldMasterMkLst>
        <pc:sldLayoutChg chg="del">
          <pc:chgData name="Twesigye, Gloria" userId="6464a502-8a44-4d67-8fab-8f3aa9495827" providerId="ADAL" clId="{996B86A6-E095-4843-ACD8-511712837615}" dt="2023-05-22T12:48:43.448" v="9" actId="2696"/>
          <pc:sldLayoutMkLst>
            <pc:docMk/>
            <pc:sldMasterMk cId="3083339155" sldId="2147483690"/>
            <pc:sldLayoutMk cId="3824787925" sldId="2147483686"/>
          </pc:sldLayoutMkLst>
        </pc:sldLayoutChg>
      </pc:sldMasterChg>
      <pc:sldMasterChg chg="delSldLayout modSldLayout">
        <pc:chgData name="Twesigye, Gloria" userId="6464a502-8a44-4d67-8fab-8f3aa9495827" providerId="ADAL" clId="{996B86A6-E095-4843-ACD8-511712837615}" dt="2023-05-22T12:49:16.559" v="12" actId="2696"/>
        <pc:sldMasterMkLst>
          <pc:docMk/>
          <pc:sldMasterMk cId="1852924604" sldId="2147483692"/>
        </pc:sldMasterMkLst>
        <pc:sldLayoutChg chg="modSp mod">
          <pc:chgData name="Twesigye, Gloria" userId="6464a502-8a44-4d67-8fab-8f3aa9495827" providerId="ADAL" clId="{996B86A6-E095-4843-ACD8-511712837615}" dt="2023-05-22T12:49:06.884" v="10" actId="1076"/>
          <pc:sldLayoutMkLst>
            <pc:docMk/>
            <pc:sldMasterMk cId="1852924604" sldId="2147483692"/>
            <pc:sldLayoutMk cId="2300726700" sldId="2147483694"/>
          </pc:sldLayoutMkLst>
          <pc:spChg chg="mod">
            <ac:chgData name="Twesigye, Gloria" userId="6464a502-8a44-4d67-8fab-8f3aa9495827" providerId="ADAL" clId="{996B86A6-E095-4843-ACD8-511712837615}" dt="2023-05-22T12:49:06.884" v="10" actId="1076"/>
            <ac:spMkLst>
              <pc:docMk/>
              <pc:sldMasterMk cId="1852924604" sldId="2147483692"/>
              <pc:sldLayoutMk cId="2300726700" sldId="2147483694"/>
              <ac:spMk id="3" creationId="{D1377EC6-E606-BCCD-FC01-0168607C70E3}"/>
            </ac:spMkLst>
          </pc:spChg>
        </pc:sldLayoutChg>
        <pc:sldLayoutChg chg="del">
          <pc:chgData name="Twesigye, Gloria" userId="6464a502-8a44-4d67-8fab-8f3aa9495827" providerId="ADAL" clId="{996B86A6-E095-4843-ACD8-511712837615}" dt="2023-05-22T12:49:16.559" v="12" actId="2696"/>
          <pc:sldLayoutMkLst>
            <pc:docMk/>
            <pc:sldMasterMk cId="1852924604" sldId="2147483692"/>
            <pc:sldLayoutMk cId="3721306876" sldId="2147483695"/>
          </pc:sldLayoutMkLst>
        </pc:sldLayoutChg>
        <pc:sldLayoutChg chg="del">
          <pc:chgData name="Twesigye, Gloria" userId="6464a502-8a44-4d67-8fab-8f3aa9495827" providerId="ADAL" clId="{996B86A6-E095-4843-ACD8-511712837615}" dt="2023-05-22T12:49:11.596" v="11" actId="2696"/>
          <pc:sldLayoutMkLst>
            <pc:docMk/>
            <pc:sldMasterMk cId="1852924604" sldId="2147483692"/>
            <pc:sldLayoutMk cId="53770927" sldId="2147483696"/>
          </pc:sldLayoutMkLst>
        </pc:sldLayoutChg>
      </pc:sldMasterChg>
    </pc:docChg>
  </pc:docChgLst>
  <pc:docChgLst>
    <pc:chgData name="Balian, Sarah (CNTR)" userId="b3b060d9-4d34-479b-ad68-688eaebf93c5" providerId="ADAL" clId="{E22985B3-D597-4E82-95A7-8A11455F3F4A}"/>
    <pc:docChg chg="custSel delSld modSld">
      <pc:chgData name="Balian, Sarah (CNTR)" userId="b3b060d9-4d34-479b-ad68-688eaebf93c5" providerId="ADAL" clId="{E22985B3-D597-4E82-95A7-8A11455F3F4A}" dt="2023-05-01T01:39:00.124" v="85" actId="20577"/>
      <pc:docMkLst>
        <pc:docMk/>
      </pc:docMkLst>
      <pc:sldChg chg="modSp mod">
        <pc:chgData name="Balian, Sarah (CNTR)" userId="b3b060d9-4d34-479b-ad68-688eaebf93c5" providerId="ADAL" clId="{E22985B3-D597-4E82-95A7-8A11455F3F4A}" dt="2023-05-01T01:37:07.612" v="75" actId="20577"/>
        <pc:sldMkLst>
          <pc:docMk/>
          <pc:sldMk cId="2163988523" sldId="260"/>
        </pc:sldMkLst>
        <pc:spChg chg="mod">
          <ac:chgData name="Balian, Sarah (CNTR)" userId="b3b060d9-4d34-479b-ad68-688eaebf93c5" providerId="ADAL" clId="{E22985B3-D597-4E82-95A7-8A11455F3F4A}" dt="2023-05-01T01:37:07.612" v="75" actId="20577"/>
          <ac:spMkLst>
            <pc:docMk/>
            <pc:sldMk cId="2163988523" sldId="260"/>
            <ac:spMk id="3" creationId="{7F10B6DC-6AF4-BFD9-E1D5-B98AA266289F}"/>
          </ac:spMkLst>
        </pc:spChg>
      </pc:sldChg>
      <pc:sldChg chg="delCm">
        <pc:chgData name="Balian, Sarah (CNTR)" userId="b3b060d9-4d34-479b-ad68-688eaebf93c5" providerId="ADAL" clId="{E22985B3-D597-4E82-95A7-8A11455F3F4A}" dt="2023-05-01T01:29:55.304" v="0"/>
        <pc:sldMkLst>
          <pc:docMk/>
          <pc:sldMk cId="1428788921" sldId="262"/>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E22985B3-D597-4E82-95A7-8A11455F3F4A}" dt="2023-05-01T01:29:55.304" v="0"/>
              <pc2:cmMkLst xmlns:pc2="http://schemas.microsoft.com/office/powerpoint/2019/9/main/command">
                <pc:docMk/>
                <pc:sldMk cId="1428788921" sldId="262"/>
                <pc2:cmMk id="{FCFA852A-7B73-B543-8A2F-7DEF38821665}"/>
              </pc2:cmMkLst>
            </pc226:cmChg>
          </p:ext>
        </pc:extLst>
      </pc:sldChg>
      <pc:sldChg chg="del">
        <pc:chgData name="Balian, Sarah (CNTR)" userId="b3b060d9-4d34-479b-ad68-688eaebf93c5" providerId="ADAL" clId="{E22985B3-D597-4E82-95A7-8A11455F3F4A}" dt="2023-05-01T01:36:51.465" v="71" actId="47"/>
        <pc:sldMkLst>
          <pc:docMk/>
          <pc:sldMk cId="1887431401" sldId="263"/>
        </pc:sldMkLst>
      </pc:sldChg>
      <pc:sldChg chg="modSp mod delCm">
        <pc:chgData name="Balian, Sarah (CNTR)" userId="b3b060d9-4d34-479b-ad68-688eaebf93c5" providerId="ADAL" clId="{E22985B3-D597-4E82-95A7-8A11455F3F4A}" dt="2023-05-01T01:39:00.124" v="85" actId="20577"/>
        <pc:sldMkLst>
          <pc:docMk/>
          <pc:sldMk cId="3475639167" sldId="289"/>
        </pc:sldMkLst>
        <pc:spChg chg="mod">
          <ac:chgData name="Balian, Sarah (CNTR)" userId="b3b060d9-4d34-479b-ad68-688eaebf93c5" providerId="ADAL" clId="{E22985B3-D597-4E82-95A7-8A11455F3F4A}" dt="2023-05-01T01:39:00.124" v="85" actId="20577"/>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E22985B3-D597-4E82-95A7-8A11455F3F4A}" dt="2023-05-01T01:38:11.707" v="78"/>
              <pc2:cmMkLst xmlns:pc2="http://schemas.microsoft.com/office/powerpoint/2019/9/main/command">
                <pc:docMk/>
                <pc:sldMk cId="3475639167" sldId="289"/>
                <pc2:cmMk id="{CD120542-D81F-1D48-AAB7-703A3837DE48}"/>
              </pc2:cmMkLst>
            </pc226:cmChg>
          </p:ext>
        </pc:extLst>
      </pc:sldChg>
      <pc:sldChg chg="addSp delSp modSp mod delCm">
        <pc:chgData name="Balian, Sarah (CNTR)" userId="b3b060d9-4d34-479b-ad68-688eaebf93c5" providerId="ADAL" clId="{E22985B3-D597-4E82-95A7-8A11455F3F4A}" dt="2023-05-01T01:35:32.633" v="64" actId="207"/>
        <pc:sldMkLst>
          <pc:docMk/>
          <pc:sldMk cId="4205298638" sldId="292"/>
        </pc:sldMkLst>
        <pc:spChg chg="mod">
          <ac:chgData name="Balian, Sarah (CNTR)" userId="b3b060d9-4d34-479b-ad68-688eaebf93c5" providerId="ADAL" clId="{E22985B3-D597-4E82-95A7-8A11455F3F4A}" dt="2023-05-01T01:33:19.791" v="32" actId="6549"/>
          <ac:spMkLst>
            <pc:docMk/>
            <pc:sldMk cId="4205298638" sldId="292"/>
            <ac:spMk id="3" creationId="{E4FD1E92-5DBC-B105-F246-2355E4FF9A74}"/>
          </ac:spMkLst>
        </pc:spChg>
        <pc:spChg chg="mod">
          <ac:chgData name="Balian, Sarah (CNTR)" userId="b3b060d9-4d34-479b-ad68-688eaebf93c5" providerId="ADAL" clId="{E22985B3-D597-4E82-95A7-8A11455F3F4A}" dt="2023-05-01T01:33:27.471" v="48" actId="20577"/>
          <ac:spMkLst>
            <pc:docMk/>
            <pc:sldMk cId="4205298638" sldId="292"/>
            <ac:spMk id="5" creationId="{82A941A7-6446-2C70-8D36-1075DD0FEB78}"/>
          </ac:spMkLst>
        </pc:spChg>
        <pc:graphicFrameChg chg="add mod">
          <ac:chgData name="Balian, Sarah (CNTR)" userId="b3b060d9-4d34-479b-ad68-688eaebf93c5" providerId="ADAL" clId="{E22985B3-D597-4E82-95A7-8A11455F3F4A}" dt="2023-05-01T01:35:32.633" v="64" actId="207"/>
          <ac:graphicFrameMkLst>
            <pc:docMk/>
            <pc:sldMk cId="4205298638" sldId="292"/>
            <ac:graphicFrameMk id="7" creationId="{5BFCEAA3-CF19-93FF-00A5-1B06F539434E}"/>
          </ac:graphicFrameMkLst>
        </pc:graphicFrameChg>
        <pc:graphicFrameChg chg="del mod">
          <ac:chgData name="Balian, Sarah (CNTR)" userId="b3b060d9-4d34-479b-ad68-688eaebf93c5" providerId="ADAL" clId="{E22985B3-D597-4E82-95A7-8A11455F3F4A}" dt="2023-05-01T01:33:31.239" v="49" actId="478"/>
          <ac:graphicFrameMkLst>
            <pc:docMk/>
            <pc:sldMk cId="4205298638" sldId="292"/>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E22985B3-D597-4E82-95A7-8A11455F3F4A}" dt="2023-05-01T01:31:53.176" v="13"/>
              <pc2:cmMkLst xmlns:pc2="http://schemas.microsoft.com/office/powerpoint/2019/9/main/command">
                <pc:docMk/>
                <pc:sldMk cId="4205298638" sldId="292"/>
                <pc2:cmMk id="{BF76F493-7762-EF42-9708-D64F8BF45B64}"/>
              </pc2:cmMkLst>
            </pc226:cmChg>
          </p:ext>
        </pc:extLst>
      </pc:sldChg>
      <pc:sldChg chg="modSp">
        <pc:chgData name="Balian, Sarah (CNTR)" userId="b3b060d9-4d34-479b-ad68-688eaebf93c5" providerId="ADAL" clId="{E22985B3-D597-4E82-95A7-8A11455F3F4A}" dt="2023-05-01T01:37:36.507" v="77"/>
        <pc:sldMkLst>
          <pc:docMk/>
          <pc:sldMk cId="476875324" sldId="296"/>
        </pc:sldMkLst>
        <pc:graphicFrameChg chg="mod">
          <ac:chgData name="Balian, Sarah (CNTR)" userId="b3b060d9-4d34-479b-ad68-688eaebf93c5" providerId="ADAL" clId="{E22985B3-D597-4E82-95A7-8A11455F3F4A}" dt="2023-05-01T01:37:36.507" v="77"/>
          <ac:graphicFrameMkLst>
            <pc:docMk/>
            <pc:sldMk cId="476875324" sldId="296"/>
            <ac:graphicFrameMk id="7" creationId="{BAE287F8-D626-0727-B8AA-36BF55EA7C9D}"/>
          </ac:graphicFrameMkLst>
        </pc:graphicFrameChg>
      </pc:sldChg>
      <pc:sldChg chg="mod delCm">
        <pc:chgData name="Balian, Sarah (CNTR)" userId="b3b060d9-4d34-479b-ad68-688eaebf93c5" providerId="ADAL" clId="{E22985B3-D597-4E82-95A7-8A11455F3F4A}" dt="2023-05-01T01:36:37.389" v="69"/>
        <pc:sldMkLst>
          <pc:docMk/>
          <pc:sldMk cId="545205739" sldId="301"/>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E22985B3-D597-4E82-95A7-8A11455F3F4A}" dt="2023-05-01T01:36:37.389" v="69"/>
              <pc2:cmMkLst xmlns:pc2="http://schemas.microsoft.com/office/powerpoint/2019/9/main/command">
                <pc:docMk/>
                <pc:sldMk cId="545205739" sldId="301"/>
                <pc2:cmMk id="{D2977CC3-B8E5-5E41-A90B-358315B27E4D}"/>
              </pc2:cmMkLst>
            </pc226:cmChg>
          </p:ext>
        </pc:extLst>
      </pc:sldChg>
      <pc:sldChg chg="modSp mod">
        <pc:chgData name="Balian, Sarah (CNTR)" userId="b3b060d9-4d34-479b-ad68-688eaebf93c5" providerId="ADAL" clId="{E22985B3-D597-4E82-95A7-8A11455F3F4A}" dt="2023-05-01T01:37:03.300" v="74" actId="20577"/>
        <pc:sldMkLst>
          <pc:docMk/>
          <pc:sldMk cId="1736530004" sldId="302"/>
        </pc:sldMkLst>
        <pc:spChg chg="mod">
          <ac:chgData name="Balian, Sarah (CNTR)" userId="b3b060d9-4d34-479b-ad68-688eaebf93c5" providerId="ADAL" clId="{E22985B3-D597-4E82-95A7-8A11455F3F4A}" dt="2023-05-01T01:37:03.300" v="74" actId="20577"/>
          <ac:spMkLst>
            <pc:docMk/>
            <pc:sldMk cId="1736530004" sldId="302"/>
            <ac:spMk id="3" creationId="{7F10B6DC-6AF4-BFD9-E1D5-B98AA266289F}"/>
          </ac:spMkLst>
        </pc:spChg>
      </pc:sldChg>
      <pc:sldChg chg="mod">
        <pc:chgData name="Balian, Sarah (CNTR)" userId="b3b060d9-4d34-479b-ad68-688eaebf93c5" providerId="ADAL" clId="{E22985B3-D597-4E82-95A7-8A11455F3F4A}" dt="2023-05-01T01:30:44.111" v="8" actId="27918"/>
        <pc:sldMkLst>
          <pc:docMk/>
          <pc:sldMk cId="1808293537" sldId="303"/>
        </pc:sldMkLst>
      </pc:sldChg>
      <pc:sldChg chg="mod">
        <pc:chgData name="Balian, Sarah (CNTR)" userId="b3b060d9-4d34-479b-ad68-688eaebf93c5" providerId="ADAL" clId="{E22985B3-D597-4E82-95A7-8A11455F3F4A}" dt="2023-05-01T01:31:04.372" v="12" actId="27918"/>
        <pc:sldMkLst>
          <pc:docMk/>
          <pc:sldMk cId="3610131762" sldId="304"/>
        </pc:sldMkLst>
      </pc:sldChg>
      <pc:sldChg chg="modSp mod">
        <pc:chgData name="Balian, Sarah (CNTR)" userId="b3b060d9-4d34-479b-ad68-688eaebf93c5" providerId="ADAL" clId="{E22985B3-D597-4E82-95A7-8A11455F3F4A}" dt="2023-05-01T01:36:59.331" v="73" actId="20577"/>
        <pc:sldMkLst>
          <pc:docMk/>
          <pc:sldMk cId="759788885" sldId="305"/>
        </pc:sldMkLst>
        <pc:spChg chg="mod">
          <ac:chgData name="Balian, Sarah (CNTR)" userId="b3b060d9-4d34-479b-ad68-688eaebf93c5" providerId="ADAL" clId="{E22985B3-D597-4E82-95A7-8A11455F3F4A}" dt="2023-05-01T01:36:59.331" v="73" actId="20577"/>
          <ac:spMkLst>
            <pc:docMk/>
            <pc:sldMk cId="759788885" sldId="305"/>
            <ac:spMk id="3" creationId="{7F10B6DC-6AF4-BFD9-E1D5-B98AA266289F}"/>
          </ac:spMkLst>
        </pc:spChg>
      </pc:sldChg>
      <pc:sldChg chg="del">
        <pc:chgData name="Balian, Sarah (CNTR)" userId="b3b060d9-4d34-479b-ad68-688eaebf93c5" providerId="ADAL" clId="{E22985B3-D597-4E82-95A7-8A11455F3F4A}" dt="2023-05-01T01:36:50.105" v="70" actId="47"/>
        <pc:sldMkLst>
          <pc:docMk/>
          <pc:sldMk cId="1651503728" sldId="307"/>
        </pc:sldMkLst>
      </pc:sldChg>
      <pc:sldChg chg="modSp mod">
        <pc:chgData name="Balian, Sarah (CNTR)" userId="b3b060d9-4d34-479b-ad68-688eaebf93c5" providerId="ADAL" clId="{E22985B3-D597-4E82-95A7-8A11455F3F4A}" dt="2023-05-01T01:36:54.578" v="72" actId="20577"/>
        <pc:sldMkLst>
          <pc:docMk/>
          <pc:sldMk cId="2223194050" sldId="308"/>
        </pc:sldMkLst>
        <pc:spChg chg="mod">
          <ac:chgData name="Balian, Sarah (CNTR)" userId="b3b060d9-4d34-479b-ad68-688eaebf93c5" providerId="ADAL" clId="{E22985B3-D597-4E82-95A7-8A11455F3F4A}" dt="2023-05-01T01:36:54.578" v="72" actId="20577"/>
          <ac:spMkLst>
            <pc:docMk/>
            <pc:sldMk cId="2223194050" sldId="308"/>
            <ac:spMk id="3" creationId="{7F10B6DC-6AF4-BFD9-E1D5-B98AA266289F}"/>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6.5052339045854557E-2"/>
          <c:w val="0.99465162487760739"/>
          <c:h val="0.69269454812958065"/>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Have heard that ARVs 
treat HIV</c:v>
                </c:pt>
                <c:pt idx="1">
                  <c:v>Know that the risk of MTCT can be reduced by the mother taking special drugs</c:v>
                </c:pt>
              </c:strCache>
            </c:strRef>
          </c:cat>
          <c:val>
            <c:numRef>
              <c:f>Sheet1!$B$2:$C$2</c:f>
              <c:numCache>
                <c:formatCode>General</c:formatCode>
                <c:ptCount val="2"/>
                <c:pt idx="0">
                  <c:v>26</c:v>
                </c:pt>
                <c:pt idx="1">
                  <c:v>37</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Have heard that ARVs 
treat HIV</c:v>
                </c:pt>
                <c:pt idx="1">
                  <c:v>Know that the risk of MTCT can be reduced by the mother taking special drugs</c:v>
                </c:pt>
              </c:strCache>
            </c:strRef>
          </c:cat>
          <c:val>
            <c:numRef>
              <c:f>Sheet1!$B$3:$C$3</c:f>
              <c:numCache>
                <c:formatCode>General</c:formatCode>
                <c:ptCount val="2"/>
                <c:pt idx="0">
                  <c:v>37</c:v>
                </c:pt>
                <c:pt idx="1">
                  <c:v>33</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571125591304299E-3"/>
          <c:y val="8.4533737123473493E-2"/>
          <c:w val="0.99465162487760739"/>
          <c:h val="0.56966037580267781"/>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Do not think that children living with HIV should be able to attend school with children who are HIV negative</c:v>
                </c:pt>
                <c:pt idx="1">
                  <c:v>Would not buy fresh vegetables from a shopkeeper who has HIV</c:v>
                </c:pt>
                <c:pt idx="2">
                  <c:v>Have discriminatory attitudes towards people living with HIV</c:v>
                </c:pt>
              </c:strCache>
            </c:strRef>
          </c:cat>
          <c:val>
            <c:numRef>
              <c:f>Sheet1!$B$2:$D$2</c:f>
              <c:numCache>
                <c:formatCode>General</c:formatCode>
                <c:ptCount val="3"/>
                <c:pt idx="0">
                  <c:v>38</c:v>
                </c:pt>
                <c:pt idx="1">
                  <c:v>47</c:v>
                </c:pt>
                <c:pt idx="2">
                  <c:v>51</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Do not think that children living with HIV should be able to attend school with children who are HIV negative</c:v>
                </c:pt>
                <c:pt idx="1">
                  <c:v>Would not buy fresh vegetables from a shopkeeper who has HIV</c:v>
                </c:pt>
                <c:pt idx="2">
                  <c:v>Have discriminatory attitudes towards people living with HIV</c:v>
                </c:pt>
              </c:strCache>
            </c:strRef>
          </c:cat>
          <c:val>
            <c:numRef>
              <c:f>Sheet1!$B$3:$D$3</c:f>
              <c:numCache>
                <c:formatCode>General</c:formatCode>
                <c:ptCount val="3"/>
                <c:pt idx="0">
                  <c:v>30</c:v>
                </c:pt>
                <c:pt idx="1">
                  <c:v>38</c:v>
                </c:pt>
                <c:pt idx="2">
                  <c:v>42</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571125591304299E-3"/>
          <c:y val="8.4533737123473493E-2"/>
          <c:w val="0.99465162487760739"/>
          <c:h val="0.75984946385867791"/>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Nepal</c:v>
                </c:pt>
                <c:pt idx="1">
                  <c:v>Urban</c:v>
                </c:pt>
                <c:pt idx="2">
                  <c:v>Rural</c:v>
                </c:pt>
              </c:strCache>
            </c:strRef>
          </c:cat>
          <c:val>
            <c:numRef>
              <c:f>Sheet1!$B$2:$D$2</c:f>
              <c:numCache>
                <c:formatCode>General</c:formatCode>
                <c:ptCount val="3"/>
                <c:pt idx="0">
                  <c:v>51</c:v>
                </c:pt>
                <c:pt idx="1">
                  <c:v>47</c:v>
                </c:pt>
                <c:pt idx="2">
                  <c:v>61</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Nepal</c:v>
                </c:pt>
                <c:pt idx="1">
                  <c:v>Urban</c:v>
                </c:pt>
                <c:pt idx="2">
                  <c:v>Rural</c:v>
                </c:pt>
              </c:strCache>
            </c:strRef>
          </c:cat>
          <c:val>
            <c:numRef>
              <c:f>Sheet1!$B$3:$D$3</c:f>
              <c:numCache>
                <c:formatCode>General</c:formatCode>
                <c:ptCount val="3"/>
                <c:pt idx="0">
                  <c:v>42</c:v>
                </c:pt>
                <c:pt idx="1">
                  <c:v>39</c:v>
                </c:pt>
                <c:pt idx="2">
                  <c:v>49</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9.5502166035473943E-2"/>
          <c:w val="0.95416666666666672"/>
          <c:h val="0.71587783015012396"/>
        </c:manualLayout>
      </c:layout>
      <c:barChart>
        <c:barDir val="col"/>
        <c:grouping val="clustered"/>
        <c:varyColors val="0"/>
        <c:ser>
          <c:idx val="0"/>
          <c:order val="0"/>
          <c:tx>
            <c:strRef>
              <c:f>Sheet1!$A$2</c:f>
              <c:strCache>
                <c:ptCount val="1"/>
                <c:pt idx="0">
                  <c:v>Women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Had intercourse in the last 12 months with a person who was neither their wife nor lived with them</c:v>
                </c:pt>
                <c:pt idx="1">
                  <c:v>Reported using a condom at last sexual intercourse with such a partner</c:v>
                </c:pt>
              </c:strCache>
            </c:strRef>
          </c:cat>
          <c:val>
            <c:numRef>
              <c:f>Sheet1!$B$2:$C$2</c:f>
              <c:numCache>
                <c:formatCode>General</c:formatCode>
                <c:ptCount val="2"/>
                <c:pt idx="0">
                  <c:v>9</c:v>
                </c:pt>
                <c:pt idx="1">
                  <c:v>70</c:v>
                </c:pt>
              </c:numCache>
            </c:numRef>
          </c:val>
          <c:extLst>
            <c:ext xmlns:c16="http://schemas.microsoft.com/office/drawing/2014/chart" uri="{C3380CC4-5D6E-409C-BE32-E72D297353CC}">
              <c16:uniqueId val="{00000000-E4F4-4130-B4A3-4ECDF5C4D2E5}"/>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9.5502166035473943E-2"/>
          <c:w val="0.95416666666666672"/>
          <c:h val="0.71587783015012396"/>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Ever tested for HIV and received the results</c:v>
                </c:pt>
                <c:pt idx="1">
                  <c:v>Tested for HIV in the last 12 months and received the results</c:v>
                </c:pt>
              </c:strCache>
            </c:strRef>
          </c:cat>
          <c:val>
            <c:numRef>
              <c:f>Sheet1!$B$2:$C$2</c:f>
              <c:numCache>
                <c:formatCode>General</c:formatCode>
                <c:ptCount val="2"/>
                <c:pt idx="0">
                  <c:v>10</c:v>
                </c:pt>
                <c:pt idx="1">
                  <c:v>3</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Ever tested for HIV and received the results</c:v>
                </c:pt>
                <c:pt idx="1">
                  <c:v>Tested for HIV in the last 12 months and received the results</c:v>
                </c:pt>
              </c:strCache>
            </c:strRef>
          </c:cat>
          <c:val>
            <c:numRef>
              <c:f>Sheet1!$B$3:$C$3</c:f>
              <c:numCache>
                <c:formatCode>General</c:formatCode>
                <c:ptCount val="2"/>
                <c:pt idx="0">
                  <c:v>13</c:v>
                </c:pt>
                <c:pt idx="1">
                  <c:v>2</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9228349678729244"/>
          <c:y val="2.162926921813519E-2"/>
          <c:w val="0.47368267744315379"/>
          <c:h val="0.97574036509475737"/>
        </c:manualLayout>
      </c:layout>
      <c:barChart>
        <c:barDir val="bar"/>
        <c:grouping val="clustered"/>
        <c:varyColors val="0"/>
        <c:ser>
          <c:idx val="0"/>
          <c:order val="0"/>
          <c:tx>
            <c:strRef>
              <c:f>Sheet1!$B$1</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All of the above</c:v>
                </c:pt>
                <c:pt idx="1">
                  <c:v>HIV cannot be transmitted by mosquito bites</c:v>
                </c:pt>
                <c:pt idx="2">
                  <c:v>A person cannot get HIV by sharing food with a person who has HIV</c:v>
                </c:pt>
                <c:pt idx="3">
                  <c:v>A healthy looking person can have HIV</c:v>
                </c:pt>
                <c:pt idx="4">
                  <c:v>HIV risk is reduced by using a condom</c:v>
                </c:pt>
                <c:pt idx="5">
                  <c:v>HIV risk is reduced by having sex with only one uninfected partner who has no other partners</c:v>
                </c:pt>
              </c:strCache>
            </c:strRef>
          </c:cat>
          <c:val>
            <c:numRef>
              <c:f>Sheet1!$B$2:$B$7</c:f>
              <c:numCache>
                <c:formatCode>General</c:formatCode>
                <c:ptCount val="6"/>
                <c:pt idx="0">
                  <c:v>27</c:v>
                </c:pt>
                <c:pt idx="1">
                  <c:v>46</c:v>
                </c:pt>
                <c:pt idx="2">
                  <c:v>59</c:v>
                </c:pt>
                <c:pt idx="3">
                  <c:v>77</c:v>
                </c:pt>
                <c:pt idx="4">
                  <c:v>88</c:v>
                </c:pt>
                <c:pt idx="5">
                  <c:v>85</c:v>
                </c:pt>
              </c:numCache>
            </c:numRef>
          </c:val>
          <c:extLst>
            <c:ext xmlns:c16="http://schemas.microsoft.com/office/drawing/2014/chart" uri="{C3380CC4-5D6E-409C-BE32-E72D297353CC}">
              <c16:uniqueId val="{00000000-1322-4B7E-B274-23205EEF543E}"/>
            </c:ext>
          </c:extLst>
        </c:ser>
        <c:ser>
          <c:idx val="1"/>
          <c:order val="1"/>
          <c:tx>
            <c:strRef>
              <c:f>Sheet1!$C$1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All of the above</c:v>
                </c:pt>
                <c:pt idx="1">
                  <c:v>HIV cannot be transmitted by mosquito bites</c:v>
                </c:pt>
                <c:pt idx="2">
                  <c:v>A person cannot get HIV by sharing food with a person who has HIV</c:v>
                </c:pt>
                <c:pt idx="3">
                  <c:v>A healthy looking person can have HIV</c:v>
                </c:pt>
                <c:pt idx="4">
                  <c:v>HIV risk is reduced by using a condom</c:v>
                </c:pt>
                <c:pt idx="5">
                  <c:v>HIV risk is reduced by having sex with only one uninfected partner who has no other partners</c:v>
                </c:pt>
              </c:strCache>
            </c:strRef>
          </c:cat>
          <c:val>
            <c:numRef>
              <c:f>Sheet1!$C$2:$C$7</c:f>
              <c:numCache>
                <c:formatCode>General</c:formatCode>
                <c:ptCount val="6"/>
                <c:pt idx="0">
                  <c:v>16</c:v>
                </c:pt>
                <c:pt idx="1">
                  <c:v>32</c:v>
                </c:pt>
                <c:pt idx="2">
                  <c:v>44</c:v>
                </c:pt>
                <c:pt idx="3">
                  <c:v>65</c:v>
                </c:pt>
                <c:pt idx="4">
                  <c:v>65</c:v>
                </c:pt>
                <c:pt idx="5">
                  <c:v>69</c:v>
                </c:pt>
              </c:numCache>
            </c:numRef>
          </c:val>
          <c:extLst>
            <c:ext xmlns:c16="http://schemas.microsoft.com/office/drawing/2014/chart" uri="{C3380CC4-5D6E-409C-BE32-E72D297353CC}">
              <c16:uniqueId val="{00000001-1322-4B7E-B274-23205EEF543E}"/>
            </c:ext>
          </c:extLst>
        </c:ser>
        <c:dLbls>
          <c:dLblPos val="outEnd"/>
          <c:showLegendKey val="0"/>
          <c:showVal val="1"/>
          <c:showCatName val="0"/>
          <c:showSerName val="0"/>
          <c:showPercent val="0"/>
          <c:showBubbleSize val="0"/>
        </c:dLbls>
        <c:gapWidth val="100"/>
        <c:overlap val="-5"/>
        <c:axId val="1019810304"/>
        <c:axId val="1019811136"/>
      </c:barChart>
      <c:catAx>
        <c:axId val="101981030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019811136"/>
        <c:crosses val="autoZero"/>
        <c:auto val="1"/>
        <c:lblAlgn val="ctr"/>
        <c:lblOffset val="100"/>
        <c:noMultiLvlLbl val="0"/>
      </c:catAx>
      <c:valAx>
        <c:axId val="1019811136"/>
        <c:scaling>
          <c:orientation val="minMax"/>
          <c:max val="100"/>
        </c:scaling>
        <c:delete val="1"/>
        <c:axPos val="b"/>
        <c:numFmt formatCode="General" sourceLinked="1"/>
        <c:majorTickMark val="none"/>
        <c:minorTickMark val="none"/>
        <c:tickLblPos val="nextTo"/>
        <c:crossAx val="1019810304"/>
        <c:crosses val="autoZero"/>
        <c:crossBetween val="between"/>
      </c:valAx>
      <c:spPr>
        <a:noFill/>
        <a:ln>
          <a:noFill/>
        </a:ln>
        <a:effectLst/>
      </c:spPr>
    </c:plotArea>
    <c:legend>
      <c:legendPos val="r"/>
      <c:layout>
        <c:manualLayout>
          <c:xMode val="edge"/>
          <c:yMode val="edge"/>
          <c:x val="0.86983893992475037"/>
          <c:y val="0.79881285590193996"/>
          <c:w val="0.12424213260354977"/>
          <c:h val="0.14939814333463264"/>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5/22/2023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510AA9-7519-4FF2-AC3A-7F561B40DB09}" type="datetimeFigureOut">
              <a:rPr lang="en-US" smtClean="0"/>
              <a:t>5/22/2023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0A8E72-B499-4951-BF63-5F76B52BDD89}" type="slidenum">
              <a:rPr lang="en-US" smtClean="0"/>
              <a:t>‹#›</a:t>
            </a:fld>
            <a:endParaRPr lang="en-US"/>
          </a:p>
        </p:txBody>
      </p:sp>
    </p:spTree>
    <p:extLst>
      <p:ext uri="{BB962C8B-B14F-4D97-AF65-F5344CB8AC3E}">
        <p14:creationId xmlns:p14="http://schemas.microsoft.com/office/powerpoint/2010/main" val="1709799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Times New Roman" panose="02020603050405020304" pitchFamily="18" charset="0"/>
                <a:cs typeface="Times New Roman" panose="02020603050405020304" pitchFamily="18" charset="0"/>
              </a:rPr>
              <a:t>More men (37%) than women (26%) age 15–49 have heard of ARVs that treat HIV, whereas more women (37%) than men (33%) know that the risk of mother-to-child transmission (MTCT) can be reduced by the mother taking special drugs. </a:t>
            </a:r>
            <a:endParaRPr lang="en-US" dirty="0"/>
          </a:p>
          <a:p>
            <a:endParaRPr lang="en-US" dirty="0"/>
          </a:p>
          <a:p>
            <a:r>
              <a:rPr lang="en-US" dirty="0"/>
              <a:t>Notes: ARVs = antiretroviral medicines, MTCT = mother to child transmission, </a:t>
            </a:r>
            <a:r>
              <a:rPr lang="en-US" dirty="0" err="1"/>
              <a:t>PrEP</a:t>
            </a:r>
            <a:r>
              <a:rPr lang="en-US" dirty="0"/>
              <a:t> = pre-exposure prophylaxis</a:t>
            </a:r>
          </a:p>
        </p:txBody>
      </p:sp>
      <p:sp>
        <p:nvSpPr>
          <p:cNvPr id="4" name="Slide Number Placeholder 3"/>
          <p:cNvSpPr>
            <a:spLocks noGrp="1"/>
          </p:cNvSpPr>
          <p:nvPr>
            <p:ph type="sldNum" sz="quarter" idx="5"/>
          </p:nvPr>
        </p:nvSpPr>
        <p:spPr/>
        <p:txBody>
          <a:bodyPr/>
          <a:lstStyle/>
          <a:p>
            <a:fld id="{9E0A8E72-B499-4951-BF63-5F76B52BDD89}" type="slidenum">
              <a:rPr lang="en-US" smtClean="0"/>
              <a:t>3</a:t>
            </a:fld>
            <a:endParaRPr lang="en-US"/>
          </a:p>
        </p:txBody>
      </p:sp>
    </p:spTree>
    <p:extLst>
      <p:ext uri="{BB962C8B-B14F-4D97-AF65-F5344CB8AC3E}">
        <p14:creationId xmlns:p14="http://schemas.microsoft.com/office/powerpoint/2010/main" val="1490761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Times New Roman" panose="02020603050405020304" pitchFamily="18" charset="0"/>
                <a:cs typeface="Times New Roman" panose="02020603050405020304" pitchFamily="18" charset="0"/>
              </a:rPr>
              <a:t>Fifty-one percent of women who have heard of HIV or AIDS expressed discriminatory attitudes towards people living with HIV, as compared with 42% of men.</a:t>
            </a:r>
            <a:endParaRPr lang="en-US" dirty="0"/>
          </a:p>
          <a:p>
            <a:endParaRPr lang="en-US" dirty="0"/>
          </a:p>
          <a:p>
            <a:r>
              <a:rPr lang="en-US" dirty="0"/>
              <a:t>Have discriminatory attitudes towards people living with HIV = Percent who do not think that children living with HIV should be able to attend school with children who are HIV negative and/or would not buy fresh vegetables from a shopkeeper who has HIV.</a:t>
            </a:r>
          </a:p>
        </p:txBody>
      </p:sp>
      <p:sp>
        <p:nvSpPr>
          <p:cNvPr id="4" name="Slide Number Placeholder 3"/>
          <p:cNvSpPr>
            <a:spLocks noGrp="1"/>
          </p:cNvSpPr>
          <p:nvPr>
            <p:ph type="sldNum" sz="quarter" idx="5"/>
          </p:nvPr>
        </p:nvSpPr>
        <p:spPr/>
        <p:txBody>
          <a:bodyPr/>
          <a:lstStyle/>
          <a:p>
            <a:fld id="{9E0A8E72-B499-4951-BF63-5F76B52BDD89}" type="slidenum">
              <a:rPr lang="en-US" smtClean="0"/>
              <a:t>5</a:t>
            </a:fld>
            <a:endParaRPr lang="en-US"/>
          </a:p>
        </p:txBody>
      </p:sp>
    </p:spTree>
    <p:extLst>
      <p:ext uri="{BB962C8B-B14F-4D97-AF65-F5344CB8AC3E}">
        <p14:creationId xmlns:p14="http://schemas.microsoft.com/office/powerpoint/2010/main" val="1634595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Rural women (61%) and men (49%) are more likely to have discriminatory attitudes towards people living with HIV than urban women (47%) and men (39%).</a:t>
            </a:r>
            <a:endParaRPr lang="fr-FR" sz="1800" dirty="0">
              <a:effectLst/>
              <a:latin typeface="Times New Roman" panose="02020603050405020304" pitchFamily="18" charset="0"/>
              <a:ea typeface="Times New Roman" panose="02020603050405020304" pitchFamily="18" charset="0"/>
            </a:endParaRPr>
          </a:p>
          <a:p>
            <a:endParaRPr lang="en-US" dirty="0"/>
          </a:p>
          <a:p>
            <a:endParaRPr lang="en-US" dirty="0"/>
          </a:p>
          <a:p>
            <a:r>
              <a:rPr lang="en-US" dirty="0"/>
              <a:t>Note: discriminatory attitudes = percent who do not think that children living with HIV should be able to attend school with children who are HIV negative and/or would not buy fresh vegetables from a shopkeeper who has HIV.</a:t>
            </a:r>
          </a:p>
        </p:txBody>
      </p:sp>
      <p:sp>
        <p:nvSpPr>
          <p:cNvPr id="4" name="Slide Number Placeholder 3"/>
          <p:cNvSpPr>
            <a:spLocks noGrp="1"/>
          </p:cNvSpPr>
          <p:nvPr>
            <p:ph type="sldNum" sz="quarter" idx="5"/>
          </p:nvPr>
        </p:nvSpPr>
        <p:spPr/>
        <p:txBody>
          <a:bodyPr/>
          <a:lstStyle/>
          <a:p>
            <a:fld id="{9E0A8E72-B499-4951-BF63-5F76B52BDD89}" type="slidenum">
              <a:rPr lang="en-US" smtClean="0"/>
              <a:t>6</a:t>
            </a:fld>
            <a:endParaRPr lang="en-US"/>
          </a:p>
        </p:txBody>
      </p:sp>
    </p:spTree>
    <p:extLst>
      <p:ext uri="{BB962C8B-B14F-4D97-AF65-F5344CB8AC3E}">
        <p14:creationId xmlns:p14="http://schemas.microsoft.com/office/powerpoint/2010/main" val="2314263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Times New Roman" panose="02020603050405020304" pitchFamily="18" charset="0"/>
                <a:cs typeface="Times New Roman" panose="02020603050405020304" pitchFamily="18" charset="0"/>
              </a:rPr>
              <a:t>Nine percent of men had intercourse in the last 12 months with a person who neither was their wife nor lived with them, and 70% used a condom during their last sexual intercourse with such a partner.</a:t>
            </a:r>
            <a:endParaRPr lang="fr-FR" dirty="0"/>
          </a:p>
        </p:txBody>
      </p:sp>
      <p:sp>
        <p:nvSpPr>
          <p:cNvPr id="4" name="Slide Number Placeholder 3"/>
          <p:cNvSpPr>
            <a:spLocks noGrp="1"/>
          </p:cNvSpPr>
          <p:nvPr>
            <p:ph type="sldNum" sz="quarter" idx="5"/>
          </p:nvPr>
        </p:nvSpPr>
        <p:spPr/>
        <p:txBody>
          <a:bodyPr/>
          <a:lstStyle/>
          <a:p>
            <a:fld id="{9E0A8E72-B499-4951-BF63-5F76B52BDD89}" type="slidenum">
              <a:rPr lang="en-US" smtClean="0"/>
              <a:t>7</a:t>
            </a:fld>
            <a:endParaRPr lang="en-US"/>
          </a:p>
        </p:txBody>
      </p:sp>
    </p:spTree>
    <p:extLst>
      <p:ext uri="{BB962C8B-B14F-4D97-AF65-F5344CB8AC3E}">
        <p14:creationId xmlns:p14="http://schemas.microsoft.com/office/powerpoint/2010/main" val="37707003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Times New Roman" panose="02020603050405020304" pitchFamily="18" charset="0"/>
                <a:cs typeface="Times New Roman" panose="02020603050405020304" pitchFamily="18" charset="0"/>
              </a:rPr>
              <a:t>Women attending antenatal care (ANC) clinics should be provided information on mother-to-child transmission of HIV, ways to prevent HIV, and the need to get tested for HIV. Only 20% of women who gave birth in the 2 years preceding the survey had an HIV test during ANC and received the test results.</a:t>
            </a:r>
            <a:endParaRPr lang="fr-FR" dirty="0"/>
          </a:p>
        </p:txBody>
      </p:sp>
      <p:sp>
        <p:nvSpPr>
          <p:cNvPr id="4" name="Slide Number Placeholder 3"/>
          <p:cNvSpPr>
            <a:spLocks noGrp="1"/>
          </p:cNvSpPr>
          <p:nvPr>
            <p:ph type="sldNum" sz="quarter" idx="5"/>
          </p:nvPr>
        </p:nvSpPr>
        <p:spPr/>
        <p:txBody>
          <a:bodyPr/>
          <a:lstStyle/>
          <a:p>
            <a:fld id="{9E0A8E72-B499-4951-BF63-5F76B52BDD89}" type="slidenum">
              <a:rPr lang="en-US" smtClean="0"/>
              <a:t>9</a:t>
            </a:fld>
            <a:endParaRPr lang="en-US"/>
          </a:p>
        </p:txBody>
      </p:sp>
    </p:spTree>
    <p:extLst>
      <p:ext uri="{BB962C8B-B14F-4D97-AF65-F5344CB8AC3E}">
        <p14:creationId xmlns:p14="http://schemas.microsoft.com/office/powerpoint/2010/main" val="3169620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Times New Roman" panose="02020603050405020304" pitchFamily="18" charset="0"/>
                <a:cs typeface="Times New Roman" panose="02020603050405020304" pitchFamily="18" charset="0"/>
              </a:rPr>
              <a:t>Ten percent of women and 13% of men have ever been tested for HIV, and almost all of these respondents received their test results. Only 3% of women and 2% of men were tested for HIV in the 12 months preceding the survey and received the results of the last test.</a:t>
            </a:r>
            <a:endParaRPr lang="fr-FR" dirty="0"/>
          </a:p>
        </p:txBody>
      </p:sp>
      <p:sp>
        <p:nvSpPr>
          <p:cNvPr id="4" name="Slide Number Placeholder 3"/>
          <p:cNvSpPr>
            <a:spLocks noGrp="1"/>
          </p:cNvSpPr>
          <p:nvPr>
            <p:ph type="sldNum" sz="quarter" idx="5"/>
          </p:nvPr>
        </p:nvSpPr>
        <p:spPr/>
        <p:txBody>
          <a:bodyPr/>
          <a:lstStyle/>
          <a:p>
            <a:fld id="{9E0A8E72-B499-4951-BF63-5F76B52BDD89}" type="slidenum">
              <a:rPr lang="en-US" smtClean="0"/>
              <a:t>10</a:t>
            </a:fld>
            <a:endParaRPr lang="en-US"/>
          </a:p>
        </p:txBody>
      </p:sp>
    </p:spTree>
    <p:extLst>
      <p:ext uri="{BB962C8B-B14F-4D97-AF65-F5344CB8AC3E}">
        <p14:creationId xmlns:p14="http://schemas.microsoft.com/office/powerpoint/2010/main" val="4428064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Knowledge of how HIV is transmitted is crucial in enabling people to avoid HIV infections, and this is especially true for young people, who are often at greater risk because they may have shorter relationships with more partners or engage in other risky behaviors. </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Only 16% of women and 27% of men age 15–24 are knowledgeable about HIV prevention.</a:t>
            </a:r>
            <a:endParaRPr lang="fr-FR" sz="1800" dirty="0">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9E0A8E72-B499-4951-BF63-5F76B52BDD89}" type="slidenum">
              <a:rPr lang="en-US" smtClean="0"/>
              <a:t>12</a:t>
            </a:fld>
            <a:endParaRPr lang="en-US"/>
          </a:p>
        </p:txBody>
      </p:sp>
    </p:spTree>
    <p:extLst>
      <p:ext uri="{BB962C8B-B14F-4D97-AF65-F5344CB8AC3E}">
        <p14:creationId xmlns:p14="http://schemas.microsoft.com/office/powerpoint/2010/main" val="3150147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reserve="1">
  <p:cSld name="Title Slide">
    <p:spTree>
      <p:nvGrpSpPr>
        <p:cNvPr id="1" name="Shape 14"/>
        <p:cNvGrpSpPr/>
        <p:nvPr/>
      </p:nvGrpSpPr>
      <p:grpSpPr>
        <a:xfrm>
          <a:off x="0" y="0"/>
          <a:ext cx="0" cy="0"/>
          <a:chOff x="0" y="0"/>
          <a:chExt cx="0" cy="0"/>
        </a:xfrm>
      </p:grpSpPr>
      <p:sp>
        <p:nvSpPr>
          <p:cNvPr id="16" name="Google Shape;16;p32"/>
          <p:cNvSpPr txBox="1"/>
          <p:nvPr/>
        </p:nvSpPr>
        <p:spPr>
          <a:xfrm>
            <a:off x="628650" y="1150957"/>
            <a:ext cx="7886700" cy="531192"/>
          </a:xfrm>
          <a:prstGeom prst="rect">
            <a:avLst/>
          </a:prstGeom>
          <a:noFill/>
          <a:ln>
            <a:noFill/>
          </a:ln>
        </p:spPr>
        <p:txBody>
          <a:bodyPr spcFirstLastPara="1" wrap="square" lIns="91425" tIns="45700" rIns="91425" bIns="45700" anchor="ctr" anchorCtr="0">
            <a:normAutofit/>
          </a:bodyPr>
          <a:lstStyle/>
          <a:p>
            <a:pPr marL="0" marR="0" lvl="0" indent="0" algn="r" rtl="0">
              <a:lnSpc>
                <a:spcPct val="90000"/>
              </a:lnSpc>
              <a:spcBef>
                <a:spcPts val="0"/>
              </a:spcBef>
              <a:spcAft>
                <a:spcPts val="0"/>
              </a:spcAft>
              <a:buClr>
                <a:schemeClr val="lt1"/>
              </a:buClr>
              <a:buSzPts val="2400"/>
              <a:buFont typeface="Source Sans Pro SemiBold"/>
              <a:buNone/>
            </a:pPr>
            <a:r>
              <a:rPr lang="en-US" sz="2400" b="0" u="none" dirty="0">
                <a:solidFill>
                  <a:schemeClr val="lt1"/>
                </a:solidFill>
                <a:latin typeface="Source Sans Pro SemiBold"/>
                <a:ea typeface="Source Sans Pro SemiBold"/>
                <a:cs typeface="Source Sans Pro SemiBold"/>
                <a:sym typeface="Source Sans Pro SemiBold"/>
              </a:rPr>
              <a:t>#NepalDHS</a:t>
            </a:r>
            <a:endParaRPr dirty="0"/>
          </a:p>
        </p:txBody>
      </p:sp>
    </p:spTree>
    <p:extLst>
      <p:ext uri="{BB962C8B-B14F-4D97-AF65-F5344CB8AC3E}">
        <p14:creationId xmlns:p14="http://schemas.microsoft.com/office/powerpoint/2010/main" val="33924715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133377"/>
            <a:ext cx="7886700" cy="81070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47436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222277"/>
            <a:ext cx="7886700" cy="81070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3007267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1C1E52"/>
        </a:solidFill>
        <a:effectLst/>
      </p:bgPr>
    </p:bg>
    <p:spTree>
      <p:nvGrpSpPr>
        <p:cNvPr id="1" name="Shape 9"/>
        <p:cNvGrpSpPr/>
        <p:nvPr/>
      </p:nvGrpSpPr>
      <p:grpSpPr>
        <a:xfrm>
          <a:off x="0" y="0"/>
          <a:ext cx="0" cy="0"/>
          <a:chOff x="0" y="0"/>
          <a:chExt cx="0" cy="0"/>
        </a:xfrm>
      </p:grpSpPr>
      <p:sp>
        <p:nvSpPr>
          <p:cNvPr id="4" name="Rectangle 3">
            <a:extLst>
              <a:ext uri="{FF2B5EF4-FFF2-40B4-BE49-F238E27FC236}">
                <a16:creationId xmlns:a16="http://schemas.microsoft.com/office/drawing/2014/main" id="{FB54044D-0EF3-AAAD-5F14-810FB774DE45}"/>
              </a:ext>
            </a:extLst>
          </p:cNvPr>
          <p:cNvSpPr/>
          <p:nvPr userDrawn="1"/>
        </p:nvSpPr>
        <p:spPr>
          <a:xfrm>
            <a:off x="806450" y="1868057"/>
            <a:ext cx="7556500" cy="3185249"/>
          </a:xfrm>
          <a:prstGeom prst="rect">
            <a:avLst/>
          </a:prstGeom>
          <a:solidFill>
            <a:srgbClr val="D6AE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Google Shape;10;p31"/>
          <p:cNvSpPr txBox="1">
            <a:spLocks noGrp="1"/>
          </p:cNvSpPr>
          <p:nvPr>
            <p:ph type="title"/>
          </p:nvPr>
        </p:nvSpPr>
        <p:spPr>
          <a:xfrm>
            <a:off x="628650" y="1056687"/>
            <a:ext cx="7886700" cy="531192"/>
          </a:xfrm>
          <a:prstGeom prst="rect">
            <a:avLst/>
          </a:prstGeom>
          <a:noFill/>
          <a:ln>
            <a:noFill/>
          </a:ln>
        </p:spPr>
        <p:txBody>
          <a:bodyPr spcFirstLastPara="1" wrap="square" lIns="91425" tIns="45700" rIns="91425" bIns="45700" anchor="ctr" anchorCtr="0">
            <a:normAutofit/>
          </a:bodyPr>
          <a:lstStyle>
            <a:lvl1pPr marR="0" lvl="0" algn="r" rtl="0">
              <a:lnSpc>
                <a:spcPct val="90000"/>
              </a:lnSpc>
              <a:spcBef>
                <a:spcPts val="0"/>
              </a:spcBef>
              <a:spcAft>
                <a:spcPts val="0"/>
              </a:spcAft>
              <a:buClr>
                <a:schemeClr val="lt1"/>
              </a:buClr>
              <a:buSzPts val="2400"/>
              <a:buFont typeface="Source Sans Pro"/>
              <a:buNone/>
              <a:defRPr sz="2400" b="1" i="0" u="none" strike="noStrike" cap="none">
                <a:solidFill>
                  <a:schemeClr val="lt1"/>
                </a:solidFill>
                <a:latin typeface="Source Sans Pro"/>
                <a:ea typeface="Source Sans Pro"/>
                <a:cs typeface="Source Sans Pro"/>
                <a:sym typeface="Source Sans Pr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13" name="Google Shape;13;p31"/>
          <p:cNvSpPr txBox="1"/>
          <p:nvPr/>
        </p:nvSpPr>
        <p:spPr>
          <a:xfrm>
            <a:off x="358219" y="5542961"/>
            <a:ext cx="8531257"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3600"/>
              <a:buFont typeface="Source Sans Pro"/>
              <a:buNone/>
            </a:pPr>
            <a:r>
              <a:rPr lang="en-US" sz="3600" b="1" i="0" u="none" strike="noStrike" cap="none" dirty="0">
                <a:solidFill>
                  <a:schemeClr val="lt1"/>
                </a:solidFill>
                <a:latin typeface="Source Sans Pro"/>
                <a:ea typeface="Source Sans Pro"/>
                <a:cs typeface="Source Sans Pro"/>
                <a:sym typeface="Source Sans Pro"/>
              </a:rPr>
              <a:t>2022 Nepal Demographic and Health Survey (NDHS)</a:t>
            </a:r>
            <a:endParaRPr dirty="0"/>
          </a:p>
        </p:txBody>
      </p:sp>
      <p:pic>
        <p:nvPicPr>
          <p:cNvPr id="3" name="Picture 2" descr="A picture containing art, painting, cartoon, visual arts&#10;&#10;Description automatically generated">
            <a:extLst>
              <a:ext uri="{FF2B5EF4-FFF2-40B4-BE49-F238E27FC236}">
                <a16:creationId xmlns:a16="http://schemas.microsoft.com/office/drawing/2014/main" id="{DFAC36C5-5D7F-E7F5-8E48-F5F7BC63C82F}"/>
              </a:ext>
            </a:extLst>
          </p:cNvPr>
          <p:cNvPicPr>
            <a:picLocks noChangeAspect="1"/>
          </p:cNvPicPr>
          <p:nvPr userDrawn="1"/>
        </p:nvPicPr>
        <p:blipFill>
          <a:blip r:embed="rId3"/>
          <a:stretch>
            <a:fillRect/>
          </a:stretch>
        </p:blipFill>
        <p:spPr>
          <a:xfrm>
            <a:off x="842795" y="1819371"/>
            <a:ext cx="7562103" cy="3233935"/>
          </a:xfrm>
          <a:prstGeom prst="rect">
            <a:avLst/>
          </a:prstGeom>
        </p:spPr>
      </p:pic>
    </p:spTree>
    <p:extLst>
      <p:ext uri="{BB962C8B-B14F-4D97-AF65-F5344CB8AC3E}">
        <p14:creationId xmlns:p14="http://schemas.microsoft.com/office/powerpoint/2010/main" val="3083339155"/>
      </p:ext>
    </p:extLst>
  </p:cSld>
  <p:clrMap bg1="lt1" tx1="dk1" bg2="dk2" tx2="lt2" accent1="accent1" accent2="accent2" accent3="accent3" accent4="accent4" accent5="accent5" accent6="accent6" hlink="hlink" folHlink="folHlink"/>
  <p:sldLayoutIdLst>
    <p:sldLayoutId id="214748369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6">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1852924604"/>
      </p:ext>
    </p:extLst>
  </p:cSld>
  <p:clrMap bg1="lt1" tx1="dk1" bg2="lt2" tx2="dk2" accent1="accent1" accent2="accent2" accent3="accent3" accent4="accent4" accent5="accent5" accent6="accent6" hlink="hlink" folHlink="folHlink"/>
  <p:sldLayoutIdLst>
    <p:sldLayoutId id="2147483693" r:id="rId1"/>
    <p:sldLayoutId id="2147483694" r:id="rId2"/>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228600"/>
            <a:ext cx="9144000" cy="1209675"/>
          </a:xfrm>
          <a:prstGeom prst="rect">
            <a:avLst/>
          </a:prstGeom>
        </p:spPr>
        <p:txBody>
          <a:bodyPr/>
          <a:lstStyle/>
          <a:p>
            <a:r>
              <a:rPr lang="en-US" dirty="0"/>
              <a:t>Knowledge, Attitudes, and Behavior Related to HIV and AIDS</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HIV Testing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181099"/>
            <a:ext cx="7886700" cy="723900"/>
          </a:xfrm>
        </p:spPr>
        <p:txBody>
          <a:bodyPr>
            <a:normAutofit/>
          </a:bodyPr>
          <a:lstStyle/>
          <a:p>
            <a:r>
              <a:rPr lang="en-US" dirty="0"/>
              <a:t>Percent of women and men age 15-49 who:</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294201381"/>
              </p:ext>
            </p:extLst>
          </p:nvPr>
        </p:nvGraphicFramePr>
        <p:xfrm>
          <a:off x="628649" y="1656921"/>
          <a:ext cx="7886699" cy="483595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452057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dirty="0"/>
              <a:t>HIV knowledge</a:t>
            </a:r>
          </a:p>
          <a:p>
            <a:pPr marL="342900" indent="-342900" algn="l">
              <a:buFont typeface="Arial" panose="020B0604020202020204" pitchFamily="34" charset="0"/>
              <a:buChar char="•"/>
            </a:pPr>
            <a:r>
              <a:rPr lang="en-US" sz="3200" i="0" dirty="0"/>
              <a:t>HIV-related attitudes and behaviors</a:t>
            </a:r>
          </a:p>
          <a:p>
            <a:pPr marL="342900" indent="-342900" algn="l">
              <a:buFont typeface="Arial" panose="020B0604020202020204" pitchFamily="34" charset="0"/>
              <a:buChar char="•"/>
            </a:pPr>
            <a:r>
              <a:rPr lang="en-US" sz="3200" i="0" dirty="0"/>
              <a:t>HIV testing</a:t>
            </a:r>
          </a:p>
          <a:p>
            <a:pPr marL="342900" indent="-342900" algn="l">
              <a:buFont typeface="Arial" panose="020B0604020202020204" pitchFamily="34" charset="0"/>
              <a:buChar char="•"/>
            </a:pPr>
            <a:r>
              <a:rPr lang="en-US" sz="3200" b="1" i="0" dirty="0">
                <a:solidFill>
                  <a:schemeClr val="accent5"/>
                </a:solidFill>
              </a:rPr>
              <a:t>HIV and youth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13 </a:t>
            </a:r>
            <a:r>
              <a:rPr lang="en-US" sz="2000" dirty="0"/>
              <a:t>of the Final Report</a:t>
            </a:r>
          </a:p>
        </p:txBody>
      </p:sp>
      <p:pic>
        <p:nvPicPr>
          <p:cNvPr id="5" name="Picture 4" descr="A picture containing text, screenshot, cartoon, graphic design&#10;&#10;Description automatically generated">
            <a:extLst>
              <a:ext uri="{FF2B5EF4-FFF2-40B4-BE49-F238E27FC236}">
                <a16:creationId xmlns:a16="http://schemas.microsoft.com/office/drawing/2014/main" id="{922FDD27-6060-DD56-D9C7-2D6ED0F463BF}"/>
              </a:ext>
            </a:extLst>
          </p:cNvPr>
          <p:cNvPicPr>
            <a:picLocks noChangeAspect="1"/>
          </p:cNvPicPr>
          <p:nvPr/>
        </p:nvPicPr>
        <p:blipFill>
          <a:blip r:embed="rId2"/>
          <a:stretch>
            <a:fillRect/>
          </a:stretch>
        </p:blipFill>
        <p:spPr>
          <a:xfrm>
            <a:off x="5927558" y="869317"/>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231940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7"/>
            <a:ext cx="8296275" cy="723900"/>
          </a:xfrm>
        </p:spPr>
        <p:txBody>
          <a:bodyPr>
            <a:noAutofit/>
          </a:bodyPr>
          <a:lstStyle/>
          <a:p>
            <a:r>
              <a:rPr lang="en-US" dirty="0"/>
              <a:t>Knowledge about HIV Prevention </a:t>
            </a:r>
            <a:br>
              <a:rPr lang="en-US" dirty="0"/>
            </a:br>
            <a:r>
              <a:rPr lang="en-US" dirty="0"/>
              <a:t>among Young People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23860" y="1287030"/>
            <a:ext cx="7886700" cy="723900"/>
          </a:xfrm>
        </p:spPr>
        <p:txBody>
          <a:bodyPr>
            <a:normAutofit/>
          </a:bodyPr>
          <a:lstStyle/>
          <a:p>
            <a:r>
              <a:rPr lang="en-US" dirty="0"/>
              <a:t>Percent of young women and men age 15-24 who, in response to prompted questions, know:</a:t>
            </a:r>
          </a:p>
        </p:txBody>
      </p:sp>
      <p:graphicFrame>
        <p:nvGraphicFramePr>
          <p:cNvPr id="7" name="Chart 6">
            <a:extLst>
              <a:ext uri="{FF2B5EF4-FFF2-40B4-BE49-F238E27FC236}">
                <a16:creationId xmlns:a16="http://schemas.microsoft.com/office/drawing/2014/main" id="{BAE287F8-D626-0727-B8AA-36BF55EA7C9D}"/>
              </a:ext>
            </a:extLst>
          </p:cNvPr>
          <p:cNvGraphicFramePr/>
          <p:nvPr>
            <p:extLst>
              <p:ext uri="{D42A27DB-BD31-4B8C-83A1-F6EECF244321}">
                <p14:modId xmlns:p14="http://schemas.microsoft.com/office/powerpoint/2010/main" val="1376594898"/>
              </p:ext>
            </p:extLst>
          </p:nvPr>
        </p:nvGraphicFramePr>
        <p:xfrm>
          <a:off x="423860" y="1910031"/>
          <a:ext cx="8582636" cy="482822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768753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49" y="172462"/>
            <a:ext cx="7886700" cy="700104"/>
          </a:xfrm>
        </p:spPr>
        <p:txBody>
          <a:bodyPr/>
          <a:lstStyle/>
          <a:p>
            <a:r>
              <a:rPr lang="en-US" dirty="0"/>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49" y="990600"/>
            <a:ext cx="8101693" cy="5694938"/>
          </a:xfrm>
        </p:spPr>
        <p:txBody>
          <a:bodyPr>
            <a:noAutofit/>
          </a:bodyPr>
          <a:lstStyle/>
          <a:p>
            <a:pPr marL="285750" indent="-285750">
              <a:lnSpc>
                <a:spcPct val="100000"/>
              </a:lnSpc>
              <a:buFont typeface="Arial" panose="020B0604020202020204" pitchFamily="34" charset="0"/>
              <a:buChar char="•"/>
            </a:pPr>
            <a:r>
              <a:rPr lang="en-US" sz="2200" b="1" i="0" dirty="0">
                <a:solidFill>
                  <a:schemeClr val="accent5"/>
                </a:solidFill>
              </a:rPr>
              <a:t>26% </a:t>
            </a:r>
            <a:r>
              <a:rPr lang="en-US" sz="2200" i="0" dirty="0"/>
              <a:t>of women and </a:t>
            </a:r>
            <a:r>
              <a:rPr lang="en-US" sz="2200" b="1" i="0" dirty="0">
                <a:solidFill>
                  <a:schemeClr val="accent5"/>
                </a:solidFill>
              </a:rPr>
              <a:t>37% </a:t>
            </a:r>
            <a:r>
              <a:rPr lang="en-US" sz="2200" i="0" dirty="0"/>
              <a:t>of men age 15-49 have </a:t>
            </a:r>
            <a:r>
              <a:rPr lang="en-US" sz="2200" b="1" i="0" dirty="0">
                <a:solidFill>
                  <a:schemeClr val="accent5"/>
                </a:solidFill>
              </a:rPr>
              <a:t>heard of ARVs that treat HIV, </a:t>
            </a:r>
            <a:r>
              <a:rPr lang="en-US" sz="2200" i="0" dirty="0"/>
              <a:t>while </a:t>
            </a:r>
            <a:r>
              <a:rPr lang="en-US" sz="2200" b="1" i="0" dirty="0">
                <a:solidFill>
                  <a:schemeClr val="accent5"/>
                </a:solidFill>
              </a:rPr>
              <a:t>37% </a:t>
            </a:r>
            <a:r>
              <a:rPr lang="en-US" sz="2200" i="0" dirty="0"/>
              <a:t>of women and </a:t>
            </a:r>
            <a:r>
              <a:rPr lang="en-US" sz="2200" b="1" i="0" dirty="0">
                <a:solidFill>
                  <a:schemeClr val="accent5"/>
                </a:solidFill>
              </a:rPr>
              <a:t>33% </a:t>
            </a:r>
            <a:r>
              <a:rPr lang="en-US" sz="2200" i="0" dirty="0"/>
              <a:t>of men know </a:t>
            </a:r>
            <a:r>
              <a:rPr lang="en-US" sz="2200" b="1" i="0" dirty="0">
                <a:solidFill>
                  <a:schemeClr val="accent5"/>
                </a:solidFill>
              </a:rPr>
              <a:t>the risk of mother-to-child transmission of HIV can be reduced by the mother taking special drugs</a:t>
            </a:r>
            <a:r>
              <a:rPr lang="en-US" sz="2200" i="0" dirty="0"/>
              <a:t>.</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51% </a:t>
            </a:r>
            <a:r>
              <a:rPr lang="en-US" sz="2200" i="0" dirty="0"/>
              <a:t>of women and </a:t>
            </a:r>
            <a:r>
              <a:rPr lang="en-US" sz="2200" b="1" i="0" dirty="0">
                <a:solidFill>
                  <a:schemeClr val="accent5"/>
                </a:solidFill>
              </a:rPr>
              <a:t>42% </a:t>
            </a:r>
            <a:r>
              <a:rPr lang="en-US" sz="2200" i="0" dirty="0"/>
              <a:t>of men who have heard of HIV have </a:t>
            </a:r>
            <a:r>
              <a:rPr lang="en-US" sz="2200" b="1" i="0" dirty="0">
                <a:solidFill>
                  <a:schemeClr val="accent5"/>
                </a:solidFill>
              </a:rPr>
              <a:t>discriminatory attitudes toward people living with HIV</a:t>
            </a:r>
            <a:r>
              <a:rPr lang="en-US" sz="2200" i="0" dirty="0"/>
              <a:t>.</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10% </a:t>
            </a:r>
            <a:r>
              <a:rPr lang="en-US" sz="2200" i="0" dirty="0"/>
              <a:t>of women and </a:t>
            </a:r>
            <a:r>
              <a:rPr lang="en-US" sz="2200" b="1" i="0" dirty="0">
                <a:solidFill>
                  <a:schemeClr val="accent5"/>
                </a:solidFill>
              </a:rPr>
              <a:t>13% </a:t>
            </a:r>
            <a:r>
              <a:rPr lang="en-US" sz="2200" i="0" dirty="0"/>
              <a:t>of men have </a:t>
            </a:r>
            <a:r>
              <a:rPr lang="en-US" sz="2200" b="1" i="0" dirty="0">
                <a:solidFill>
                  <a:schemeClr val="accent5"/>
                </a:solidFill>
              </a:rPr>
              <a:t>ever been tested for HIV and received the results</a:t>
            </a:r>
            <a:r>
              <a:rPr lang="en-US" sz="2200" i="0" dirty="0"/>
              <a:t>.</a:t>
            </a:r>
          </a:p>
          <a:p>
            <a:pPr marL="285750" indent="-285750">
              <a:lnSpc>
                <a:spcPct val="100000"/>
              </a:lnSpc>
              <a:buFont typeface="Arial" panose="020B0604020202020204" pitchFamily="34" charset="0"/>
              <a:buChar char="•"/>
            </a:pPr>
            <a:r>
              <a:rPr lang="en-US" sz="2200" b="1" i="0" dirty="0">
                <a:solidFill>
                  <a:schemeClr val="accent5"/>
                </a:solidFill>
              </a:rPr>
              <a:t>16% </a:t>
            </a:r>
            <a:r>
              <a:rPr lang="en-US" sz="2200" i="0" dirty="0"/>
              <a:t>of young women and </a:t>
            </a:r>
            <a:r>
              <a:rPr lang="en-US" sz="2200" b="1" i="0" dirty="0">
                <a:solidFill>
                  <a:schemeClr val="accent5"/>
                </a:solidFill>
              </a:rPr>
              <a:t>27% </a:t>
            </a:r>
            <a:r>
              <a:rPr lang="en-US" sz="2200" i="0" dirty="0"/>
              <a:t>of young men age 15-24 </a:t>
            </a:r>
            <a:r>
              <a:rPr lang="en-US" sz="2200" b="1" i="0" dirty="0">
                <a:solidFill>
                  <a:schemeClr val="accent5"/>
                </a:solidFill>
              </a:rPr>
              <a:t>have knowledge about HIV prevention</a:t>
            </a:r>
            <a:r>
              <a:rPr lang="en-US" sz="2200" i="0" dirty="0"/>
              <a:t>.</a:t>
            </a:r>
          </a:p>
        </p:txBody>
      </p:sp>
    </p:spTree>
    <p:extLst>
      <p:ext uri="{BB962C8B-B14F-4D97-AF65-F5344CB8AC3E}">
        <p14:creationId xmlns:p14="http://schemas.microsoft.com/office/powerpoint/2010/main" val="3475639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b="1" i="0" dirty="0">
                <a:solidFill>
                  <a:schemeClr val="accent5"/>
                </a:solidFill>
              </a:rPr>
              <a:t>HIV knowledge</a:t>
            </a:r>
          </a:p>
          <a:p>
            <a:pPr marL="342900" indent="-342900" algn="l">
              <a:buFont typeface="Arial" panose="020B0604020202020204" pitchFamily="34" charset="0"/>
              <a:buChar char="•"/>
            </a:pPr>
            <a:r>
              <a:rPr lang="en-US" sz="3200" i="0" dirty="0"/>
              <a:t>HIV-related attitudes and behaviors</a:t>
            </a:r>
          </a:p>
          <a:p>
            <a:pPr marL="342900" indent="-342900" algn="l">
              <a:buFont typeface="Arial" panose="020B0604020202020204" pitchFamily="34" charset="0"/>
              <a:buChar char="•"/>
            </a:pPr>
            <a:r>
              <a:rPr lang="en-US" sz="3200" i="0" dirty="0"/>
              <a:t>HIV testing</a:t>
            </a:r>
          </a:p>
          <a:p>
            <a:pPr marL="342900" indent="-342900" algn="l">
              <a:buFont typeface="Arial" panose="020B0604020202020204" pitchFamily="34" charset="0"/>
              <a:buChar char="•"/>
            </a:pPr>
            <a:r>
              <a:rPr lang="en-US" sz="3200" i="0" dirty="0"/>
              <a:t>HIV and youth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98080"/>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13 </a:t>
            </a:r>
            <a:r>
              <a:rPr lang="en-US" sz="2000" dirty="0"/>
              <a:t>of the Final Report</a:t>
            </a:r>
          </a:p>
        </p:txBody>
      </p:sp>
      <p:pic>
        <p:nvPicPr>
          <p:cNvPr id="2" name="Picture 1" descr="A picture containing text, screenshot, cartoon, graphic design&#10;&#10;Description automatically generated">
            <a:extLst>
              <a:ext uri="{FF2B5EF4-FFF2-40B4-BE49-F238E27FC236}">
                <a16:creationId xmlns:a16="http://schemas.microsoft.com/office/drawing/2014/main" id="{0203E43B-7495-C12D-8BE6-FAF1E38D0132}"/>
              </a:ext>
            </a:extLst>
          </p:cNvPr>
          <p:cNvPicPr>
            <a:picLocks noChangeAspect="1"/>
          </p:cNvPicPr>
          <p:nvPr/>
        </p:nvPicPr>
        <p:blipFill>
          <a:blip r:embed="rId2"/>
          <a:stretch>
            <a:fillRect/>
          </a:stretch>
        </p:blipFill>
        <p:spPr>
          <a:xfrm>
            <a:off x="5927558" y="869317"/>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1120774"/>
          </a:xfrm>
        </p:spPr>
        <p:txBody>
          <a:bodyPr>
            <a:noAutofit/>
          </a:bodyPr>
          <a:lstStyle/>
          <a:p>
            <a:r>
              <a:rPr lang="en-US" dirty="0"/>
              <a:t>Knowledge of Medicines to Treat or Prevent HIV</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502227"/>
            <a:ext cx="7886700" cy="419100"/>
          </a:xfrm>
        </p:spPr>
        <p:txBody>
          <a:bodyPr/>
          <a:lstStyle/>
          <a:p>
            <a:r>
              <a:rPr lang="en-US" dirty="0"/>
              <a:t>Percent of women and men age 15-49 who:</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84113024"/>
              </p:ext>
            </p:extLst>
          </p:nvPr>
        </p:nvGraphicFramePr>
        <p:xfrm>
          <a:off x="493939" y="1937656"/>
          <a:ext cx="8156122" cy="475116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28788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dirty="0"/>
              <a:t>HIV knowledge</a:t>
            </a:r>
          </a:p>
          <a:p>
            <a:pPr marL="342900" indent="-342900" algn="l">
              <a:buFont typeface="Arial" panose="020B0604020202020204" pitchFamily="34" charset="0"/>
              <a:buChar char="•"/>
            </a:pPr>
            <a:r>
              <a:rPr lang="en-US" sz="3200" b="1" i="0" dirty="0">
                <a:solidFill>
                  <a:schemeClr val="accent5"/>
                </a:solidFill>
              </a:rPr>
              <a:t>HIV-related attitudes and behaviors</a:t>
            </a:r>
          </a:p>
          <a:p>
            <a:pPr marL="342900" indent="-342900" algn="l">
              <a:buFont typeface="Arial" panose="020B0604020202020204" pitchFamily="34" charset="0"/>
              <a:buChar char="•"/>
            </a:pPr>
            <a:r>
              <a:rPr lang="en-US" sz="3200" i="0" dirty="0"/>
              <a:t>HIV testing</a:t>
            </a:r>
          </a:p>
          <a:p>
            <a:pPr marL="342900" indent="-342900" algn="l">
              <a:buFont typeface="Arial" panose="020B0604020202020204" pitchFamily="34" charset="0"/>
              <a:buChar char="•"/>
            </a:pPr>
            <a:r>
              <a:rPr lang="en-US" sz="3200" i="0" dirty="0"/>
              <a:t>HIV and youth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13 </a:t>
            </a:r>
            <a:r>
              <a:rPr lang="en-US" sz="2000" dirty="0"/>
              <a:t>of the Final Report</a:t>
            </a:r>
          </a:p>
        </p:txBody>
      </p:sp>
      <p:pic>
        <p:nvPicPr>
          <p:cNvPr id="12" name="Picture 11" descr="A picture containing text, screenshot, cartoon, graphic design&#10;&#10;Description automatically generated">
            <a:extLst>
              <a:ext uri="{FF2B5EF4-FFF2-40B4-BE49-F238E27FC236}">
                <a16:creationId xmlns:a16="http://schemas.microsoft.com/office/drawing/2014/main" id="{F24887BD-D9BA-31B8-8A1C-C62BAA6C9BB7}"/>
              </a:ext>
            </a:extLst>
          </p:cNvPr>
          <p:cNvPicPr>
            <a:picLocks noChangeAspect="1"/>
          </p:cNvPicPr>
          <p:nvPr/>
        </p:nvPicPr>
        <p:blipFill>
          <a:blip r:embed="rId2"/>
          <a:stretch>
            <a:fillRect/>
          </a:stretch>
        </p:blipFill>
        <p:spPr>
          <a:xfrm>
            <a:off x="5927558" y="869317"/>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365300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291646"/>
            <a:ext cx="7886700" cy="1120774"/>
          </a:xfrm>
        </p:spPr>
        <p:txBody>
          <a:bodyPr>
            <a:noAutofit/>
          </a:bodyPr>
          <a:lstStyle/>
          <a:p>
            <a:r>
              <a:rPr lang="en-US" dirty="0"/>
              <a:t>Discriminatory Attitudes towards People Living with HIV</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57322"/>
            <a:ext cx="7886700" cy="419100"/>
          </a:xfrm>
        </p:spPr>
        <p:txBody>
          <a:bodyPr/>
          <a:lstStyle/>
          <a:p>
            <a:r>
              <a:rPr lang="en-US" dirty="0"/>
              <a:t>Among women and men age 15-49 who have heard of HIV or AIDS, percent who:</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715125041"/>
              </p:ext>
            </p:extLst>
          </p:nvPr>
        </p:nvGraphicFramePr>
        <p:xfrm>
          <a:off x="493939" y="1921325"/>
          <a:ext cx="8156122" cy="48509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082935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219298"/>
            <a:ext cx="7886700" cy="1120774"/>
          </a:xfrm>
        </p:spPr>
        <p:txBody>
          <a:bodyPr>
            <a:noAutofit/>
          </a:bodyPr>
          <a:lstStyle/>
          <a:p>
            <a:r>
              <a:rPr lang="en-US" dirty="0"/>
              <a:t>Discriminatory Attitudes towards People Living with HIV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340072"/>
            <a:ext cx="7886700" cy="632735"/>
          </a:xfrm>
        </p:spPr>
        <p:txBody>
          <a:bodyPr>
            <a:normAutofit/>
          </a:bodyPr>
          <a:lstStyle/>
          <a:p>
            <a:r>
              <a:rPr lang="en-US" dirty="0"/>
              <a:t>Among women and men age 15-49 who have heard of HIV or AIDS, percent with discriminatory attitudes towards people living with HIV</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554653115"/>
              </p:ext>
            </p:extLst>
          </p:nvPr>
        </p:nvGraphicFramePr>
        <p:xfrm>
          <a:off x="493939" y="1921324"/>
          <a:ext cx="8156122" cy="476749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10131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256268"/>
            <a:ext cx="7886700" cy="930275"/>
          </a:xfrm>
        </p:spPr>
        <p:txBody>
          <a:bodyPr>
            <a:noAutofit/>
          </a:bodyPr>
          <a:lstStyle/>
          <a:p>
            <a:r>
              <a:rPr lang="en-US" dirty="0"/>
              <a:t>Sex and Condom Use with Non-Cohabiting Partners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986160" y="1507432"/>
            <a:ext cx="3037114" cy="733878"/>
          </a:xfrm>
        </p:spPr>
        <p:txBody>
          <a:bodyPr>
            <a:normAutofit/>
          </a:bodyPr>
          <a:lstStyle/>
          <a:p>
            <a:pPr algn="ctr"/>
            <a:r>
              <a:rPr lang="en-US" dirty="0"/>
              <a:t>Percent of men age 15-49 who:</a:t>
            </a:r>
          </a:p>
        </p:txBody>
      </p:sp>
      <p:sp>
        <p:nvSpPr>
          <p:cNvPr id="5" name="Content Placeholder 2">
            <a:extLst>
              <a:ext uri="{FF2B5EF4-FFF2-40B4-BE49-F238E27FC236}">
                <a16:creationId xmlns:a16="http://schemas.microsoft.com/office/drawing/2014/main" id="{82A941A7-6446-2C70-8D36-1075DD0FEB78}"/>
              </a:ext>
            </a:extLst>
          </p:cNvPr>
          <p:cNvSpPr txBox="1">
            <a:spLocks/>
          </p:cNvSpPr>
          <p:nvPr/>
        </p:nvSpPr>
        <p:spPr>
          <a:xfrm>
            <a:off x="4572000" y="1254806"/>
            <a:ext cx="4288971" cy="93027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Among men age 15-49 who had sex with a non-cohabiting partner in the last 12 months, percent who:</a:t>
            </a:r>
          </a:p>
        </p:txBody>
      </p:sp>
      <p:cxnSp>
        <p:nvCxnSpPr>
          <p:cNvPr id="4" name="Straight Connector 3">
            <a:extLst>
              <a:ext uri="{FF2B5EF4-FFF2-40B4-BE49-F238E27FC236}">
                <a16:creationId xmlns:a16="http://schemas.microsoft.com/office/drawing/2014/main" id="{6C010B9B-B07F-4A36-33DE-9DA4420E47F2}"/>
              </a:ext>
            </a:extLst>
          </p:cNvPr>
          <p:cNvCxnSpPr/>
          <p:nvPr/>
        </p:nvCxnSpPr>
        <p:spPr>
          <a:xfrm>
            <a:off x="1094875" y="2043041"/>
            <a:ext cx="27105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879C868-FF77-C556-CDB7-92B2F7A4E40A}"/>
              </a:ext>
            </a:extLst>
          </p:cNvPr>
          <p:cNvCxnSpPr/>
          <p:nvPr/>
        </p:nvCxnSpPr>
        <p:spPr>
          <a:xfrm>
            <a:off x="4760722" y="2072477"/>
            <a:ext cx="39115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7" name="Chart 6">
            <a:extLst>
              <a:ext uri="{FF2B5EF4-FFF2-40B4-BE49-F238E27FC236}">
                <a16:creationId xmlns:a16="http://schemas.microsoft.com/office/drawing/2014/main" id="{5BFCEAA3-CF19-93FF-00A5-1B06F539434E}"/>
              </a:ext>
            </a:extLst>
          </p:cNvPr>
          <p:cNvGraphicFramePr/>
          <p:nvPr>
            <p:extLst>
              <p:ext uri="{D42A27DB-BD31-4B8C-83A1-F6EECF244321}">
                <p14:modId xmlns:p14="http://schemas.microsoft.com/office/powerpoint/2010/main" val="2952634279"/>
              </p:ext>
            </p:extLst>
          </p:nvPr>
        </p:nvGraphicFramePr>
        <p:xfrm>
          <a:off x="628648" y="2022046"/>
          <a:ext cx="7886699" cy="483595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05298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dirty="0"/>
              <a:t>HIV knowledge</a:t>
            </a:r>
          </a:p>
          <a:p>
            <a:pPr marL="342900" indent="-342900" algn="l">
              <a:buFont typeface="Arial" panose="020B0604020202020204" pitchFamily="34" charset="0"/>
              <a:buChar char="•"/>
            </a:pPr>
            <a:r>
              <a:rPr lang="en-US" sz="3200" i="0" dirty="0"/>
              <a:t>HIV-related attitudes and behaviors</a:t>
            </a:r>
          </a:p>
          <a:p>
            <a:pPr marL="342900" indent="-342900" algn="l">
              <a:buFont typeface="Arial" panose="020B0604020202020204" pitchFamily="34" charset="0"/>
              <a:buChar char="•"/>
            </a:pPr>
            <a:r>
              <a:rPr lang="en-US" sz="3200" b="1" i="0" dirty="0">
                <a:solidFill>
                  <a:schemeClr val="accent5"/>
                </a:solidFill>
              </a:rPr>
              <a:t>HIV testing</a:t>
            </a:r>
          </a:p>
          <a:p>
            <a:pPr marL="342900" indent="-342900" algn="l">
              <a:buFont typeface="Arial" panose="020B0604020202020204" pitchFamily="34" charset="0"/>
              <a:buChar char="•"/>
            </a:pPr>
            <a:r>
              <a:rPr lang="en-US" sz="3200" i="0" dirty="0"/>
              <a:t>HIV and youth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13 </a:t>
            </a:r>
            <a:r>
              <a:rPr lang="en-US" sz="2000" dirty="0"/>
              <a:t>of the Final Report</a:t>
            </a:r>
          </a:p>
        </p:txBody>
      </p:sp>
      <p:pic>
        <p:nvPicPr>
          <p:cNvPr id="5" name="Picture 4" descr="A picture containing text, screenshot, cartoon, graphic design&#10;&#10;Description automatically generated">
            <a:extLst>
              <a:ext uri="{FF2B5EF4-FFF2-40B4-BE49-F238E27FC236}">
                <a16:creationId xmlns:a16="http://schemas.microsoft.com/office/drawing/2014/main" id="{E2C919F4-004B-4CAA-810E-5F1DC3E91815}"/>
              </a:ext>
            </a:extLst>
          </p:cNvPr>
          <p:cNvPicPr>
            <a:picLocks noChangeAspect="1"/>
          </p:cNvPicPr>
          <p:nvPr/>
        </p:nvPicPr>
        <p:blipFill>
          <a:blip r:embed="rId2"/>
          <a:stretch>
            <a:fillRect/>
          </a:stretch>
        </p:blipFill>
        <p:spPr>
          <a:xfrm>
            <a:off x="5927558" y="869317"/>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597888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silhouette of a person&#10;&#10;Description automatically generated with medium confidence">
            <a:extLst>
              <a:ext uri="{FF2B5EF4-FFF2-40B4-BE49-F238E27FC236}">
                <a16:creationId xmlns:a16="http://schemas.microsoft.com/office/drawing/2014/main" id="{A5C12682-282D-1BAD-0025-61FED2D467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4220" y="2720972"/>
            <a:ext cx="1066667" cy="2552381"/>
          </a:xfrm>
          <a:prstGeom prst="rect">
            <a:avLst/>
          </a:prstGeom>
        </p:spPr>
      </p:pic>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HIV Testing during Antenatal Care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181099"/>
            <a:ext cx="7886700" cy="723900"/>
          </a:xfrm>
        </p:spPr>
        <p:txBody>
          <a:bodyPr>
            <a:normAutofit/>
          </a:bodyPr>
          <a:lstStyle/>
          <a:p>
            <a:r>
              <a:rPr lang="en-US" dirty="0"/>
              <a:t>Percent of women with a live birth in the 2 years preceding the survey </a:t>
            </a:r>
          </a:p>
        </p:txBody>
      </p:sp>
      <p:sp>
        <p:nvSpPr>
          <p:cNvPr id="4" name="TextBox 3">
            <a:extLst>
              <a:ext uri="{FF2B5EF4-FFF2-40B4-BE49-F238E27FC236}">
                <a16:creationId xmlns:a16="http://schemas.microsoft.com/office/drawing/2014/main" id="{0D57443E-586F-14D9-CC85-14378568580E}"/>
              </a:ext>
            </a:extLst>
          </p:cNvPr>
          <p:cNvSpPr txBox="1"/>
          <p:nvPr/>
        </p:nvSpPr>
        <p:spPr>
          <a:xfrm>
            <a:off x="704850" y="1904999"/>
            <a:ext cx="2064547" cy="4411207"/>
          </a:xfrm>
          <a:prstGeom prst="rect">
            <a:avLst/>
          </a:prstGeom>
          <a:solidFill>
            <a:schemeClr val="accent5"/>
          </a:solidFill>
        </p:spPr>
        <p:txBody>
          <a:bodyPr vert="horz" wrap="square" lIns="91440" tIns="45720" rIns="91440" bIns="45720" rtlCol="0" anchor="ctr">
            <a:normAutofit/>
          </a:bodyPr>
          <a:lstStyle/>
          <a:p>
            <a:pPr algn="ctr"/>
            <a:r>
              <a:rPr lang="en-US" sz="2400" dirty="0">
                <a:solidFill>
                  <a:schemeClr val="bg1"/>
                </a:solidFill>
                <a:latin typeface="Source Sans Pro SemiBold" panose="020B0603030403020204" pitchFamily="34" charset="0"/>
                <a:ea typeface="Source Sans Pro SemiBold" panose="020B0603030403020204" pitchFamily="34" charset="0"/>
              </a:rPr>
              <a:t>20% of pregnant women were tested for HIV during antenatal care and received the results.</a:t>
            </a:r>
          </a:p>
        </p:txBody>
      </p:sp>
      <p:pic>
        <p:nvPicPr>
          <p:cNvPr id="6" name="Picture 5" descr="Shape&#10;&#10;Description automatically generated with low confidence">
            <a:extLst>
              <a:ext uri="{FF2B5EF4-FFF2-40B4-BE49-F238E27FC236}">
                <a16:creationId xmlns:a16="http://schemas.microsoft.com/office/drawing/2014/main" id="{01C9639C-8BE7-74F1-D964-8C35D6574706}"/>
              </a:ext>
            </a:extLst>
          </p:cNvPr>
          <p:cNvPicPr>
            <a:picLocks noChangeAspect="1"/>
          </p:cNvPicPr>
          <p:nvPr/>
        </p:nvPicPr>
        <p:blipFill rotWithShape="1">
          <a:blip r:embed="rId4">
            <a:extLst>
              <a:ext uri="{28A0092B-C50C-407E-A947-70E740481C1C}">
                <a14:useLocalDpi xmlns:a14="http://schemas.microsoft.com/office/drawing/2010/main" val="0"/>
              </a:ext>
            </a:extLst>
          </a:blip>
          <a:srcRect l="34604" t="14445" r="32698" b="14921"/>
          <a:stretch/>
        </p:blipFill>
        <p:spPr>
          <a:xfrm>
            <a:off x="2882244" y="2786570"/>
            <a:ext cx="1119548" cy="2418442"/>
          </a:xfrm>
          <a:prstGeom prst="rect">
            <a:avLst/>
          </a:prstGeom>
        </p:spPr>
      </p:pic>
      <p:pic>
        <p:nvPicPr>
          <p:cNvPr id="16" name="Picture 15" descr="A silhouette of a person&#10;&#10;Description automatically generated with medium confidence">
            <a:extLst>
              <a:ext uri="{FF2B5EF4-FFF2-40B4-BE49-F238E27FC236}">
                <a16:creationId xmlns:a16="http://schemas.microsoft.com/office/drawing/2014/main" id="{19CA5294-B3E6-3CA7-A44A-3F1145A024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4331" y="2719600"/>
            <a:ext cx="1066667" cy="2552381"/>
          </a:xfrm>
          <a:prstGeom prst="rect">
            <a:avLst/>
          </a:prstGeom>
        </p:spPr>
      </p:pic>
      <p:pic>
        <p:nvPicPr>
          <p:cNvPr id="17" name="Picture 16" descr="A silhouette of a person&#10;&#10;Description automatically generated with medium confidence">
            <a:extLst>
              <a:ext uri="{FF2B5EF4-FFF2-40B4-BE49-F238E27FC236}">
                <a16:creationId xmlns:a16="http://schemas.microsoft.com/office/drawing/2014/main" id="{C7ED00DD-0BFC-CBB6-551F-D79126834D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4772" y="2720972"/>
            <a:ext cx="1066667" cy="2552381"/>
          </a:xfrm>
          <a:prstGeom prst="rect">
            <a:avLst/>
          </a:prstGeom>
        </p:spPr>
      </p:pic>
      <p:pic>
        <p:nvPicPr>
          <p:cNvPr id="18" name="Picture 17" descr="A silhouette of a person&#10;&#10;Description automatically generated with medium confidence">
            <a:extLst>
              <a:ext uri="{FF2B5EF4-FFF2-40B4-BE49-F238E27FC236}">
                <a16:creationId xmlns:a16="http://schemas.microsoft.com/office/drawing/2014/main" id="{345BC6F9-E661-6A64-B5C0-B8C4DA9DD3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4883" y="2719600"/>
            <a:ext cx="1066667" cy="2552381"/>
          </a:xfrm>
          <a:prstGeom prst="rect">
            <a:avLst/>
          </a:prstGeom>
        </p:spPr>
      </p:pic>
    </p:spTree>
    <p:extLst>
      <p:ext uri="{BB962C8B-B14F-4D97-AF65-F5344CB8AC3E}">
        <p14:creationId xmlns:p14="http://schemas.microsoft.com/office/powerpoint/2010/main" val="2242843968"/>
      </p:ext>
    </p:extLst>
  </p:cSld>
  <p:clrMapOvr>
    <a:masterClrMapping/>
  </p:clrMapOvr>
</p:sld>
</file>

<file path=ppt/theme/theme1.xml><?xml version="1.0" encoding="utf-8"?>
<a:theme xmlns:a="http://schemas.openxmlformats.org/drawingml/2006/main" name="1_Custom Design">
  <a:themeElements>
    <a:clrScheme name="Template">
      <a:dk1>
        <a:srgbClr val="000000"/>
      </a:dk1>
      <a:lt1>
        <a:srgbClr val="FFFFFF"/>
      </a:lt1>
      <a:dk2>
        <a:srgbClr val="44546A"/>
      </a:dk2>
      <a:lt2>
        <a:srgbClr val="E7E6E6"/>
      </a:lt2>
      <a:accent1>
        <a:srgbClr val="00FFCC"/>
      </a:accent1>
      <a:accent2>
        <a:srgbClr val="FF6699"/>
      </a:accent2>
      <a:accent3>
        <a:srgbClr val="0563C1"/>
      </a:accent3>
      <a:accent4>
        <a:srgbClr val="E6BA00"/>
      </a:accent4>
      <a:accent5>
        <a:srgbClr val="6600FF"/>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Default Nepal">
      <a:dk1>
        <a:sysClr val="windowText" lastClr="000000"/>
      </a:dk1>
      <a:lt1>
        <a:sysClr val="window" lastClr="FFFFFF"/>
      </a:lt1>
      <a:dk2>
        <a:srgbClr val="44546A"/>
      </a:dk2>
      <a:lt2>
        <a:srgbClr val="E7E6E6"/>
      </a:lt2>
      <a:accent1>
        <a:srgbClr val="176C7D"/>
      </a:accent1>
      <a:accent2>
        <a:srgbClr val="EA7625"/>
      </a:accent2>
      <a:accent3>
        <a:srgbClr val="DFB326"/>
      </a:accent3>
      <a:accent4>
        <a:srgbClr val="7A479C"/>
      </a:accent4>
      <a:accent5>
        <a:srgbClr val="1C1E52"/>
      </a:accent5>
      <a:accent6>
        <a:srgbClr val="96B93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Maps">
      <a:dk1>
        <a:sysClr val="windowText" lastClr="000000"/>
      </a:dk1>
      <a:lt1>
        <a:sysClr val="window" lastClr="FFFFFF"/>
      </a:lt1>
      <a:dk2>
        <a:srgbClr val="44546A"/>
      </a:dk2>
      <a:lt2>
        <a:srgbClr val="E7E6E6"/>
      </a:lt2>
      <a:accent1>
        <a:srgbClr val="3C2456"/>
      </a:accent1>
      <a:accent2>
        <a:srgbClr val="7030A0"/>
      </a:accent2>
      <a:accent3>
        <a:srgbClr val="9ABCE0"/>
      </a:accent3>
      <a:accent4>
        <a:srgbClr val="A7896D"/>
      </a:accent4>
      <a:accent5>
        <a:srgbClr val="670000"/>
      </a:accent5>
      <a:accent6>
        <a:srgbClr val="1C1E5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VMX3MACP777Z-1177381151-27448</_dlc_DocId>
    <_dlc_DocIdUrl xmlns="d16efad5-0601-4cf0-b7c2-89968258c777">
      <Url>https://icfonline.sharepoint.com/sites/ihd-dhs/Dissemination/_layouts/15/DocIdRedir.aspx?ID=VMX3MACP777Z-1177381151-27448</Url>
      <Description>VMX3MACP777Z-1177381151-27448</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FADF7E05-C8FA-4D23-9681-5D3CA1AA65E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981E3BE-0910-4E81-BE17-3B9CCC885C4D}">
  <ds:schemaRefs>
    <ds:schemaRef ds:uri="83c4e5ee-5eea-4e8c-8b50-726738bccb6e"/>
    <ds:schemaRef ds:uri="http://purl.org/dc/dcmitype/"/>
    <ds:schemaRef ds:uri="http://schemas.microsoft.com/office/2006/documentManagement/types"/>
    <ds:schemaRef ds:uri="http://schemas.openxmlformats.org/package/2006/metadata/core-properties"/>
    <ds:schemaRef ds:uri="http://schemas.microsoft.com/office/2006/metadata/properties"/>
    <ds:schemaRef ds:uri="http://purl.org/dc/terms/"/>
    <ds:schemaRef ds:uri="d16efad5-0601-4cf0-b7c2-89968258c777"/>
    <ds:schemaRef ds:uri="http://schemas.microsoft.com/office/infopath/2007/PartnerControls"/>
    <ds:schemaRef ds:uri="fa6a9aea-fb0f-4ddd-aff8-712634b7d5fe"/>
    <ds:schemaRef ds:uri="http://www.w3.org/XML/1998/namespace"/>
    <ds:schemaRef ds:uri="http://purl.org/dc/elements/1.1/"/>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78BBB4D1-D007-4369-AB9E-5B8C675DE8C2}">
  <ds:schemaRefs>
    <ds:schemaRef ds:uri="http://schemas.microsoft.com/sharepoint/event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10811</TotalTime>
  <Words>832</Words>
  <Application>Microsoft Office PowerPoint</Application>
  <PresentationFormat>On-screen Show (4:3)</PresentationFormat>
  <Paragraphs>63</Paragraphs>
  <Slides>13</Slides>
  <Notes>7</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13</vt:i4>
      </vt:variant>
    </vt:vector>
  </HeadingPairs>
  <TitlesOfParts>
    <vt:vector size="21" baseType="lpstr">
      <vt:lpstr>Arial</vt:lpstr>
      <vt:lpstr>Calibri</vt:lpstr>
      <vt:lpstr>Source Sans Pro</vt:lpstr>
      <vt:lpstr>Source Sans Pro SemiBold</vt:lpstr>
      <vt:lpstr>Times New Roman</vt:lpstr>
      <vt:lpstr>1_Custom Design</vt:lpstr>
      <vt:lpstr>2_Custom Design</vt:lpstr>
      <vt:lpstr>3_Custom Design</vt:lpstr>
      <vt:lpstr>PowerPoint Presentation</vt:lpstr>
      <vt:lpstr>PowerPoint Presentation</vt:lpstr>
      <vt:lpstr>Knowledge of Medicines to Treat or Prevent HIV</vt:lpstr>
      <vt:lpstr>PowerPoint Presentation</vt:lpstr>
      <vt:lpstr>Discriminatory Attitudes towards People Living with HIV</vt:lpstr>
      <vt:lpstr>Discriminatory Attitudes towards People Living with HIV by Residence</vt:lpstr>
      <vt:lpstr>Sex and Condom Use with Non-Cohabiting Partners</vt:lpstr>
      <vt:lpstr>PowerPoint Presentation</vt:lpstr>
      <vt:lpstr>HIV Testing during Antenatal Care</vt:lpstr>
      <vt:lpstr>HIV Testing</vt:lpstr>
      <vt:lpstr>PowerPoint Presentation</vt:lpstr>
      <vt:lpstr>Knowledge about HIV Prevention  among Young People</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4</cp:revision>
  <dcterms:created xsi:type="dcterms:W3CDTF">2022-12-05T19:39:34Z</dcterms:created>
  <dcterms:modified xsi:type="dcterms:W3CDTF">2023-05-22T13:17:23Z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702ae8d1-baa3-4c76-a21c-e512c3a8a967</vt:lpwstr>
  </property>
  <property fmtid="{D5CDD505-2E9C-101B-9397-08002B2CF9AE}" pid="4" name="MediaServiceImageTags">
    <vt:lpwstr/>
  </property>
</Properties>
</file>