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0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1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2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3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4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5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5"/>
    <p:sldMasterId id="2147483687" r:id="rId6"/>
    <p:sldMasterId id="2147483701" r:id="rId7"/>
  </p:sldMasterIdLst>
  <p:notesMasterIdLst>
    <p:notesMasterId r:id="rId32"/>
  </p:notesMasterIdLst>
  <p:handoutMasterIdLst>
    <p:handoutMasterId r:id="rId33"/>
  </p:handoutMasterIdLst>
  <p:sldIdLst>
    <p:sldId id="256" r:id="rId8"/>
    <p:sldId id="260" r:id="rId9"/>
    <p:sldId id="338" r:id="rId10"/>
    <p:sldId id="339" r:id="rId11"/>
    <p:sldId id="340" r:id="rId12"/>
    <p:sldId id="331" r:id="rId13"/>
    <p:sldId id="288" r:id="rId14"/>
    <p:sldId id="341" r:id="rId15"/>
    <p:sldId id="342" r:id="rId16"/>
    <p:sldId id="292" r:id="rId17"/>
    <p:sldId id="348" r:id="rId18"/>
    <p:sldId id="343" r:id="rId19"/>
    <p:sldId id="344" r:id="rId20"/>
    <p:sldId id="322" r:id="rId21"/>
    <p:sldId id="345" r:id="rId22"/>
    <p:sldId id="346" r:id="rId23"/>
    <p:sldId id="296" r:id="rId24"/>
    <p:sldId id="347" r:id="rId25"/>
    <p:sldId id="328" r:id="rId26"/>
    <p:sldId id="294" r:id="rId27"/>
    <p:sldId id="264" r:id="rId28"/>
    <p:sldId id="283" r:id="rId29"/>
    <p:sldId id="333" r:id="rId30"/>
    <p:sldId id="289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F59B57C2-0C33-5B07-6FA1-983892C8C76C}" name="Jennifer Boyle" initials="JB" userId="S::jboyle1@jh.edu::7862b27c-d6c2-475e-af14-938dabba8693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A1DB"/>
    <a:srgbClr val="CFAFFF"/>
    <a:srgbClr val="A366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4C1B08-2DB9-4CF5-A7C6-A3F72DD393FE}" v="52" dt="2023-05-22T17:50:21.2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8" autoAdjust="0"/>
    <p:restoredTop sz="87465" autoAdjust="0"/>
  </p:normalViewPr>
  <p:slideViewPr>
    <p:cSldViewPr snapToGrid="0">
      <p:cViewPr varScale="1">
        <p:scale>
          <a:sx n="131" d="100"/>
          <a:sy n="131" d="100"/>
        </p:scale>
        <p:origin x="248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microsoft.com/office/2015/10/relationships/revisionInfo" Target="revisionInfo.xml"/><Relationship Id="rId21" Type="http://schemas.openxmlformats.org/officeDocument/2006/relationships/slide" Target="slides/slide14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viewProps" Target="viewProp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wesigye, Gloria" userId="6464a502-8a44-4d67-8fab-8f3aa9495827" providerId="ADAL" clId="{A34C1B08-2DB9-4CF5-A7C6-A3F72DD393FE}"/>
    <pc:docChg chg="undo custSel modSld modMainMaster">
      <pc:chgData name="Twesigye, Gloria" userId="6464a502-8a44-4d67-8fab-8f3aa9495827" providerId="ADAL" clId="{A34C1B08-2DB9-4CF5-A7C6-A3F72DD393FE}" dt="2023-05-22T18:31:52.685" v="525" actId="478"/>
      <pc:docMkLst>
        <pc:docMk/>
      </pc:docMkLst>
      <pc:sldChg chg="modSp mod">
        <pc:chgData name="Twesigye, Gloria" userId="6464a502-8a44-4d67-8fab-8f3aa9495827" providerId="ADAL" clId="{A34C1B08-2DB9-4CF5-A7C6-A3F72DD393FE}" dt="2023-05-22T17:35:11.801" v="17" actId="2711"/>
        <pc:sldMkLst>
          <pc:docMk/>
          <pc:sldMk cId="109857222" sldId="256"/>
        </pc:sldMkLst>
        <pc:spChg chg="mod">
          <ac:chgData name="Twesigye, Gloria" userId="6464a502-8a44-4d67-8fab-8f3aa9495827" providerId="ADAL" clId="{A34C1B08-2DB9-4CF5-A7C6-A3F72DD393FE}" dt="2023-05-22T17:35:11.801" v="17" actId="2711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A34C1B08-2DB9-4CF5-A7C6-A3F72DD393FE}" dt="2023-05-22T17:36:02.385" v="19"/>
        <pc:sldMkLst>
          <pc:docMk/>
          <pc:sldMk cId="2163988523" sldId="260"/>
        </pc:sldMkLst>
        <pc:spChg chg="del">
          <ac:chgData name="Twesigye, Gloria" userId="6464a502-8a44-4d67-8fab-8f3aa9495827" providerId="ADAL" clId="{A34C1B08-2DB9-4CF5-A7C6-A3F72DD393FE}" dt="2023-05-22T17:36:01.917" v="18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A34C1B08-2DB9-4CF5-A7C6-A3F72DD393FE}" dt="2023-05-22T17:36:01.917" v="18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A34C1B08-2DB9-4CF5-A7C6-A3F72DD393FE}" dt="2023-05-22T17:36:01.917" v="18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A34C1B08-2DB9-4CF5-A7C6-A3F72DD393FE}" dt="2023-05-22T17:36:02.385" v="19"/>
          <ac:picMkLst>
            <pc:docMk/>
            <pc:sldMk cId="2163988523" sldId="260"/>
            <ac:picMk id="2" creationId="{ACF40288-04C6-478C-9623-F5036CB0F48A}"/>
          </ac:picMkLst>
        </pc:picChg>
      </pc:sldChg>
      <pc:sldChg chg="addSp delSp modSp mod modClrScheme chgLayout modNotesTx">
        <pc:chgData name="Twesigye, Gloria" userId="6464a502-8a44-4d67-8fab-8f3aa9495827" providerId="ADAL" clId="{A34C1B08-2DB9-4CF5-A7C6-A3F72DD393FE}" dt="2023-05-22T18:27:42.992" v="266" actId="478"/>
        <pc:sldMkLst>
          <pc:docMk/>
          <pc:sldMk cId="2479953464" sldId="264"/>
        </pc:sldMkLst>
        <pc:spChg chg="add del mod">
          <ac:chgData name="Twesigye, Gloria" userId="6464a502-8a44-4d67-8fab-8f3aa9495827" providerId="ADAL" clId="{A34C1B08-2DB9-4CF5-A7C6-A3F72DD393FE}" dt="2023-05-22T17:49:38.606" v="93" actId="478"/>
          <ac:spMkLst>
            <pc:docMk/>
            <pc:sldMk cId="2479953464" sldId="264"/>
            <ac:spMk id="3" creationId="{2C80D962-7EFB-E362-420B-103B4C46DA34}"/>
          </ac:spMkLst>
        </pc:spChg>
        <pc:spChg chg="add del mod">
          <ac:chgData name="Twesigye, Gloria" userId="6464a502-8a44-4d67-8fab-8f3aa9495827" providerId="ADAL" clId="{A34C1B08-2DB9-4CF5-A7C6-A3F72DD393FE}" dt="2023-05-22T18:27:42.992" v="266" actId="478"/>
          <ac:spMkLst>
            <pc:docMk/>
            <pc:sldMk cId="2479953464" sldId="264"/>
            <ac:spMk id="5" creationId="{E0CA6E10-3BA2-F562-8374-6DC793E852E5}"/>
          </ac:spMkLst>
        </pc:spChg>
        <pc:spChg chg="mod ord">
          <ac:chgData name="Twesigye, Gloria" userId="6464a502-8a44-4d67-8fab-8f3aa9495827" providerId="ADAL" clId="{A34C1B08-2DB9-4CF5-A7C6-A3F72DD393FE}" dt="2023-05-22T17:49:35.850" v="91" actId="700"/>
          <ac:spMkLst>
            <pc:docMk/>
            <pc:sldMk cId="2479953464" sldId="264"/>
            <ac:spMk id="16" creationId="{DD732E95-7BE6-171B-809D-24DCBC6A0F54}"/>
          </ac:spMkLst>
        </pc:spChg>
        <pc:spChg chg="mod ord">
          <ac:chgData name="Twesigye, Gloria" userId="6464a502-8a44-4d67-8fab-8f3aa9495827" providerId="ADAL" clId="{A34C1B08-2DB9-4CF5-A7C6-A3F72DD393FE}" dt="2023-05-22T17:49:35.880" v="92" actId="27636"/>
          <ac:spMkLst>
            <pc:docMk/>
            <pc:sldMk cId="2479953464" sldId="264"/>
            <ac:spMk id="17" creationId="{85ED22CB-3BA1-A469-F33D-C4DBE09CA034}"/>
          </ac:spMkLst>
        </pc:spChg>
      </pc:sldChg>
      <pc:sldChg chg="addSp delSp modSp mod modNotesTx">
        <pc:chgData name="Twesigye, Gloria" userId="6464a502-8a44-4d67-8fab-8f3aa9495827" providerId="ADAL" clId="{A34C1B08-2DB9-4CF5-A7C6-A3F72DD393FE}" dt="2023-05-22T18:29:37.876" v="384" actId="478"/>
        <pc:sldMkLst>
          <pc:docMk/>
          <pc:sldMk cId="3502258445" sldId="283"/>
        </pc:sldMkLst>
        <pc:spChg chg="add del mod">
          <ac:chgData name="Twesigye, Gloria" userId="6464a502-8a44-4d67-8fab-8f3aa9495827" providerId="ADAL" clId="{A34C1B08-2DB9-4CF5-A7C6-A3F72DD393FE}" dt="2023-05-22T17:49:50.021" v="96" actId="478"/>
          <ac:spMkLst>
            <pc:docMk/>
            <pc:sldMk cId="3502258445" sldId="283"/>
            <ac:spMk id="3" creationId="{DCA151AB-4E77-2FD9-3F31-2EC5AA9D4912}"/>
          </ac:spMkLst>
        </pc:spChg>
        <pc:spChg chg="mod">
          <ac:chgData name="Twesigye, Gloria" userId="6464a502-8a44-4d67-8fab-8f3aa9495827" providerId="ADAL" clId="{A34C1B08-2DB9-4CF5-A7C6-A3F72DD393FE}" dt="2023-05-22T17:49:48.592" v="95" actId="207"/>
          <ac:spMkLst>
            <pc:docMk/>
            <pc:sldMk cId="3502258445" sldId="283"/>
            <ac:spMk id="5" creationId="{07E7D4A9-A2D8-FCFA-930A-28EF4D10D77F}"/>
          </ac:spMkLst>
        </pc:spChg>
        <pc:spChg chg="add del mod">
          <ac:chgData name="Twesigye, Gloria" userId="6464a502-8a44-4d67-8fab-8f3aa9495827" providerId="ADAL" clId="{A34C1B08-2DB9-4CF5-A7C6-A3F72DD393FE}" dt="2023-05-22T18:29:37.876" v="384" actId="478"/>
          <ac:spMkLst>
            <pc:docMk/>
            <pc:sldMk cId="3502258445" sldId="283"/>
            <ac:spMk id="10" creationId="{981EB014-F982-EDF4-A365-A9461D96252F}"/>
          </ac:spMkLst>
        </pc:spChg>
        <pc:graphicFrameChg chg="mod">
          <ac:chgData name="Twesigye, Gloria" userId="6464a502-8a44-4d67-8fab-8f3aa9495827" providerId="ADAL" clId="{A34C1B08-2DB9-4CF5-A7C6-A3F72DD393FE}" dt="2023-05-22T17:49:43.971" v="94" actId="207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addSp delSp modSp mod modNotesTx">
        <pc:chgData name="Twesigye, Gloria" userId="6464a502-8a44-4d67-8fab-8f3aa9495827" providerId="ADAL" clId="{A34C1B08-2DB9-4CF5-A7C6-A3F72DD393FE}" dt="2023-05-22T18:15:23.890" v="137" actId="478"/>
        <pc:sldMkLst>
          <pc:docMk/>
          <pc:sldMk cId="2004344858" sldId="288"/>
        </pc:sldMkLst>
        <pc:spChg chg="add del mod">
          <ac:chgData name="Twesigye, Gloria" userId="6464a502-8a44-4d67-8fab-8f3aa9495827" providerId="ADAL" clId="{A34C1B08-2DB9-4CF5-A7C6-A3F72DD393FE}" dt="2023-05-22T17:44:09.353" v="51" actId="478"/>
          <ac:spMkLst>
            <pc:docMk/>
            <pc:sldMk cId="2004344858" sldId="288"/>
            <ac:spMk id="8" creationId="{D62862AE-45D1-06DF-E43F-739147D1E802}"/>
          </ac:spMkLst>
        </pc:spChg>
        <pc:spChg chg="add del mod">
          <ac:chgData name="Twesigye, Gloria" userId="6464a502-8a44-4d67-8fab-8f3aa9495827" providerId="ADAL" clId="{A34C1B08-2DB9-4CF5-A7C6-A3F72DD393FE}" dt="2023-05-22T18:15:23.890" v="137" actId="478"/>
          <ac:spMkLst>
            <pc:docMk/>
            <pc:sldMk cId="2004344858" sldId="288"/>
            <ac:spMk id="9" creationId="{9B5D9085-5F08-F7D8-AABE-9FF1C4D33847}"/>
          </ac:spMkLst>
        </pc:spChg>
      </pc:sldChg>
      <pc:sldChg chg="addSp delSp modSp mod modClrScheme chgLayout modNotesTx">
        <pc:chgData name="Twesigye, Gloria" userId="6464a502-8a44-4d67-8fab-8f3aa9495827" providerId="ADAL" clId="{A34C1B08-2DB9-4CF5-A7C6-A3F72DD393FE}" dt="2023-05-22T18:19:36.913" v="149" actId="478"/>
        <pc:sldMkLst>
          <pc:docMk/>
          <pc:sldMk cId="4205298638" sldId="292"/>
        </pc:sldMkLst>
        <pc:spChg chg="mod ord">
          <ac:chgData name="Twesigye, Gloria" userId="6464a502-8a44-4d67-8fab-8f3aa9495827" providerId="ADAL" clId="{A34C1B08-2DB9-4CF5-A7C6-A3F72DD393FE}" dt="2023-05-22T17:44:37.909" v="55" actId="700"/>
          <ac:spMkLst>
            <pc:docMk/>
            <pc:sldMk cId="4205298638" sldId="292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A34C1B08-2DB9-4CF5-A7C6-A3F72DD393FE}" dt="2023-05-22T17:44:37.909" v="55" actId="700"/>
          <ac:spMkLst>
            <pc:docMk/>
            <pc:sldMk cId="4205298638" sldId="292"/>
            <ac:spMk id="3" creationId="{E4FD1E92-5DBC-B105-F246-2355E4FF9A74}"/>
          </ac:spMkLst>
        </pc:spChg>
        <pc:spChg chg="add del mod">
          <ac:chgData name="Twesigye, Gloria" userId="6464a502-8a44-4d67-8fab-8f3aa9495827" providerId="ADAL" clId="{A34C1B08-2DB9-4CF5-A7C6-A3F72DD393FE}" dt="2023-05-22T17:44:41.349" v="56" actId="478"/>
          <ac:spMkLst>
            <pc:docMk/>
            <pc:sldMk cId="4205298638" sldId="292"/>
            <ac:spMk id="5" creationId="{F31D8AB3-C5F8-8DC4-CF3F-A36246690A31}"/>
          </ac:spMkLst>
        </pc:spChg>
        <pc:spChg chg="add del mod">
          <ac:chgData name="Twesigye, Gloria" userId="6464a502-8a44-4d67-8fab-8f3aa9495827" providerId="ADAL" clId="{A34C1B08-2DB9-4CF5-A7C6-A3F72DD393FE}" dt="2023-05-22T18:19:36.913" v="149" actId="478"/>
          <ac:spMkLst>
            <pc:docMk/>
            <pc:sldMk cId="4205298638" sldId="292"/>
            <ac:spMk id="15" creationId="{2E059FBA-5667-6B32-9142-73EFF814B7F0}"/>
          </ac:spMkLst>
        </pc:spChg>
      </pc:sldChg>
      <pc:sldChg chg="addSp delSp modSp mod modClrScheme chgLayout modNotesTx">
        <pc:chgData name="Twesigye, Gloria" userId="6464a502-8a44-4d67-8fab-8f3aa9495827" providerId="ADAL" clId="{A34C1B08-2DB9-4CF5-A7C6-A3F72DD393FE}" dt="2023-05-22T18:26:23.958" v="190" actId="478"/>
        <pc:sldMkLst>
          <pc:docMk/>
          <pc:sldMk cId="1925132525" sldId="294"/>
        </pc:sldMkLst>
        <pc:spChg chg="mod ord">
          <ac:chgData name="Twesigye, Gloria" userId="6464a502-8a44-4d67-8fab-8f3aa9495827" providerId="ADAL" clId="{A34C1B08-2DB9-4CF5-A7C6-A3F72DD393FE}" dt="2023-05-22T17:49:27.866" v="89" actId="700"/>
          <ac:spMkLst>
            <pc:docMk/>
            <pc:sldMk cId="1925132525" sldId="294"/>
            <ac:spMk id="2" creationId="{F6245169-1799-41CD-B28E-D2D20D16AD73}"/>
          </ac:spMkLst>
        </pc:spChg>
        <pc:spChg chg="add del mod">
          <ac:chgData name="Twesigye, Gloria" userId="6464a502-8a44-4d67-8fab-8f3aa9495827" providerId="ADAL" clId="{A34C1B08-2DB9-4CF5-A7C6-A3F72DD393FE}" dt="2023-05-22T17:49:22.331" v="88" actId="478"/>
          <ac:spMkLst>
            <pc:docMk/>
            <pc:sldMk cId="1925132525" sldId="294"/>
            <ac:spMk id="5" creationId="{6C94B66D-FC96-B668-AD8C-D74A9572921B}"/>
          </ac:spMkLst>
        </pc:spChg>
        <pc:spChg chg="add del mod">
          <ac:chgData name="Twesigye, Gloria" userId="6464a502-8a44-4d67-8fab-8f3aa9495827" providerId="ADAL" clId="{A34C1B08-2DB9-4CF5-A7C6-A3F72DD393FE}" dt="2023-05-22T18:26:23.958" v="190" actId="478"/>
          <ac:spMkLst>
            <pc:docMk/>
            <pc:sldMk cId="1925132525" sldId="294"/>
            <ac:spMk id="7" creationId="{A9CA6C7B-8F4B-5ACE-531E-3D7DBA20F368}"/>
          </ac:spMkLst>
        </pc:spChg>
        <pc:spChg chg="mod ord">
          <ac:chgData name="Twesigye, Gloria" userId="6464a502-8a44-4d67-8fab-8f3aa9495827" providerId="ADAL" clId="{A34C1B08-2DB9-4CF5-A7C6-A3F72DD393FE}" dt="2023-05-22T17:49:27.895" v="90" actId="27636"/>
          <ac:spMkLst>
            <pc:docMk/>
            <pc:sldMk cId="1925132525" sldId="294"/>
            <ac:spMk id="13" creationId="{4C8CD7F4-6CDE-8575-B97F-CB652386122E}"/>
          </ac:spMkLst>
        </pc:spChg>
      </pc:sldChg>
      <pc:sldChg chg="addSp delSp modSp mod modNotesTx">
        <pc:chgData name="Twesigye, Gloria" userId="6464a502-8a44-4d67-8fab-8f3aa9495827" providerId="ADAL" clId="{A34C1B08-2DB9-4CF5-A7C6-A3F72DD393FE}" dt="2023-05-22T18:24:01.678" v="178" actId="478"/>
        <pc:sldMkLst>
          <pc:docMk/>
          <pc:sldMk cId="476875324" sldId="296"/>
        </pc:sldMkLst>
        <pc:spChg chg="add del mod">
          <ac:chgData name="Twesigye, Gloria" userId="6464a502-8a44-4d67-8fab-8f3aa9495827" providerId="ADAL" clId="{A34C1B08-2DB9-4CF5-A7C6-A3F72DD393FE}" dt="2023-05-22T17:49:10.495" v="85" actId="478"/>
          <ac:spMkLst>
            <pc:docMk/>
            <pc:sldMk cId="476875324" sldId="296"/>
            <ac:spMk id="4" creationId="{E880F96F-B3B4-4C51-F490-D7528AEC1B5B}"/>
          </ac:spMkLst>
        </pc:spChg>
        <pc:spChg chg="add del mod">
          <ac:chgData name="Twesigye, Gloria" userId="6464a502-8a44-4d67-8fab-8f3aa9495827" providerId="ADAL" clId="{A34C1B08-2DB9-4CF5-A7C6-A3F72DD393FE}" dt="2023-05-22T18:24:01.678" v="178" actId="478"/>
          <ac:spMkLst>
            <pc:docMk/>
            <pc:sldMk cId="476875324" sldId="296"/>
            <ac:spMk id="5" creationId="{9C60719E-C718-3DA9-C6AF-39DD8234442D}"/>
          </ac:spMkLst>
        </pc:spChg>
      </pc:sldChg>
      <pc:sldChg chg="addSp delSp modSp mod modNotesTx">
        <pc:chgData name="Twesigye, Gloria" userId="6464a502-8a44-4d67-8fab-8f3aa9495827" providerId="ADAL" clId="{A34C1B08-2DB9-4CF5-A7C6-A3F72DD393FE}" dt="2023-05-22T18:21:48.854" v="158" actId="478"/>
        <pc:sldMkLst>
          <pc:docMk/>
          <pc:sldMk cId="3332005300" sldId="322"/>
        </pc:sldMkLst>
        <pc:spChg chg="add del mod">
          <ac:chgData name="Twesigye, Gloria" userId="6464a502-8a44-4d67-8fab-8f3aa9495827" providerId="ADAL" clId="{A34C1B08-2DB9-4CF5-A7C6-A3F72DD393FE}" dt="2023-05-22T17:45:31.404" v="67" actId="478"/>
          <ac:spMkLst>
            <pc:docMk/>
            <pc:sldMk cId="3332005300" sldId="322"/>
            <ac:spMk id="4" creationId="{E42960C1-C208-BEB0-05E3-F314B1DB8CC8}"/>
          </ac:spMkLst>
        </pc:spChg>
        <pc:spChg chg="add del mod">
          <ac:chgData name="Twesigye, Gloria" userId="6464a502-8a44-4d67-8fab-8f3aa9495827" providerId="ADAL" clId="{A34C1B08-2DB9-4CF5-A7C6-A3F72DD393FE}" dt="2023-05-22T18:21:48.854" v="158" actId="478"/>
          <ac:spMkLst>
            <pc:docMk/>
            <pc:sldMk cId="3332005300" sldId="322"/>
            <ac:spMk id="5" creationId="{1E654D06-76FB-6D1B-9623-2E9159D0A881}"/>
          </ac:spMkLst>
        </pc:spChg>
        <pc:graphicFrameChg chg="mod">
          <ac:chgData name="Twesigye, Gloria" userId="6464a502-8a44-4d67-8fab-8f3aa9495827" providerId="ADAL" clId="{A34C1B08-2DB9-4CF5-A7C6-A3F72DD393FE}" dt="2023-05-22T17:45:26.812" v="66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addSp delSp modSp mod modNotesTx">
        <pc:chgData name="Twesigye, Gloria" userId="6464a502-8a44-4d67-8fab-8f3aa9495827" providerId="ADAL" clId="{A34C1B08-2DB9-4CF5-A7C6-A3F72DD393FE}" dt="2023-05-22T18:25:55.846" v="186" actId="478"/>
        <pc:sldMkLst>
          <pc:docMk/>
          <pc:sldMk cId="3632646033" sldId="328"/>
        </pc:sldMkLst>
        <pc:spChg chg="add del mod">
          <ac:chgData name="Twesigye, Gloria" userId="6464a502-8a44-4d67-8fab-8f3aa9495827" providerId="ADAL" clId="{A34C1B08-2DB9-4CF5-A7C6-A3F72DD393FE}" dt="2023-05-22T17:49:17.891" v="87" actId="478"/>
          <ac:spMkLst>
            <pc:docMk/>
            <pc:sldMk cId="3632646033" sldId="328"/>
            <ac:spMk id="3" creationId="{00E719C0-497F-A63B-CACA-A2C54451D9F7}"/>
          </ac:spMkLst>
        </pc:spChg>
        <pc:spChg chg="add del mod">
          <ac:chgData name="Twesigye, Gloria" userId="6464a502-8a44-4d67-8fab-8f3aa9495827" providerId="ADAL" clId="{A34C1B08-2DB9-4CF5-A7C6-A3F72DD393FE}" dt="2023-05-22T18:25:55.846" v="186" actId="478"/>
          <ac:spMkLst>
            <pc:docMk/>
            <pc:sldMk cId="3632646033" sldId="328"/>
            <ac:spMk id="6" creationId="{2DA67A9C-AF95-EC0D-372C-395A75663D6D}"/>
          </ac:spMkLst>
        </pc:spChg>
      </pc:sldChg>
      <pc:sldChg chg="addSp delSp modSp mod modNotesTx">
        <pc:chgData name="Twesigye, Gloria" userId="6464a502-8a44-4d67-8fab-8f3aa9495827" providerId="ADAL" clId="{A34C1B08-2DB9-4CF5-A7C6-A3F72DD393FE}" dt="2023-05-22T18:12:45.364" v="125" actId="478"/>
        <pc:sldMkLst>
          <pc:docMk/>
          <pc:sldMk cId="1612805360" sldId="331"/>
        </pc:sldMkLst>
        <pc:spChg chg="add del">
          <ac:chgData name="Twesigye, Gloria" userId="6464a502-8a44-4d67-8fab-8f3aa9495827" providerId="ADAL" clId="{A34C1B08-2DB9-4CF5-A7C6-A3F72DD393FE}" dt="2023-05-22T17:43:25.567" v="50" actId="478"/>
          <ac:spMkLst>
            <pc:docMk/>
            <pc:sldMk cId="1612805360" sldId="331"/>
            <ac:spMk id="4" creationId="{20A37E61-782D-2EA8-D4FA-7CB69266D6B4}"/>
          </ac:spMkLst>
        </pc:spChg>
        <pc:spChg chg="add del mod">
          <ac:chgData name="Twesigye, Gloria" userId="6464a502-8a44-4d67-8fab-8f3aa9495827" providerId="ADAL" clId="{A34C1B08-2DB9-4CF5-A7C6-A3F72DD393FE}" dt="2023-05-22T18:12:45.364" v="125" actId="478"/>
          <ac:spMkLst>
            <pc:docMk/>
            <pc:sldMk cId="1612805360" sldId="331"/>
            <ac:spMk id="5" creationId="{293180D6-7504-6EB2-2955-F8FD862BB77B}"/>
          </ac:spMkLst>
        </pc:spChg>
      </pc:sldChg>
      <pc:sldChg chg="addSp delSp modSp mod modClrScheme chgLayout modNotesTx">
        <pc:chgData name="Twesigye, Gloria" userId="6464a502-8a44-4d67-8fab-8f3aa9495827" providerId="ADAL" clId="{A34C1B08-2DB9-4CF5-A7C6-A3F72DD393FE}" dt="2023-05-22T18:31:52.685" v="525" actId="478"/>
        <pc:sldMkLst>
          <pc:docMk/>
          <pc:sldMk cId="3558224958" sldId="333"/>
        </pc:sldMkLst>
        <pc:spChg chg="add del mod">
          <ac:chgData name="Twesigye, Gloria" userId="6464a502-8a44-4d67-8fab-8f3aa9495827" providerId="ADAL" clId="{A34C1B08-2DB9-4CF5-A7C6-A3F72DD393FE}" dt="2023-05-22T17:53:16.961" v="120" actId="478"/>
          <ac:spMkLst>
            <pc:docMk/>
            <pc:sldMk cId="3558224958" sldId="333"/>
            <ac:spMk id="5" creationId="{6B95D17D-8CEB-D882-CA80-DAF997AEF20D}"/>
          </ac:spMkLst>
        </pc:spChg>
        <pc:spChg chg="add del mod">
          <ac:chgData name="Twesigye, Gloria" userId="6464a502-8a44-4d67-8fab-8f3aa9495827" providerId="ADAL" clId="{A34C1B08-2DB9-4CF5-A7C6-A3F72DD393FE}" dt="2023-05-22T18:31:52.685" v="525" actId="478"/>
          <ac:spMkLst>
            <pc:docMk/>
            <pc:sldMk cId="3558224958" sldId="333"/>
            <ac:spMk id="6" creationId="{08B42D10-8422-7686-E461-C140B252B6C7}"/>
          </ac:spMkLst>
        </pc:spChg>
        <pc:spChg chg="mod ord">
          <ac:chgData name="Twesigye, Gloria" userId="6464a502-8a44-4d67-8fab-8f3aa9495827" providerId="ADAL" clId="{A34C1B08-2DB9-4CF5-A7C6-A3F72DD393FE}" dt="2023-05-22T17:50:03.300" v="98" actId="1076"/>
          <ac:spMkLst>
            <pc:docMk/>
            <pc:sldMk cId="3558224958" sldId="333"/>
            <ac:spMk id="56" creationId="{AD2C8684-3907-DFD2-561E-D55DE633DDD8}"/>
          </ac:spMkLst>
        </pc:spChg>
        <pc:spChg chg="mod ord">
          <ac:chgData name="Twesigye, Gloria" userId="6464a502-8a44-4d67-8fab-8f3aa9495827" providerId="ADAL" clId="{A34C1B08-2DB9-4CF5-A7C6-A3F72DD393FE}" dt="2023-05-22T17:52:53.935" v="115" actId="255"/>
          <ac:spMkLst>
            <pc:docMk/>
            <pc:sldMk cId="3558224958" sldId="333"/>
            <ac:spMk id="57" creationId="{D9CBD7BC-4CFE-78E9-88FD-FF7234B14014}"/>
          </ac:spMkLst>
        </pc:spChg>
        <pc:graphicFrameChg chg="mod">
          <ac:chgData name="Twesigye, Gloria" userId="6464a502-8a44-4d67-8fab-8f3aa9495827" providerId="ADAL" clId="{A34C1B08-2DB9-4CF5-A7C6-A3F72DD393FE}" dt="2023-05-22T17:53:13.303" v="119" actId="14100"/>
          <ac:graphicFrameMkLst>
            <pc:docMk/>
            <pc:sldMk cId="3558224958" sldId="333"/>
            <ac:graphicFrameMk id="3" creationId="{19E700E9-2214-B773-CF4D-E53AD3902A70}"/>
          </ac:graphicFrameMkLst>
        </pc:graphicFrameChg>
      </pc:sldChg>
      <pc:sldChg chg="addSp delSp modSp mod">
        <pc:chgData name="Twesigye, Gloria" userId="6464a502-8a44-4d67-8fab-8f3aa9495827" providerId="ADAL" clId="{A34C1B08-2DB9-4CF5-A7C6-A3F72DD393FE}" dt="2023-05-22T17:40:17.105" v="49" actId="20577"/>
        <pc:sldMkLst>
          <pc:docMk/>
          <pc:sldMk cId="3002345635" sldId="340"/>
        </pc:sldMkLst>
        <pc:spChg chg="del">
          <ac:chgData name="Twesigye, Gloria" userId="6464a502-8a44-4d67-8fab-8f3aa9495827" providerId="ADAL" clId="{A34C1B08-2DB9-4CF5-A7C6-A3F72DD393FE}" dt="2023-05-22T17:36:14.726" v="20" actId="478"/>
          <ac:spMkLst>
            <pc:docMk/>
            <pc:sldMk cId="3002345635" sldId="340"/>
            <ac:spMk id="6" creationId="{5D0F14F3-1A09-3E96-BCB2-D8B940E469DA}"/>
          </ac:spMkLst>
        </pc:spChg>
        <pc:spChg chg="del">
          <ac:chgData name="Twesigye, Gloria" userId="6464a502-8a44-4d67-8fab-8f3aa9495827" providerId="ADAL" clId="{A34C1B08-2DB9-4CF5-A7C6-A3F72DD393FE}" dt="2023-05-22T17:36:14.726" v="20" actId="478"/>
          <ac:spMkLst>
            <pc:docMk/>
            <pc:sldMk cId="3002345635" sldId="340"/>
            <ac:spMk id="7" creationId="{CE64F085-394F-89FE-55C1-94E5F28AFADD}"/>
          </ac:spMkLst>
        </pc:spChg>
        <pc:spChg chg="del">
          <ac:chgData name="Twesigye, Gloria" userId="6464a502-8a44-4d67-8fab-8f3aa9495827" providerId="ADAL" clId="{A34C1B08-2DB9-4CF5-A7C6-A3F72DD393FE}" dt="2023-05-22T17:36:14.726" v="20" actId="478"/>
          <ac:spMkLst>
            <pc:docMk/>
            <pc:sldMk cId="3002345635" sldId="340"/>
            <ac:spMk id="8" creationId="{E39DAA33-FEFE-A8BD-BBEA-A8F3D8B80ECE}"/>
          </ac:spMkLst>
        </pc:spChg>
        <pc:spChg chg="mod">
          <ac:chgData name="Twesigye, Gloria" userId="6464a502-8a44-4d67-8fab-8f3aa9495827" providerId="ADAL" clId="{A34C1B08-2DB9-4CF5-A7C6-A3F72DD393FE}" dt="2023-05-22T17:40:17.105" v="49" actId="20577"/>
          <ac:spMkLst>
            <pc:docMk/>
            <pc:sldMk cId="3002345635" sldId="340"/>
            <ac:spMk id="9" creationId="{E690F70B-E368-D7F5-795E-B5139345EF71}"/>
          </ac:spMkLst>
        </pc:spChg>
        <pc:picChg chg="add mod">
          <ac:chgData name="Twesigye, Gloria" userId="6464a502-8a44-4d67-8fab-8f3aa9495827" providerId="ADAL" clId="{A34C1B08-2DB9-4CF5-A7C6-A3F72DD393FE}" dt="2023-05-22T17:36:15.245" v="21"/>
          <ac:picMkLst>
            <pc:docMk/>
            <pc:sldMk cId="3002345635" sldId="340"/>
            <ac:picMk id="2" creationId="{5F5F049D-955C-28B6-63C2-6E5ED66B097A}"/>
          </ac:picMkLst>
        </pc:picChg>
      </pc:sldChg>
      <pc:sldChg chg="addSp delSp modSp mod modNotesTx">
        <pc:chgData name="Twesigye, Gloria" userId="6464a502-8a44-4d67-8fab-8f3aa9495827" providerId="ADAL" clId="{A34C1B08-2DB9-4CF5-A7C6-A3F72DD393FE}" dt="2023-05-22T18:17:28.271" v="143" actId="478"/>
        <pc:sldMkLst>
          <pc:docMk/>
          <pc:sldMk cId="2719209172" sldId="341"/>
        </pc:sldMkLst>
        <pc:spChg chg="add del mod">
          <ac:chgData name="Twesigye, Gloria" userId="6464a502-8a44-4d67-8fab-8f3aa9495827" providerId="ADAL" clId="{A34C1B08-2DB9-4CF5-A7C6-A3F72DD393FE}" dt="2023-05-22T17:44:12.712" v="52" actId="478"/>
          <ac:spMkLst>
            <pc:docMk/>
            <pc:sldMk cId="2719209172" sldId="341"/>
            <ac:spMk id="4" creationId="{095BABBF-88E0-54E2-D984-8D1C236526E0}"/>
          </ac:spMkLst>
        </pc:spChg>
        <pc:spChg chg="add del mod">
          <ac:chgData name="Twesigye, Gloria" userId="6464a502-8a44-4d67-8fab-8f3aa9495827" providerId="ADAL" clId="{A34C1B08-2DB9-4CF5-A7C6-A3F72DD393FE}" dt="2023-05-22T18:17:28.271" v="143" actId="478"/>
          <ac:spMkLst>
            <pc:docMk/>
            <pc:sldMk cId="2719209172" sldId="341"/>
            <ac:spMk id="5" creationId="{16CE83A7-6156-CBD9-96A8-52C00A20E611}"/>
          </ac:spMkLst>
        </pc:spChg>
      </pc:sldChg>
      <pc:sldChg chg="addSp delSp modSp mod modClrScheme chgLayout modNotesTx">
        <pc:chgData name="Twesigye, Gloria" userId="6464a502-8a44-4d67-8fab-8f3aa9495827" providerId="ADAL" clId="{A34C1B08-2DB9-4CF5-A7C6-A3F72DD393FE}" dt="2023-05-22T18:18:04.452" v="145" actId="478"/>
        <pc:sldMkLst>
          <pc:docMk/>
          <pc:sldMk cId="127253413" sldId="342"/>
        </pc:sldMkLst>
        <pc:spChg chg="add del mod">
          <ac:chgData name="Twesigye, Gloria" userId="6464a502-8a44-4d67-8fab-8f3aa9495827" providerId="ADAL" clId="{A34C1B08-2DB9-4CF5-A7C6-A3F72DD393FE}" dt="2023-05-22T17:44:14.631" v="53" actId="478"/>
          <ac:spMkLst>
            <pc:docMk/>
            <pc:sldMk cId="127253413" sldId="342"/>
            <ac:spMk id="8" creationId="{491B4002-A8B4-43C6-03C3-CD1B7A5DFE73}"/>
          </ac:spMkLst>
        </pc:spChg>
        <pc:spChg chg="add del mod">
          <ac:chgData name="Twesigye, Gloria" userId="6464a502-8a44-4d67-8fab-8f3aa9495827" providerId="ADAL" clId="{A34C1B08-2DB9-4CF5-A7C6-A3F72DD393FE}" dt="2023-05-22T18:18:04.452" v="145" actId="478"/>
          <ac:spMkLst>
            <pc:docMk/>
            <pc:sldMk cId="127253413" sldId="342"/>
            <ac:spMk id="9" creationId="{8DE8F61E-7074-DE9A-CB56-4C76FF9E3BB4}"/>
          </ac:spMkLst>
        </pc:spChg>
        <pc:spChg chg="mod ord">
          <ac:chgData name="Twesigye, Gloria" userId="6464a502-8a44-4d67-8fab-8f3aa9495827" providerId="ADAL" clId="{A34C1B08-2DB9-4CF5-A7C6-A3F72DD393FE}" dt="2023-05-22T17:44:29.207" v="54" actId="700"/>
          <ac:spMkLst>
            <pc:docMk/>
            <pc:sldMk cId="127253413" sldId="342"/>
            <ac:spMk id="10" creationId="{2D953FA9-CD59-752E-4FDA-CC41FF4B8DF2}"/>
          </ac:spMkLst>
        </pc:spChg>
        <pc:spChg chg="mod ord">
          <ac:chgData name="Twesigye, Gloria" userId="6464a502-8a44-4d67-8fab-8f3aa9495827" providerId="ADAL" clId="{A34C1B08-2DB9-4CF5-A7C6-A3F72DD393FE}" dt="2023-05-22T17:44:29.207" v="54" actId="700"/>
          <ac:spMkLst>
            <pc:docMk/>
            <pc:sldMk cId="127253413" sldId="342"/>
            <ac:spMk id="11" creationId="{8E4E40E9-D792-25A1-4B37-23D4780B1318}"/>
          </ac:spMkLst>
        </pc:spChg>
      </pc:sldChg>
      <pc:sldChg chg="addSp delSp modSp mod modNotesTx">
        <pc:chgData name="Twesigye, Gloria" userId="6464a502-8a44-4d67-8fab-8f3aa9495827" providerId="ADAL" clId="{A34C1B08-2DB9-4CF5-A7C6-A3F72DD393FE}" dt="2023-05-22T18:20:49.890" v="156" actId="478"/>
        <pc:sldMkLst>
          <pc:docMk/>
          <pc:sldMk cId="847019123" sldId="343"/>
        </pc:sldMkLst>
        <pc:spChg chg="add del mod">
          <ac:chgData name="Twesigye, Gloria" userId="6464a502-8a44-4d67-8fab-8f3aa9495827" providerId="ADAL" clId="{A34C1B08-2DB9-4CF5-A7C6-A3F72DD393FE}" dt="2023-05-22T17:44:47.662" v="58" actId="478"/>
          <ac:spMkLst>
            <pc:docMk/>
            <pc:sldMk cId="847019123" sldId="343"/>
            <ac:spMk id="4" creationId="{BCE73775-1B61-896E-7BA5-F07BC95ECAE8}"/>
          </ac:spMkLst>
        </pc:spChg>
        <pc:spChg chg="add del mod">
          <ac:chgData name="Twesigye, Gloria" userId="6464a502-8a44-4d67-8fab-8f3aa9495827" providerId="ADAL" clId="{A34C1B08-2DB9-4CF5-A7C6-A3F72DD393FE}" dt="2023-05-22T18:20:49.890" v="156" actId="478"/>
          <ac:spMkLst>
            <pc:docMk/>
            <pc:sldMk cId="847019123" sldId="343"/>
            <ac:spMk id="10" creationId="{69218E37-F3CD-26F6-B4DA-A418699271B7}"/>
          </ac:spMkLst>
        </pc:spChg>
        <pc:graphicFrameChg chg="add del">
          <ac:chgData name="Twesigye, Gloria" userId="6464a502-8a44-4d67-8fab-8f3aa9495827" providerId="ADAL" clId="{A34C1B08-2DB9-4CF5-A7C6-A3F72DD393FE}" dt="2023-05-22T18:20:48.109" v="155" actId="478"/>
          <ac:graphicFrameMkLst>
            <pc:docMk/>
            <pc:sldMk cId="847019123" sldId="343"/>
            <ac:graphicFrameMk id="9" creationId="{16BB2B36-D329-083C-5198-BEEC5AC12CFA}"/>
          </ac:graphicFrameMkLst>
        </pc:graphicFrameChg>
      </pc:sldChg>
      <pc:sldChg chg="addSp delSp modSp mod">
        <pc:chgData name="Twesigye, Gloria" userId="6464a502-8a44-4d67-8fab-8f3aa9495827" providerId="ADAL" clId="{A34C1B08-2DB9-4CF5-A7C6-A3F72DD393FE}" dt="2023-05-22T17:39:42.904" v="43"/>
        <pc:sldMkLst>
          <pc:docMk/>
          <pc:sldMk cId="2849914987" sldId="344"/>
        </pc:sldMkLst>
        <pc:spChg chg="add del mod">
          <ac:chgData name="Twesigye, Gloria" userId="6464a502-8a44-4d67-8fab-8f3aa9495827" providerId="ADAL" clId="{A34C1B08-2DB9-4CF5-A7C6-A3F72DD393FE}" dt="2023-05-22T17:39:42.513" v="42" actId="478"/>
          <ac:spMkLst>
            <pc:docMk/>
            <pc:sldMk cId="2849914987" sldId="344"/>
            <ac:spMk id="2" creationId="{8F9D01A7-D3A2-A40A-6A16-B28DC9D2BF1D}"/>
          </ac:spMkLst>
        </pc:spChg>
        <pc:spChg chg="add del mod">
          <ac:chgData name="Twesigye, Gloria" userId="6464a502-8a44-4d67-8fab-8f3aa9495827" providerId="ADAL" clId="{A34C1B08-2DB9-4CF5-A7C6-A3F72DD393FE}" dt="2023-05-22T17:39:42.513" v="42" actId="478"/>
          <ac:spMkLst>
            <pc:docMk/>
            <pc:sldMk cId="2849914987" sldId="344"/>
            <ac:spMk id="4" creationId="{A9AC8EA7-5500-4B89-CA32-3ECDACFF6339}"/>
          </ac:spMkLst>
        </pc:spChg>
        <pc:spChg chg="del">
          <ac:chgData name="Twesigye, Gloria" userId="6464a502-8a44-4d67-8fab-8f3aa9495827" providerId="ADAL" clId="{A34C1B08-2DB9-4CF5-A7C6-A3F72DD393FE}" dt="2023-05-22T17:39:42.513" v="42" actId="478"/>
          <ac:spMkLst>
            <pc:docMk/>
            <pc:sldMk cId="2849914987" sldId="344"/>
            <ac:spMk id="6" creationId="{5D0F14F3-1A09-3E96-BCB2-D8B940E469DA}"/>
          </ac:spMkLst>
        </pc:spChg>
        <pc:spChg chg="del">
          <ac:chgData name="Twesigye, Gloria" userId="6464a502-8a44-4d67-8fab-8f3aa9495827" providerId="ADAL" clId="{A34C1B08-2DB9-4CF5-A7C6-A3F72DD393FE}" dt="2023-05-22T17:39:42.513" v="42" actId="478"/>
          <ac:spMkLst>
            <pc:docMk/>
            <pc:sldMk cId="2849914987" sldId="344"/>
            <ac:spMk id="7" creationId="{CE64F085-394F-89FE-55C1-94E5F28AFADD}"/>
          </ac:spMkLst>
        </pc:spChg>
        <pc:spChg chg="del">
          <ac:chgData name="Twesigye, Gloria" userId="6464a502-8a44-4d67-8fab-8f3aa9495827" providerId="ADAL" clId="{A34C1B08-2DB9-4CF5-A7C6-A3F72DD393FE}" dt="2023-05-22T17:39:42.513" v="42" actId="478"/>
          <ac:spMkLst>
            <pc:docMk/>
            <pc:sldMk cId="2849914987" sldId="344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A34C1B08-2DB9-4CF5-A7C6-A3F72DD393FE}" dt="2023-05-22T17:39:42.904" v="43"/>
          <ac:picMkLst>
            <pc:docMk/>
            <pc:sldMk cId="2849914987" sldId="344"/>
            <ac:picMk id="5" creationId="{7AF894B6-1FEC-31C4-EF1C-AA22FA7A1ED9}"/>
          </ac:picMkLst>
        </pc:picChg>
      </pc:sldChg>
      <pc:sldChg chg="addSp delSp modSp mod modClrScheme chgLayout modNotesTx">
        <pc:chgData name="Twesigye, Gloria" userId="6464a502-8a44-4d67-8fab-8f3aa9495827" providerId="ADAL" clId="{A34C1B08-2DB9-4CF5-A7C6-A3F72DD393FE}" dt="2023-05-22T18:22:37.842" v="170" actId="478"/>
        <pc:sldMkLst>
          <pc:docMk/>
          <pc:sldMk cId="933831771" sldId="345"/>
        </pc:sldMkLst>
        <pc:spChg chg="add del mod">
          <ac:chgData name="Twesigye, Gloria" userId="6464a502-8a44-4d67-8fab-8f3aa9495827" providerId="ADAL" clId="{A34C1B08-2DB9-4CF5-A7C6-A3F72DD393FE}" dt="2023-05-22T18:22:37.842" v="170" actId="478"/>
          <ac:spMkLst>
            <pc:docMk/>
            <pc:sldMk cId="933831771" sldId="345"/>
            <ac:spMk id="2" creationId="{F19B6737-2E54-230C-577C-171ADC13BBCC}"/>
          </ac:spMkLst>
        </pc:spChg>
        <pc:spChg chg="mod ord">
          <ac:chgData name="Twesigye, Gloria" userId="6464a502-8a44-4d67-8fab-8f3aa9495827" providerId="ADAL" clId="{A34C1B08-2DB9-4CF5-A7C6-A3F72DD393FE}" dt="2023-05-22T17:45:37.248" v="68" actId="700"/>
          <ac:spMkLst>
            <pc:docMk/>
            <pc:sldMk cId="933831771" sldId="345"/>
            <ac:spMk id="10" creationId="{2D953FA9-CD59-752E-4FDA-CC41FF4B8DF2}"/>
          </ac:spMkLst>
        </pc:spChg>
        <pc:spChg chg="mod ord">
          <ac:chgData name="Twesigye, Gloria" userId="6464a502-8a44-4d67-8fab-8f3aa9495827" providerId="ADAL" clId="{A34C1B08-2DB9-4CF5-A7C6-A3F72DD393FE}" dt="2023-05-22T17:45:37.248" v="68" actId="700"/>
          <ac:spMkLst>
            <pc:docMk/>
            <pc:sldMk cId="933831771" sldId="345"/>
            <ac:spMk id="11" creationId="{8E4E40E9-D792-25A1-4B37-23D4780B1318}"/>
          </ac:spMkLst>
        </pc:spChg>
        <pc:graphicFrameChg chg="mod">
          <ac:chgData name="Twesigye, Gloria" userId="6464a502-8a44-4d67-8fab-8f3aa9495827" providerId="ADAL" clId="{A34C1B08-2DB9-4CF5-A7C6-A3F72DD393FE}" dt="2023-05-22T17:45:46.272" v="69" actId="113"/>
          <ac:graphicFrameMkLst>
            <pc:docMk/>
            <pc:sldMk cId="933831771" sldId="345"/>
            <ac:graphicFrameMk id="8" creationId="{EDB93101-CAFF-0AD2-384D-BACC6A7146FB}"/>
          </ac:graphicFrameMkLst>
        </pc:graphicFrameChg>
      </pc:sldChg>
      <pc:sldChg chg="addSp delSp modSp mod">
        <pc:chgData name="Twesigye, Gloria" userId="6464a502-8a44-4d67-8fab-8f3aa9495827" providerId="ADAL" clId="{A34C1B08-2DB9-4CF5-A7C6-A3F72DD393FE}" dt="2023-05-22T17:39:58.493" v="48" actId="1076"/>
        <pc:sldMkLst>
          <pc:docMk/>
          <pc:sldMk cId="958764126" sldId="346"/>
        </pc:sldMkLst>
        <pc:spChg chg="add del mod">
          <ac:chgData name="Twesigye, Gloria" userId="6464a502-8a44-4d67-8fab-8f3aa9495827" providerId="ADAL" clId="{A34C1B08-2DB9-4CF5-A7C6-A3F72DD393FE}" dt="2023-05-22T17:39:50.868" v="44" actId="478"/>
          <ac:spMkLst>
            <pc:docMk/>
            <pc:sldMk cId="958764126" sldId="346"/>
            <ac:spMk id="2" creationId="{CBBB1040-4250-9B2C-4748-CE4EBA55A3AE}"/>
          </ac:spMkLst>
        </pc:spChg>
        <pc:spChg chg="add del mod">
          <ac:chgData name="Twesigye, Gloria" userId="6464a502-8a44-4d67-8fab-8f3aa9495827" providerId="ADAL" clId="{A34C1B08-2DB9-4CF5-A7C6-A3F72DD393FE}" dt="2023-05-22T17:39:50.868" v="44" actId="478"/>
          <ac:spMkLst>
            <pc:docMk/>
            <pc:sldMk cId="958764126" sldId="346"/>
            <ac:spMk id="4" creationId="{108C65B2-2E62-EB68-2A73-2EDB85DB139A}"/>
          </ac:spMkLst>
        </pc:spChg>
        <pc:spChg chg="del">
          <ac:chgData name="Twesigye, Gloria" userId="6464a502-8a44-4d67-8fab-8f3aa9495827" providerId="ADAL" clId="{A34C1B08-2DB9-4CF5-A7C6-A3F72DD393FE}" dt="2023-05-22T17:39:56.478" v="47" actId="478"/>
          <ac:spMkLst>
            <pc:docMk/>
            <pc:sldMk cId="958764126" sldId="346"/>
            <ac:spMk id="6" creationId="{5D0F14F3-1A09-3E96-BCB2-D8B940E469DA}"/>
          </ac:spMkLst>
        </pc:spChg>
        <pc:spChg chg="del">
          <ac:chgData name="Twesigye, Gloria" userId="6464a502-8a44-4d67-8fab-8f3aa9495827" providerId="ADAL" clId="{A34C1B08-2DB9-4CF5-A7C6-A3F72DD393FE}" dt="2023-05-22T17:39:50.868" v="44" actId="478"/>
          <ac:spMkLst>
            <pc:docMk/>
            <pc:sldMk cId="958764126" sldId="346"/>
            <ac:spMk id="7" creationId="{CE64F085-394F-89FE-55C1-94E5F28AFADD}"/>
          </ac:spMkLst>
        </pc:spChg>
        <pc:spChg chg="del">
          <ac:chgData name="Twesigye, Gloria" userId="6464a502-8a44-4d67-8fab-8f3aa9495827" providerId="ADAL" clId="{A34C1B08-2DB9-4CF5-A7C6-A3F72DD393FE}" dt="2023-05-22T17:39:50.868" v="44" actId="478"/>
          <ac:spMkLst>
            <pc:docMk/>
            <pc:sldMk cId="958764126" sldId="346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A34C1B08-2DB9-4CF5-A7C6-A3F72DD393FE}" dt="2023-05-22T17:39:58.493" v="48" actId="1076"/>
          <ac:picMkLst>
            <pc:docMk/>
            <pc:sldMk cId="958764126" sldId="346"/>
            <ac:picMk id="5" creationId="{6330C186-F48B-1030-8F06-CA2A68853C02}"/>
          </ac:picMkLst>
        </pc:picChg>
      </pc:sldChg>
      <pc:sldChg chg="addSp delSp modSp mod modNotesTx">
        <pc:chgData name="Twesigye, Gloria" userId="6464a502-8a44-4d67-8fab-8f3aa9495827" providerId="ADAL" clId="{A34C1B08-2DB9-4CF5-A7C6-A3F72DD393FE}" dt="2023-05-22T18:25:12.691" v="182" actId="478"/>
        <pc:sldMkLst>
          <pc:docMk/>
          <pc:sldMk cId="174098947" sldId="347"/>
        </pc:sldMkLst>
        <pc:spChg chg="add del mod">
          <ac:chgData name="Twesigye, Gloria" userId="6464a502-8a44-4d67-8fab-8f3aa9495827" providerId="ADAL" clId="{A34C1B08-2DB9-4CF5-A7C6-A3F72DD393FE}" dt="2023-05-22T17:49:12.581" v="86" actId="478"/>
          <ac:spMkLst>
            <pc:docMk/>
            <pc:sldMk cId="174098947" sldId="347"/>
            <ac:spMk id="3" creationId="{5DBBD047-8237-E1FF-B284-60774BB7557C}"/>
          </ac:spMkLst>
        </pc:spChg>
        <pc:spChg chg="add del mod">
          <ac:chgData name="Twesigye, Gloria" userId="6464a502-8a44-4d67-8fab-8f3aa9495827" providerId="ADAL" clId="{A34C1B08-2DB9-4CF5-A7C6-A3F72DD393FE}" dt="2023-05-22T18:25:12.691" v="182" actId="478"/>
          <ac:spMkLst>
            <pc:docMk/>
            <pc:sldMk cId="174098947" sldId="347"/>
            <ac:spMk id="4" creationId="{2A089C46-D797-2AE2-A41A-591FD15A8770}"/>
          </ac:spMkLst>
        </pc:spChg>
      </pc:sldChg>
      <pc:sldChg chg="addSp delSp modSp mod">
        <pc:chgData name="Twesigye, Gloria" userId="6464a502-8a44-4d67-8fab-8f3aa9495827" providerId="ADAL" clId="{A34C1B08-2DB9-4CF5-A7C6-A3F72DD393FE}" dt="2023-05-22T18:19:51.464" v="150" actId="478"/>
        <pc:sldMkLst>
          <pc:docMk/>
          <pc:sldMk cId="3364805724" sldId="348"/>
        </pc:sldMkLst>
        <pc:spChg chg="add del mod">
          <ac:chgData name="Twesigye, Gloria" userId="6464a502-8a44-4d67-8fab-8f3aa9495827" providerId="ADAL" clId="{A34C1B08-2DB9-4CF5-A7C6-A3F72DD393FE}" dt="2023-05-22T17:44:44.976" v="57" actId="478"/>
          <ac:spMkLst>
            <pc:docMk/>
            <pc:sldMk cId="3364805724" sldId="348"/>
            <ac:spMk id="4" creationId="{958F4DA8-7E86-55F6-9167-9F565426DB16}"/>
          </ac:spMkLst>
        </pc:spChg>
        <pc:spChg chg="add del mod">
          <ac:chgData name="Twesigye, Gloria" userId="6464a502-8a44-4d67-8fab-8f3aa9495827" providerId="ADAL" clId="{A34C1B08-2DB9-4CF5-A7C6-A3F72DD393FE}" dt="2023-05-22T18:19:51.464" v="150" actId="478"/>
          <ac:spMkLst>
            <pc:docMk/>
            <pc:sldMk cId="3364805724" sldId="348"/>
            <ac:spMk id="7" creationId="{8503E106-9862-2EE7-F02B-791692AF00C5}"/>
          </ac:spMkLst>
        </pc:spChg>
      </pc:sldChg>
      <pc:sldMasterChg chg="setBg delSldLayout modSldLayout">
        <pc:chgData name="Twesigye, Gloria" userId="6464a502-8a44-4d67-8fab-8f3aa9495827" providerId="ADAL" clId="{A34C1B08-2DB9-4CF5-A7C6-A3F72DD393FE}" dt="2023-05-22T17:34:21.862" v="12"/>
        <pc:sldMasterMkLst>
          <pc:docMk/>
          <pc:sldMasterMk cId="3984714580" sldId="2147483687"/>
        </pc:sldMasterMkLst>
        <pc:sldLayoutChg chg="modSp mod">
          <pc:chgData name="Twesigye, Gloria" userId="6464a502-8a44-4d67-8fab-8f3aa9495827" providerId="ADAL" clId="{A34C1B08-2DB9-4CF5-A7C6-A3F72DD393FE}" dt="2023-05-22T17:34:02.700" v="9" actId="1076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Twesigye, Gloria" userId="6464a502-8a44-4d67-8fab-8f3aa9495827" providerId="ADAL" clId="{A34C1B08-2DB9-4CF5-A7C6-A3F72DD393FE}" dt="2023-05-22T17:34:02.700" v="9" actId="1076"/>
            <ac:spMkLst>
              <pc:docMk/>
              <pc:sldMasterMk cId="3984714580" sldId="2147483687"/>
              <pc:sldLayoutMk cId="746083278" sldId="2147483689"/>
              <ac:spMk id="3" creationId="{D1377EC6-E606-BCCD-FC01-0168607C70E3}"/>
            </ac:spMkLst>
          </pc:spChg>
        </pc:sldLayoutChg>
        <pc:sldLayoutChg chg="del">
          <pc:chgData name="Twesigye, Gloria" userId="6464a502-8a44-4d67-8fab-8f3aa9495827" providerId="ADAL" clId="{A34C1B08-2DB9-4CF5-A7C6-A3F72DD393FE}" dt="2023-05-22T17:33:58.006" v="8" actId="2696"/>
          <pc:sldLayoutMkLst>
            <pc:docMk/>
            <pc:sldMasterMk cId="3984714580" sldId="2147483687"/>
            <pc:sldLayoutMk cId="1129321109" sldId="2147483690"/>
          </pc:sldLayoutMkLst>
        </pc:sldLayoutChg>
        <pc:sldLayoutChg chg="del">
          <pc:chgData name="Twesigye, Gloria" userId="6464a502-8a44-4d67-8fab-8f3aa9495827" providerId="ADAL" clId="{A34C1B08-2DB9-4CF5-A7C6-A3F72DD393FE}" dt="2023-05-22T17:33:57.360" v="7" actId="2696"/>
          <pc:sldLayoutMkLst>
            <pc:docMk/>
            <pc:sldMasterMk cId="3984714580" sldId="2147483687"/>
            <pc:sldLayoutMk cId="1622710034" sldId="2147483691"/>
          </pc:sldLayoutMkLst>
        </pc:sldLayoutChg>
        <pc:sldLayoutChg chg="del">
          <pc:chgData name="Twesigye, Gloria" userId="6464a502-8a44-4d67-8fab-8f3aa9495827" providerId="ADAL" clId="{A34C1B08-2DB9-4CF5-A7C6-A3F72DD393FE}" dt="2023-05-22T17:33:56.824" v="6" actId="2696"/>
          <pc:sldLayoutMkLst>
            <pc:docMk/>
            <pc:sldMasterMk cId="3984714580" sldId="2147483687"/>
            <pc:sldLayoutMk cId="159174091" sldId="2147483692"/>
          </pc:sldLayoutMkLst>
        </pc:sldLayoutChg>
        <pc:sldLayoutChg chg="del">
          <pc:chgData name="Twesigye, Gloria" userId="6464a502-8a44-4d67-8fab-8f3aa9495827" providerId="ADAL" clId="{A34C1B08-2DB9-4CF5-A7C6-A3F72DD393FE}" dt="2023-05-22T17:33:56.369" v="5" actId="2696"/>
          <pc:sldLayoutMkLst>
            <pc:docMk/>
            <pc:sldMasterMk cId="3984714580" sldId="2147483687"/>
            <pc:sldLayoutMk cId="2208407366" sldId="2147483693"/>
          </pc:sldLayoutMkLst>
        </pc:sldLayoutChg>
        <pc:sldLayoutChg chg="del">
          <pc:chgData name="Twesigye, Gloria" userId="6464a502-8a44-4d67-8fab-8f3aa9495827" providerId="ADAL" clId="{A34C1B08-2DB9-4CF5-A7C6-A3F72DD393FE}" dt="2023-05-22T17:33:55.505" v="4" actId="2696"/>
          <pc:sldLayoutMkLst>
            <pc:docMk/>
            <pc:sldMasterMk cId="3984714580" sldId="2147483687"/>
            <pc:sldLayoutMk cId="1400920545" sldId="2147483694"/>
          </pc:sldLayoutMkLst>
        </pc:sldLayoutChg>
        <pc:sldLayoutChg chg="del">
          <pc:chgData name="Twesigye, Gloria" userId="6464a502-8a44-4d67-8fab-8f3aa9495827" providerId="ADAL" clId="{A34C1B08-2DB9-4CF5-A7C6-A3F72DD393FE}" dt="2023-05-22T17:33:54.855" v="3" actId="2696"/>
          <pc:sldLayoutMkLst>
            <pc:docMk/>
            <pc:sldMasterMk cId="3984714580" sldId="2147483687"/>
            <pc:sldLayoutMk cId="2613048141" sldId="2147483695"/>
          </pc:sldLayoutMkLst>
        </pc:sldLayoutChg>
        <pc:sldLayoutChg chg="del">
          <pc:chgData name="Twesigye, Gloria" userId="6464a502-8a44-4d67-8fab-8f3aa9495827" providerId="ADAL" clId="{A34C1B08-2DB9-4CF5-A7C6-A3F72DD393FE}" dt="2023-05-22T17:33:54.038" v="2" actId="2696"/>
          <pc:sldLayoutMkLst>
            <pc:docMk/>
            <pc:sldMasterMk cId="3984714580" sldId="2147483687"/>
            <pc:sldLayoutMk cId="3093831904" sldId="2147483696"/>
          </pc:sldLayoutMkLst>
        </pc:sldLayoutChg>
      </pc:sldMasterChg>
      <pc:sldMasterChg chg="delSldLayout">
        <pc:chgData name="Twesigye, Gloria" userId="6464a502-8a44-4d67-8fab-8f3aa9495827" providerId="ADAL" clId="{A34C1B08-2DB9-4CF5-A7C6-A3F72DD393FE}" dt="2023-05-22T17:33:46.793" v="1" actId="2696"/>
        <pc:sldMasterMkLst>
          <pc:docMk/>
          <pc:sldMasterMk cId="3799659858" sldId="2147483699"/>
        </pc:sldMasterMkLst>
        <pc:sldLayoutChg chg="del">
          <pc:chgData name="Twesigye, Gloria" userId="6464a502-8a44-4d67-8fab-8f3aa9495827" providerId="ADAL" clId="{A34C1B08-2DB9-4CF5-A7C6-A3F72DD393FE}" dt="2023-05-22T17:33:46.793" v="1" actId="2696"/>
          <pc:sldLayoutMkLst>
            <pc:docMk/>
            <pc:sldMasterMk cId="3799659858" sldId="2147483699"/>
            <pc:sldLayoutMk cId="3824787925" sldId="2147483686"/>
          </pc:sldLayoutMkLst>
        </pc:sldLayoutChg>
      </pc:sldMasterChg>
    </pc:docChg>
  </pc:docChgLst>
  <pc:docChgLst>
    <pc:chgData name="Balian, Sarah (CNTR)" userId="b3b060d9-4d34-479b-ad68-688eaebf93c5" providerId="ADAL" clId="{D497B2F1-0C08-431D-B701-09A3D46AACCA}"/>
    <pc:docChg chg="custSel modSld">
      <pc:chgData name="Balian, Sarah (CNTR)" userId="b3b060d9-4d34-479b-ad68-688eaebf93c5" providerId="ADAL" clId="{D497B2F1-0C08-431D-B701-09A3D46AACCA}" dt="2023-05-01T02:27:49.633" v="38"/>
      <pc:docMkLst>
        <pc:docMk/>
      </pc:docMkLst>
      <pc:sldChg chg="mod">
        <pc:chgData name="Balian, Sarah (CNTR)" userId="b3b060d9-4d34-479b-ad68-688eaebf93c5" providerId="ADAL" clId="{D497B2F1-0C08-431D-B701-09A3D46AACCA}" dt="2023-05-01T02:26:31.585" v="37" actId="27918"/>
        <pc:sldMkLst>
          <pc:docMk/>
          <pc:sldMk cId="2479953464" sldId="264"/>
        </pc:sldMkLst>
      </pc:sldChg>
      <pc:sldChg chg="delCm">
        <pc:chgData name="Balian, Sarah (CNTR)" userId="b3b060d9-4d34-479b-ad68-688eaebf93c5" providerId="ADAL" clId="{D497B2F1-0C08-431D-B701-09A3D46AACCA}" dt="2023-05-01T02:15:42.999" v="7"/>
        <pc:sldMkLst>
          <pc:docMk/>
          <pc:sldMk cId="2004344858" sldId="28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D497B2F1-0C08-431D-B701-09A3D46AACCA}" dt="2023-05-01T02:15:42.999" v="7"/>
              <pc2:cmMkLst xmlns:pc2="http://schemas.microsoft.com/office/powerpoint/2019/9/main/command">
                <pc:docMk/>
                <pc:sldMk cId="2004344858" sldId="288"/>
                <pc2:cmMk id="{55CEC3C3-07F2-C84F-AD13-A1B38174AE45}"/>
              </pc2:cmMkLst>
            </pc226:cmChg>
          </p:ext>
        </pc:extLst>
      </pc:sldChg>
      <pc:sldChg chg="delCm">
        <pc:chgData name="Balian, Sarah (CNTR)" userId="b3b060d9-4d34-479b-ad68-688eaebf93c5" providerId="ADAL" clId="{D497B2F1-0C08-431D-B701-09A3D46AACCA}" dt="2023-05-01T02:27:49.633" v="38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D497B2F1-0C08-431D-B701-09A3D46AACCA}" dt="2023-05-01T02:27:49.633" v="38"/>
              <pc2:cmMkLst xmlns:pc2="http://schemas.microsoft.com/office/powerpoint/2019/9/main/command">
                <pc:docMk/>
                <pc:sldMk cId="3475639167" sldId="289"/>
                <pc2:cmMk id="{2DEAD97D-A688-4E40-9364-09468691891F}"/>
              </pc2:cmMkLst>
            </pc226:cmChg>
          </p:ext>
        </pc:extLst>
      </pc:sldChg>
      <pc:sldChg chg="delSp modSp mod">
        <pc:chgData name="Balian, Sarah (CNTR)" userId="b3b060d9-4d34-479b-ad68-688eaebf93c5" providerId="ADAL" clId="{D497B2F1-0C08-431D-B701-09A3D46AACCA}" dt="2023-05-01T02:17:08.415" v="9" actId="113"/>
        <pc:sldMkLst>
          <pc:docMk/>
          <pc:sldMk cId="4205298638" sldId="292"/>
        </pc:sldMkLst>
        <pc:spChg chg="del">
          <ac:chgData name="Balian, Sarah (CNTR)" userId="b3b060d9-4d34-479b-ad68-688eaebf93c5" providerId="ADAL" clId="{D497B2F1-0C08-431D-B701-09A3D46AACCA}" dt="2023-05-01T02:16:59.169" v="8" actId="478"/>
          <ac:spMkLst>
            <pc:docMk/>
            <pc:sldMk cId="4205298638" sldId="292"/>
            <ac:spMk id="5" creationId="{65096ECE-03F1-2767-808A-DED55CEAA1F1}"/>
          </ac:spMkLst>
        </pc:spChg>
        <pc:graphicFrameChg chg="mod">
          <ac:chgData name="Balian, Sarah (CNTR)" userId="b3b060d9-4d34-479b-ad68-688eaebf93c5" providerId="ADAL" clId="{D497B2F1-0C08-431D-B701-09A3D46AACCA}" dt="2023-05-01T02:17:08.415" v="9" actId="113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delCm">
        <pc:chgData name="Balian, Sarah (CNTR)" userId="b3b060d9-4d34-479b-ad68-688eaebf93c5" providerId="ADAL" clId="{D497B2F1-0C08-431D-B701-09A3D46AACCA}" dt="2023-05-01T02:26:07.495" v="34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D497B2F1-0C08-431D-B701-09A3D46AACCA}" dt="2023-05-01T02:26:07.495" v="34"/>
              <pc2:cmMkLst xmlns:pc2="http://schemas.microsoft.com/office/powerpoint/2019/9/main/command">
                <pc:docMk/>
                <pc:sldMk cId="1925132525" sldId="294"/>
                <pc2:cmMk id="{5D66B79D-6654-46B8-89B3-9309EFAD2316}"/>
              </pc2:cmMkLst>
            </pc226:cmChg>
          </p:ext>
        </pc:extLst>
      </pc:sldChg>
      <pc:sldChg chg="delCm">
        <pc:chgData name="Balian, Sarah (CNTR)" userId="b3b060d9-4d34-479b-ad68-688eaebf93c5" providerId="ADAL" clId="{D497B2F1-0C08-431D-B701-09A3D46AACCA}" dt="2023-05-01T02:24:18.225" v="33"/>
        <pc:sldMkLst>
          <pc:docMk/>
          <pc:sldMk cId="476875324" sldId="29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D497B2F1-0C08-431D-B701-09A3D46AACCA}" dt="2023-05-01T02:23:12.148" v="32"/>
              <pc2:cmMkLst xmlns:pc2="http://schemas.microsoft.com/office/powerpoint/2019/9/main/command">
                <pc:docMk/>
                <pc:sldMk cId="476875324" sldId="296"/>
                <pc2:cmMk id="{F9708234-D3C9-415F-B968-CD9F0601462C}"/>
              </pc2:cmMkLst>
            </pc226:cmChg>
            <pc226:cmChg xmlns:pc226="http://schemas.microsoft.com/office/powerpoint/2022/06/main/command" chg="del">
              <pc226:chgData name="Balian, Sarah (CNTR)" userId="b3b060d9-4d34-479b-ad68-688eaebf93c5" providerId="ADAL" clId="{D497B2F1-0C08-431D-B701-09A3D46AACCA}" dt="2023-05-01T02:24:18.225" v="33"/>
              <pc2:cmMkLst xmlns:pc2="http://schemas.microsoft.com/office/powerpoint/2019/9/main/command">
                <pc:docMk/>
                <pc:sldMk cId="476875324" sldId="296"/>
                <pc2:cmMk id="{700AF888-C5C2-F747-A9B4-8C780A811BC3}"/>
              </pc2:cmMkLst>
            </pc226:cmChg>
          </p:ext>
        </pc:extLst>
      </pc:sldChg>
      <pc:sldChg chg="modSp">
        <pc:chgData name="Balian, Sarah (CNTR)" userId="b3b060d9-4d34-479b-ad68-688eaebf93c5" providerId="ADAL" clId="{D497B2F1-0C08-431D-B701-09A3D46AACCA}" dt="2023-05-01T02:21:51.519" v="25"/>
        <pc:sldMkLst>
          <pc:docMk/>
          <pc:sldMk cId="3332005300" sldId="322"/>
        </pc:sldMkLst>
        <pc:graphicFrameChg chg="mod">
          <ac:chgData name="Balian, Sarah (CNTR)" userId="b3b060d9-4d34-479b-ad68-688eaebf93c5" providerId="ADAL" clId="{D497B2F1-0C08-431D-B701-09A3D46AACCA}" dt="2023-05-01T02:21:51.519" v="25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 mod">
        <pc:chgData name="Balian, Sarah (CNTR)" userId="b3b060d9-4d34-479b-ad68-688eaebf93c5" providerId="ADAL" clId="{D497B2F1-0C08-431D-B701-09A3D46AACCA}" dt="2023-05-01T02:14:39.078" v="2" actId="6549"/>
        <pc:sldMkLst>
          <pc:docMk/>
          <pc:sldMk cId="2252892287" sldId="338"/>
        </pc:sldMkLst>
        <pc:spChg chg="mod">
          <ac:chgData name="Balian, Sarah (CNTR)" userId="b3b060d9-4d34-479b-ad68-688eaebf93c5" providerId="ADAL" clId="{D497B2F1-0C08-431D-B701-09A3D46AACCA}" dt="2023-05-01T02:14:39.078" v="2" actId="6549"/>
          <ac:spMkLst>
            <pc:docMk/>
            <pc:sldMk cId="2252892287" sldId="338"/>
            <ac:spMk id="2" creationId="{F050121B-D4A7-C426-32A4-BF0987433026}"/>
          </ac:spMkLst>
        </pc:spChg>
      </pc:sldChg>
      <pc:sldChg chg="modSp mod">
        <pc:chgData name="Balian, Sarah (CNTR)" userId="b3b060d9-4d34-479b-ad68-688eaebf93c5" providerId="ADAL" clId="{D497B2F1-0C08-431D-B701-09A3D46AACCA}" dt="2023-05-01T02:14:44.633" v="5" actId="6549"/>
        <pc:sldMkLst>
          <pc:docMk/>
          <pc:sldMk cId="1925418329" sldId="339"/>
        </pc:sldMkLst>
        <pc:spChg chg="mod">
          <ac:chgData name="Balian, Sarah (CNTR)" userId="b3b060d9-4d34-479b-ad68-688eaebf93c5" providerId="ADAL" clId="{D497B2F1-0C08-431D-B701-09A3D46AACCA}" dt="2023-05-01T02:14:44.633" v="5" actId="6549"/>
          <ac:spMkLst>
            <pc:docMk/>
            <pc:sldMk cId="1925418329" sldId="339"/>
            <ac:spMk id="2" creationId="{F050121B-D4A7-C426-32A4-BF0987433026}"/>
          </ac:spMkLst>
        </pc:spChg>
      </pc:sldChg>
      <pc:sldChg chg="modSp mod">
        <pc:chgData name="Balian, Sarah (CNTR)" userId="b3b060d9-4d34-479b-ad68-688eaebf93c5" providerId="ADAL" clId="{D497B2F1-0C08-431D-B701-09A3D46AACCA}" dt="2023-05-01T02:14:56.334" v="6" actId="20577"/>
        <pc:sldMkLst>
          <pc:docMk/>
          <pc:sldMk cId="3002345635" sldId="340"/>
        </pc:sldMkLst>
        <pc:spChg chg="mod">
          <ac:chgData name="Balian, Sarah (CNTR)" userId="b3b060d9-4d34-479b-ad68-688eaebf93c5" providerId="ADAL" clId="{D497B2F1-0C08-431D-B701-09A3D46AACCA}" dt="2023-05-01T02:14:56.334" v="6" actId="20577"/>
          <ac:spMkLst>
            <pc:docMk/>
            <pc:sldMk cId="3002345635" sldId="340"/>
            <ac:spMk id="9" creationId="{E690F70B-E368-D7F5-795E-B5139345EF71}"/>
          </ac:spMkLst>
        </pc:spChg>
      </pc:sldChg>
      <pc:sldChg chg="delCm">
        <pc:chgData name="Balian, Sarah (CNTR)" userId="b3b060d9-4d34-479b-ad68-688eaebf93c5" providerId="ADAL" clId="{D497B2F1-0C08-431D-B701-09A3D46AACCA}" dt="2023-05-01T02:18:05.457" v="10"/>
        <pc:sldMkLst>
          <pc:docMk/>
          <pc:sldMk cId="847019123" sldId="34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D497B2F1-0C08-431D-B701-09A3D46AACCA}" dt="2023-05-01T02:18:05.457" v="10"/>
              <pc2:cmMkLst xmlns:pc2="http://schemas.microsoft.com/office/powerpoint/2019/9/main/command">
                <pc:docMk/>
                <pc:sldMk cId="847019123" sldId="343"/>
                <pc2:cmMk id="{F43D3577-2283-4650-B14D-4A5886073163}"/>
              </pc2:cmMkLst>
            </pc226:cmChg>
          </p:ext>
        </pc:extLst>
      </pc:sldChg>
      <pc:sldChg chg="mod">
        <pc:chgData name="Balian, Sarah (CNTR)" userId="b3b060d9-4d34-479b-ad68-688eaebf93c5" providerId="ADAL" clId="{D497B2F1-0C08-431D-B701-09A3D46AACCA}" dt="2023-05-01T02:22:50.565" v="31" actId="27918"/>
        <pc:sldMkLst>
          <pc:docMk/>
          <pc:sldMk cId="933831771" sldId="345"/>
        </pc:sldMkLst>
      </pc:sldChg>
      <pc:sldChg chg="modSp mod">
        <pc:chgData name="Balian, Sarah (CNTR)" userId="b3b060d9-4d34-479b-ad68-688eaebf93c5" providerId="ADAL" clId="{D497B2F1-0C08-431D-B701-09A3D46AACCA}" dt="2023-05-01T02:20:52.364" v="21" actId="20577"/>
        <pc:sldMkLst>
          <pc:docMk/>
          <pc:sldMk cId="3364805724" sldId="348"/>
        </pc:sldMkLst>
        <pc:spChg chg="mod">
          <ac:chgData name="Balian, Sarah (CNTR)" userId="b3b060d9-4d34-479b-ad68-688eaebf93c5" providerId="ADAL" clId="{D497B2F1-0C08-431D-B701-09A3D46AACCA}" dt="2023-05-01T02:20:44.971" v="16" actId="6549"/>
          <ac:spMkLst>
            <pc:docMk/>
            <pc:sldMk cId="3364805724" sldId="348"/>
            <ac:spMk id="2" creationId="{F050121B-D4A7-C426-32A4-BF0987433026}"/>
          </ac:spMkLst>
        </pc:spChg>
        <pc:spChg chg="mod">
          <ac:chgData name="Balian, Sarah (CNTR)" userId="b3b060d9-4d34-479b-ad68-688eaebf93c5" providerId="ADAL" clId="{D497B2F1-0C08-431D-B701-09A3D46AACCA}" dt="2023-05-01T02:20:52.364" v="21" actId="20577"/>
          <ac:spMkLst>
            <pc:docMk/>
            <pc:sldMk cId="3364805724" sldId="348"/>
            <ac:spMk id="3" creationId="{B6340F88-FDE5-D8FA-4CB8-7065B97BFE6B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9308246941623874E-2"/>
          <c:w val="0.95416666666666672"/>
          <c:h val="0.72477757027297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experienced physical 
violence by any perpetrator 
since age 15</c:v>
                </c:pt>
                <c:pt idx="1">
                  <c:v>Experienced physical violence 
by any perpetrator
in the last 12 months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23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3819999733609199E-2"/>
          <c:w val="0.99392242559276067"/>
          <c:h val="0.71161441707032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Emotional violence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Emotional violence</c:v>
                </c:pt>
                <c:pt idx="1">
                  <c:v>Physical violence</c:v>
                </c:pt>
                <c:pt idx="2">
                  <c:v>Sexual violence</c:v>
                </c:pt>
                <c:pt idx="3">
                  <c:v>Physical or sexual or emotional violence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</c:v>
                </c:pt>
                <c:pt idx="1">
                  <c:v>23</c:v>
                </c:pt>
                <c:pt idx="2">
                  <c:v>7</c:v>
                </c:pt>
                <c:pt idx="3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1.5609768619669177E-2"/>
          <c:w val="0.99392242559276067"/>
          <c:h val="0.719824592035517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Emotional violence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Emotional violence</c:v>
                </c:pt>
                <c:pt idx="1">
                  <c:v>Physical violence</c:v>
                </c:pt>
                <c:pt idx="2">
                  <c:v>Sexual violence</c:v>
                </c:pt>
                <c:pt idx="3">
                  <c:v>Physical or sexual or emotional violence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12</c:v>
                </c:pt>
                <c:pt idx="2">
                  <c:v>4</c:v>
                </c:pt>
                <c:pt idx="3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99047008833E-2"/>
          <c:y val="3.896811170960026E-2"/>
          <c:w val="0.95416666666666672"/>
          <c:h val="0.838058083082982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30-39</c:v>
                </c:pt>
                <c:pt idx="5">
                  <c:v>40-49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17</c:v>
                </c:pt>
                <c:pt idx="1">
                  <c:v>21</c:v>
                </c:pt>
                <c:pt idx="2">
                  <c:v>18</c:v>
                </c:pt>
                <c:pt idx="3">
                  <c:v>17</c:v>
                </c:pt>
                <c:pt idx="4">
                  <c:v>18</c:v>
                </c:pt>
                <c:pt idx="5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7.889316949568155E-2"/>
          <c:w val="0.95416666666666672"/>
          <c:h val="0.759012178840966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Basic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23</c:v>
                </c:pt>
                <c:pt idx="1">
                  <c:v>18</c:v>
                </c:pt>
                <c:pt idx="2">
                  <c:v>13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18</c:v>
                </c:pt>
                <c:pt idx="1">
                  <c:v>24</c:v>
                </c:pt>
                <c:pt idx="2" formatCode="General">
                  <c:v>19</c:v>
                </c:pt>
                <c:pt idx="3" formatCode="General">
                  <c:v>17</c:v>
                </c:pt>
                <c:pt idx="4" formatCode="General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612729432229923"/>
          <c:y val="0"/>
          <c:w val="0.79286974866100657"/>
          <c:h val="0.97728547294891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Bagmati Province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2BD-2548-B647-847F4A3B0AC8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7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Nepal</c:v>
                </c:pt>
                <c:pt idx="1">
                  <c:v>Bagmati Province</c:v>
                </c:pt>
                <c:pt idx="2">
                  <c:v>Gandaki Province</c:v>
                </c:pt>
                <c:pt idx="3">
                  <c:v>Koshi Province</c:v>
                </c:pt>
                <c:pt idx="4">
                  <c:v>Sudurpashchim Province</c:v>
                </c:pt>
                <c:pt idx="5">
                  <c:v>Lumbini Province</c:v>
                </c:pt>
                <c:pt idx="6">
                  <c:v>Karnali Province</c:v>
                </c:pt>
                <c:pt idx="7">
                  <c:v>Madhesh Province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17</c:v>
                </c:pt>
                <c:pt idx="1">
                  <c:v>10</c:v>
                </c:pt>
                <c:pt idx="2">
                  <c:v>12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2BD-2548-B647-847F4A3B0AC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169318802736778E-2"/>
          <c:w val="0.99392242559276067"/>
          <c:h val="0.61041899677998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Current husband/ intimate 
partner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(</a:t>
                    </a:r>
                    <a:fld id="{955B6F76-DF1E-49D2-B4C2-6D24D2667348}" type="VALUE">
                      <a:rPr lang="en-US" smtClean="0"/>
                      <a:pPr/>
                      <a:t>[VALUE]</a:t>
                    </a:fld>
                    <a:r>
                      <a:rPr lang="en-US"/>
                      <a:t>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DF6C-4989-9D1D-C38509042BBD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(</a:t>
                    </a:r>
                    <a:fld id="{64BE3C42-46E0-422B-8010-45F696204154}" type="VALUE">
                      <a:rPr lang="en-US" smtClean="0"/>
                      <a:pPr/>
                      <a:t>[VALUE]</a:t>
                    </a:fld>
                    <a:r>
                      <a:rPr lang="en-US"/>
                      <a:t>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DF6C-4989-9D1D-C38509042B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Current husband/ intimate 
partner</c:v>
                </c:pt>
                <c:pt idx="1">
                  <c:v>Former husband/ intimate 
partner</c:v>
                </c:pt>
                <c:pt idx="3">
                  <c:v>Mother/
step-mother</c:v>
                </c:pt>
                <c:pt idx="4">
                  <c:v>Father/
step-father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81</c:v>
                </c:pt>
                <c:pt idx="1">
                  <c:v>14</c:v>
                </c:pt>
                <c:pt idx="3">
                  <c:v>51</c:v>
                </c:pt>
                <c:pt idx="4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400521742942952E-2"/>
          <c:w val="0.95416666666666672"/>
          <c:h val="0.71183855012646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experienced sexual violence 
by any perpetrator</c:v>
                </c:pt>
                <c:pt idx="1">
                  <c:v>Experienced sexual violence 
by any perpetrator
in the last 12 months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889946351445645E-4"/>
          <c:y val="2.1693188271898804E-2"/>
          <c:w val="0.99960110053648554"/>
          <c:h val="0.658635661599253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Current husband/ intimate 
partner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F6C-4989-9D1D-C38509042BBD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F6C-4989-9D1D-C38509042B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2"/>
                <c:pt idx="0">
                  <c:v>Current husband/ intimate 
partner</c:v>
                </c:pt>
                <c:pt idx="1">
                  <c:v>Former husband/ intimate 
partner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82</c:v>
                </c:pt>
                <c:pt idx="1">
                  <c:v>11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3.6466268319824191E-2"/>
          <c:w val="0.95416666666666672"/>
          <c:h val="0.763132018234558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Never had an intimate partner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Physical violence by any perpetrator since age 15</c:v>
                </c:pt>
                <c:pt idx="1">
                  <c:v>Sexual violence 
by any perpetrator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Ever had an intimate partner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Physical violence by any perpetrator since age 15</c:v>
                </c:pt>
                <c:pt idx="1">
                  <c:v>Sexual violence 
by any perpetrator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9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Married/ living together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Physical violence by any perpetrator since age 15</c:v>
                </c:pt>
                <c:pt idx="1">
                  <c:v>Sexual violence 
by any perpetrator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26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69-4CE4-BD15-4F6BA3CB40E0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Divorced/ separated/ widowed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Physical violence by any perpetrator since age 15</c:v>
                </c:pt>
                <c:pt idx="1">
                  <c:v>Sexual violence 
by any perpetrator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47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69-4CE4-BD15-4F6BA3CB40E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5.1126424014790027E-2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Sheet1!$B$1:$C$1</c:f>
              <c:strCache>
                <c:ptCount val="2"/>
                <c:pt idx="0">
                  <c:v>Ever experienced sexual violence by someone other than a husband/intimate partner</c:v>
                </c:pt>
                <c:pt idx="1">
                  <c:v>Experienced sexual violence
in the last 12 months by someone other than a husband/intimate partner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6672707746843403E-2"/>
          <c:y val="4.1836169525692087E-2"/>
          <c:w val="0.72787149836666321"/>
          <c:h val="0.9581638304743078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explosion val="1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-0.22825516724395778"/>
                  <c:y val="0.1506617999628147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0.21505837978479125"/>
                  <c:y val="-0.2055194684463406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345096185388405"/>
                      <c:h val="0.2178348386844242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17899974180930558"/>
                  <c:y val="-3.9147185172862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0.16157498818185106"/>
                  <c:y val="0.104462721766104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1.3936934116470196E-2"/>
                  <c:y val="-6.21532433058441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Sought help to stop violence</c:v>
                </c:pt>
                <c:pt idx="1">
                  <c:v>Never sought help but told someone</c:v>
                </c:pt>
                <c:pt idx="2">
                  <c:v>Never sought help, never told anyone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28</c:v>
                </c:pt>
                <c:pt idx="1">
                  <c:v>14</c:v>
                </c:pt>
                <c:pt idx="2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 b="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4203582762312443E-2"/>
          <c:w val="0.95416666666666672"/>
          <c:h val="0.779806140276651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Physical only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Own family</c:v>
                </c:pt>
                <c:pt idx="1">
                  <c:v>Friend</c:v>
                </c:pt>
                <c:pt idx="2">
                  <c:v>Neighbor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61</c:v>
                </c:pt>
                <c:pt idx="1">
                  <c:v>22</c:v>
                </c:pt>
                <c:pt idx="2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B3-4CAB-A54C-DF8C88CC3E0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Both physical and sexual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Own family</c:v>
                </c:pt>
                <c:pt idx="1">
                  <c:v>Friend</c:v>
                </c:pt>
                <c:pt idx="2">
                  <c:v>Neighbor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66</c:v>
                </c:pt>
                <c:pt idx="1">
                  <c:v>23</c:v>
                </c:pt>
                <c:pt idx="2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B3-4CAB-A54C-DF8C88CC3E02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Physical or sexual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Own family</c:v>
                </c:pt>
                <c:pt idx="1">
                  <c:v>Friend</c:v>
                </c:pt>
                <c:pt idx="2">
                  <c:v>Neighbor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63</c:v>
                </c:pt>
                <c:pt idx="1">
                  <c:v>25</c:v>
                </c:pt>
                <c:pt idx="2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DB3-4CAB-A54C-DF8C88CC3E0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3071926637742017"/>
          <c:y val="4.4130233832038068E-2"/>
          <c:w val="0.44681784602722319"/>
          <c:h val="0.933894606140561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89-43D6-A24A-1F31023E35B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B89-43D6-A24A-1F31023E35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Sheet1!$A$3:$A$9</c:f>
              <c:strCache>
                <c:ptCount val="7"/>
                <c:pt idx="0">
                  <c:v>Displays none of the specific behaviors</c:v>
                </c:pt>
                <c:pt idx="1">
                  <c:v>Displays 3 or more of the specific behaviors</c:v>
                </c:pt>
                <c:pt idx="2">
                  <c:v>Tries to limit her contact with her family</c:v>
                </c:pt>
                <c:pt idx="3">
                  <c:v>Does not permit her to meet her female friends</c:v>
                </c:pt>
                <c:pt idx="4">
                  <c:v>Wrongly accuses her of being unfaithful</c:v>
                </c:pt>
                <c:pt idx="5">
                  <c:v>Insists on knowing where she is at all times</c:v>
                </c:pt>
                <c:pt idx="6">
                  <c:v>Is jealous or angry if she talks to other men</c:v>
                </c:pt>
              </c:strCache>
            </c:strRef>
          </c:cat>
          <c:val>
            <c:numRef>
              <c:f>Sheet1!$B$3:$B$9</c:f>
              <c:numCache>
                <c:formatCode>General</c:formatCode>
                <c:ptCount val="7"/>
                <c:pt idx="0">
                  <c:v>65</c:v>
                </c:pt>
                <c:pt idx="1">
                  <c:v>8</c:v>
                </c:pt>
                <c:pt idx="2">
                  <c:v>5</c:v>
                </c:pt>
                <c:pt idx="3">
                  <c:v>6</c:v>
                </c:pt>
                <c:pt idx="4">
                  <c:v>8</c:v>
                </c:pt>
                <c:pt idx="5">
                  <c:v>21</c:v>
                </c:pt>
                <c:pt idx="6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4B-4215-BA43-59D29F4997F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38386367"/>
        <c:axId val="38386783"/>
      </c:barChart>
      <c:catAx>
        <c:axId val="3838636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38386783"/>
        <c:crosses val="autoZero"/>
        <c:auto val="1"/>
        <c:lblAlgn val="ctr"/>
        <c:lblOffset val="100"/>
        <c:noMultiLvlLbl val="0"/>
      </c:catAx>
      <c:valAx>
        <c:axId val="38386783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383863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18F8C-009B-4A2C-9AAF-305BA862A756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3D64E-78CB-41C6-B861-9BD671965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515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Twenty-three percent of women age 15–49 have experienced physical violence since age 15, including 11% who experienced physical violence often or sometimes in the 12 months preceding the survey. </a:t>
            </a:r>
            <a:endParaRPr lang="en-US" dirty="0"/>
          </a:p>
          <a:p>
            <a:endParaRPr lang="en-US" dirty="0"/>
          </a:p>
          <a:p>
            <a:r>
              <a:rPr lang="en-US" dirty="0"/>
              <a:t>Note: Ever experienced physical violence by any perpetrator since age 15 includes physical violence in the last 12 months.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4592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Overall, 27% of women have experienced one or more forms of physical, sexual, or emotional violence from their current or most recent husband/intimate partner.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1857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Seventeen percent of women who have ever had one or more husbands/intimate partners experienced physical, sexual, or emotional violence by a husband/intimate partner in the last 12 months; 10% experienced emotional violence, 12% experienced physical violence, and 4% experienced sexual violence</a:t>
            </a: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0380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percentage of women who experienced physical, sexual, or emotional violence in the last 12 months by a husband/partner generally declines from 21% among those age 15–19 to 14% among those age 40–49.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1738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with no education 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are more likely to have experienced physical, sexual, or emotional intimate partner violence by any husband/partner in the last 12 months (23%) than women with more than secondary education (2%).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8138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Women in the wealthiest quintile are least likely to have experienced physical, sexual, or emotional intimate partner violence by any husband/partner in the last 12 months than other women.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2969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in </a:t>
            </a:r>
            <a:r>
              <a:rPr lang="en-US" dirty="0" err="1"/>
              <a:t>Madhesh</a:t>
            </a:r>
            <a:r>
              <a:rPr lang="en-US" dirty="0"/>
              <a:t> Province 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are more likely to have experienced physical, sexual, or emotional intimate partner violence by any husband/partner in the last 12 months (32%) than women in the other provinces, the lowest being Bagmati Province (10%),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6071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697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Among women who had ever been married or had an intimate partner and who had experienced physical violence since age 15, 81% reported their current husband or intimate partner as the perpetrator of the violence and 14% named their former husband/intimate partner.</a:t>
            </a:r>
            <a:endParaRPr lang="en-US" dirty="0"/>
          </a:p>
          <a:p>
            <a:endParaRPr lang="en-US" dirty="0"/>
          </a:p>
          <a:p>
            <a:r>
              <a:rPr lang="en-US" dirty="0"/>
              <a:t>Note: </a:t>
            </a:r>
            <a:r>
              <a:rPr lang="en-US" sz="1800" dirty="0">
                <a:effectLst/>
                <a:latin typeface="Segoe UI" panose="020B0502040204020203" pitchFamily="34" charset="0"/>
              </a:rPr>
              <a:t>only the top 2 most frequently cited perpetrators for each sub-category of women are displayed on this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861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Eight percent of women age 15–49 have ever experienced sexual violence, and 4% experienced sexual violence in the 12 months preceding the survey.</a:t>
            </a:r>
            <a:endParaRPr lang="en-US" dirty="0"/>
          </a:p>
          <a:p>
            <a:endParaRPr lang="en-US" dirty="0"/>
          </a:p>
          <a:p>
            <a:r>
              <a:rPr lang="en-US" dirty="0"/>
              <a:t>Note: Ever experienced sexual violence by any perpetrator includes experience of sexual violence in the last 12 months.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10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Among women who had ever been married or had an intimate partner and who had experienced sexual violence, 82% reported their current husbands/intimate partners as perpetrators and 11% named former husbands/intimate partners. 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402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Divorced, separated, or widowed women are more likely to have experienced physical violence since age 15 (47%) than women who have never been married and never had an intimate partner (6%).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942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Two percent of women age 15–49 report having ever experienced sexual violence by a non-intimate partner, and less than 1% report having experienced such violence in the 12 months preceding the survey.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8041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Overall, only 28% of women age 15–49 who have ever experienced physical or sexual violence sought help to stop the violence. 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2386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Women who have experienced physical or sexual violence and sought help are most likely to ask for help from their own family (63%), followed by neighbors (35% or friends (25%).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380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Twenty-four percent of women reported that their husband/intimate partner is jealous or angry if they talk to other men, 21% reported that he insists on knowing where they are at all times, 8% said that he wrongly accuses them of being unfaithful, 6% reported that he does not permit them to meet their female friends, and 5% said that he tries to limit their contact with their family. </a:t>
            </a:r>
            <a:r>
              <a:rPr lang="en-US" sz="180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Overall, 8% of women reported that their husband/intimate partner displays at least three of the specified behaviors.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909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>
  <p:cSld name="Title Sl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2"/>
          <p:cNvSpPr txBox="1"/>
          <p:nvPr/>
        </p:nvSpPr>
        <p:spPr>
          <a:xfrm>
            <a:off x="628650" y="1150957"/>
            <a:ext cx="7886700" cy="531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ource Sans Pro SemiBold"/>
              <a:buNone/>
            </a:pPr>
            <a:r>
              <a:rPr lang="en-US" sz="2400" b="0" u="none" dirty="0">
                <a:solidFill>
                  <a:schemeClr val="lt1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rPr>
              <a:t>#NepalDHS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71763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15927"/>
            <a:ext cx="7886700" cy="8107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26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28627"/>
            <a:ext cx="7886700" cy="8107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876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433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307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C1E5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B54044D-0EF3-AAAD-5F14-810FB774DE45}"/>
              </a:ext>
            </a:extLst>
          </p:cNvPr>
          <p:cNvSpPr/>
          <p:nvPr userDrawn="1"/>
        </p:nvSpPr>
        <p:spPr>
          <a:xfrm>
            <a:off x="806450" y="1868057"/>
            <a:ext cx="7556500" cy="3185249"/>
          </a:xfrm>
          <a:prstGeom prst="rect">
            <a:avLst/>
          </a:prstGeom>
          <a:solidFill>
            <a:srgbClr val="D6AE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Google Shape;10;p31"/>
          <p:cNvSpPr txBox="1"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ource Sans Pro"/>
              <a:buNone/>
              <a:defRPr sz="2400" b="1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13" name="Google Shape;13;p31"/>
          <p:cNvSpPr txBox="1"/>
          <p:nvPr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Source Sans Pro"/>
              <a:buNone/>
            </a:pPr>
            <a:r>
              <a:rPr lang="en-US" sz="3600" b="1" i="0" u="none" strike="noStrike" cap="none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2022 Nepal Demographic and Health Survey (NDHS)</a:t>
            </a:r>
            <a:endParaRPr dirty="0"/>
          </a:p>
        </p:txBody>
      </p:sp>
      <p:pic>
        <p:nvPicPr>
          <p:cNvPr id="3" name="Picture 2" descr="A picture containing art, painting, cartoon, visual arts&#10;&#10;Description automatically generated">
            <a:extLst>
              <a:ext uri="{FF2B5EF4-FFF2-40B4-BE49-F238E27FC236}">
                <a16:creationId xmlns:a16="http://schemas.microsoft.com/office/drawing/2014/main" id="{DFAC36C5-5D7F-E7F5-8E48-F5F7BC63C8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2795" y="1819371"/>
            <a:ext cx="7562103" cy="323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5985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912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Violence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Experience of Violence by Marital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Percent of women age 15-49 who have ever experienced: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865736"/>
              </p:ext>
            </p:extLst>
          </p:nvPr>
        </p:nvGraphicFramePr>
        <p:xfrm>
          <a:off x="628651" y="2846484"/>
          <a:ext cx="8126244" cy="3848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89269E4-357A-5DFD-D129-0D281D64DE26}"/>
              </a:ext>
            </a:extLst>
          </p:cNvPr>
          <p:cNvSpPr txBox="1">
            <a:spLocks/>
          </p:cNvSpPr>
          <p:nvPr/>
        </p:nvSpPr>
        <p:spPr>
          <a:xfrm>
            <a:off x="815387" y="1827838"/>
            <a:ext cx="3378925" cy="40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i="0" dirty="0"/>
              <a:t>Never married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3D5920A-B047-6C4E-D3B8-EDD7EA88577D}"/>
              </a:ext>
            </a:extLst>
          </p:cNvPr>
          <p:cNvSpPr txBox="1">
            <a:spLocks/>
          </p:cNvSpPr>
          <p:nvPr/>
        </p:nvSpPr>
        <p:spPr>
          <a:xfrm>
            <a:off x="5275787" y="1801731"/>
            <a:ext cx="2957754" cy="40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i="0" dirty="0"/>
              <a:t>Ever married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712B7CF-64CA-FA11-549B-7CAB8FA5DD27}"/>
              </a:ext>
            </a:extLst>
          </p:cNvPr>
          <p:cNvSpPr txBox="1">
            <a:spLocks/>
          </p:cNvSpPr>
          <p:nvPr/>
        </p:nvSpPr>
        <p:spPr>
          <a:xfrm>
            <a:off x="927513" y="2183200"/>
            <a:ext cx="3575214" cy="4023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 dirty="0"/>
              <a:t>…Never had an intimate partner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 dirty="0"/>
              <a:t>…Ever had an intimate partner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19F6631-9198-0B8E-736D-FDA9341DAE31}"/>
              </a:ext>
            </a:extLst>
          </p:cNvPr>
          <p:cNvSpPr txBox="1">
            <a:spLocks/>
          </p:cNvSpPr>
          <p:nvPr/>
        </p:nvSpPr>
        <p:spPr>
          <a:xfrm>
            <a:off x="5389557" y="2181674"/>
            <a:ext cx="3575214" cy="4023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 dirty="0"/>
              <a:t>…Married/living together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 dirty="0"/>
              <a:t>…Divorced/ separated/ widowed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408482-9774-63BE-6CED-CB3D4F7D4C3B}"/>
              </a:ext>
            </a:extLst>
          </p:cNvPr>
          <p:cNvSpPr/>
          <p:nvPr/>
        </p:nvSpPr>
        <p:spPr>
          <a:xfrm>
            <a:off x="817033" y="2585174"/>
            <a:ext cx="110480" cy="120649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08B952-F47E-64C0-7A45-63ED2FD4C028}"/>
              </a:ext>
            </a:extLst>
          </p:cNvPr>
          <p:cNvSpPr/>
          <p:nvPr/>
        </p:nvSpPr>
        <p:spPr>
          <a:xfrm>
            <a:off x="815388" y="2323863"/>
            <a:ext cx="113770" cy="120649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EEC4E6-5458-C433-8409-DAE79392E5C6}"/>
              </a:ext>
            </a:extLst>
          </p:cNvPr>
          <p:cNvSpPr/>
          <p:nvPr/>
        </p:nvSpPr>
        <p:spPr>
          <a:xfrm>
            <a:off x="5275787" y="2323863"/>
            <a:ext cx="113770" cy="120649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54F1BF2-AA90-65D6-8059-B563BDA0F340}"/>
              </a:ext>
            </a:extLst>
          </p:cNvPr>
          <p:cNvSpPr/>
          <p:nvPr/>
        </p:nvSpPr>
        <p:spPr>
          <a:xfrm>
            <a:off x="5275787" y="2585173"/>
            <a:ext cx="113770" cy="120649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1EC5209-DF5E-3950-E204-65B287D29FE0}"/>
              </a:ext>
            </a:extLst>
          </p:cNvPr>
          <p:cNvCxnSpPr>
            <a:cxnSpLocks/>
          </p:cNvCxnSpPr>
          <p:nvPr/>
        </p:nvCxnSpPr>
        <p:spPr>
          <a:xfrm>
            <a:off x="1759605" y="2166800"/>
            <a:ext cx="15004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560DE5B-7690-078C-287A-A3BB7D3E5E34}"/>
              </a:ext>
            </a:extLst>
          </p:cNvPr>
          <p:cNvCxnSpPr>
            <a:cxnSpLocks/>
          </p:cNvCxnSpPr>
          <p:nvPr/>
        </p:nvCxnSpPr>
        <p:spPr>
          <a:xfrm>
            <a:off x="6031161" y="2166800"/>
            <a:ext cx="15004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44302"/>
            <a:ext cx="7886700" cy="1116816"/>
          </a:xfrm>
        </p:spPr>
        <p:txBody>
          <a:bodyPr>
            <a:normAutofit/>
          </a:bodyPr>
          <a:lstStyle/>
          <a:p>
            <a:r>
              <a:rPr lang="en-US" dirty="0"/>
              <a:t>Experience of Sexual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764971"/>
            <a:ext cx="7886700" cy="1328058"/>
          </a:xfrm>
        </p:spPr>
        <p:txBody>
          <a:bodyPr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sz="3200" b="1" i="0" dirty="0">
                <a:solidFill>
                  <a:schemeClr val="accent5"/>
                </a:solidFill>
              </a:rPr>
              <a:t>3%</a:t>
            </a:r>
            <a:r>
              <a:rPr lang="en-US" sz="3200" i="0" dirty="0"/>
              <a:t> of women age 18-29 have experienced </a:t>
            </a:r>
            <a:br>
              <a:rPr lang="en-US" sz="3200" i="0" dirty="0"/>
            </a:br>
            <a:r>
              <a:rPr lang="en-US" sz="3200" i="0" dirty="0"/>
              <a:t>sexual violence.</a:t>
            </a:r>
            <a:endParaRPr lang="en-US" sz="3600" b="1" i="0" dirty="0">
              <a:solidFill>
                <a:schemeClr val="accent5"/>
              </a:solidFill>
            </a:endParaRP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A0CCB558-D334-C73D-70FF-B925B385DF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F80AC6-B85E-876D-3F7F-2D945C3A0FA6}"/>
              </a:ext>
            </a:extLst>
          </p:cNvPr>
          <p:cNvSpPr txBox="1">
            <a:spLocks/>
          </p:cNvSpPr>
          <p:nvPr/>
        </p:nvSpPr>
        <p:spPr>
          <a:xfrm>
            <a:off x="7302261" y="805178"/>
            <a:ext cx="180862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16.2.3</a:t>
            </a:r>
          </a:p>
        </p:txBody>
      </p:sp>
    </p:spTree>
    <p:extLst>
      <p:ext uri="{BB962C8B-B14F-4D97-AF65-F5344CB8AC3E}">
        <p14:creationId xmlns:p14="http://schemas.microsoft.com/office/powerpoint/2010/main" val="3364805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Sexual Violence </a:t>
            </a:r>
            <a:br>
              <a:rPr lang="en-US" dirty="0"/>
            </a:br>
            <a:r>
              <a:rPr lang="en-US" dirty="0"/>
              <a:t>by a Non-Intimate Partner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3050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7353603"/>
              </p:ext>
            </p:extLst>
          </p:nvPr>
        </p:nvGraphicFramePr>
        <p:xfrm>
          <a:off x="315687" y="1904999"/>
          <a:ext cx="8469084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2783196-2689-3280-21BC-93D6DC3B30CC}"/>
              </a:ext>
            </a:extLst>
          </p:cNvPr>
          <p:cNvSpPr txBox="1"/>
          <p:nvPr/>
        </p:nvSpPr>
        <p:spPr>
          <a:xfrm>
            <a:off x="6422575" y="5105399"/>
            <a:ext cx="620486" cy="4898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AAB5BB-CC77-4B8F-98EE-D1CAF50CBD83}"/>
              </a:ext>
            </a:extLst>
          </p:cNvPr>
          <p:cNvSpPr txBox="1"/>
          <p:nvPr/>
        </p:nvSpPr>
        <p:spPr>
          <a:xfrm>
            <a:off x="2100941" y="5105400"/>
            <a:ext cx="620486" cy="4898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 2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F0B81754-AFA0-C91A-7EF0-BBEB5284A9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EBAB372-B395-8FDF-76C3-F7E633EF436C}"/>
              </a:ext>
            </a:extLst>
          </p:cNvPr>
          <p:cNvSpPr txBox="1">
            <a:spLocks/>
          </p:cNvSpPr>
          <p:nvPr/>
        </p:nvSpPr>
        <p:spPr>
          <a:xfrm>
            <a:off x="7342602" y="776510"/>
            <a:ext cx="1727947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847019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Intimate partner violence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14 </a:t>
            </a:r>
            <a:r>
              <a:rPr lang="en-US" sz="2000" dirty="0"/>
              <a:t>of the Final Report</a:t>
            </a:r>
          </a:p>
        </p:txBody>
      </p:sp>
      <p:pic>
        <p:nvPicPr>
          <p:cNvPr id="5" name="Picture 4" descr="A picture containing text, screenshot, cartoon, graphic design&#10;&#10;Description automatically generated">
            <a:extLst>
              <a:ext uri="{FF2B5EF4-FFF2-40B4-BE49-F238E27FC236}">
                <a16:creationId xmlns:a16="http://schemas.microsoft.com/office/drawing/2014/main" id="{7AF894B6-1FEC-31C4-EF1C-AA22FA7A1E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558" y="869317"/>
            <a:ext cx="2470485" cy="34931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9914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Help Seeking to Stop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48662"/>
            <a:ext cx="7513865" cy="771141"/>
          </a:xfrm>
        </p:spPr>
        <p:txBody>
          <a:bodyPr>
            <a:normAutofit/>
          </a:bodyPr>
          <a:lstStyle/>
          <a:p>
            <a:r>
              <a:rPr lang="en-US" dirty="0"/>
              <a:t>Percent distribution of women age 15-49 who ever experienced physical or sexual violence by their help-seeking behavior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4355172"/>
              </p:ext>
            </p:extLst>
          </p:nvPr>
        </p:nvGraphicFramePr>
        <p:xfrm>
          <a:off x="498019" y="15089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dirty="0"/>
              <a:t>Sources for Help to Stop the Violence </a:t>
            </a:r>
            <a:br>
              <a:rPr lang="en-US" dirty="0"/>
            </a:br>
            <a:r>
              <a:rPr lang="en-US" dirty="0"/>
              <a:t>by Type of Violence Experienced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Among women age 15-49 who ever experienced physical or sexual violence and sought help, percent who report specific sources of help sought to stop the violence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EDB93101-CAFF-0AD2-384D-BACC6A7146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3295675"/>
              </p:ext>
            </p:extLst>
          </p:nvPr>
        </p:nvGraphicFramePr>
        <p:xfrm>
          <a:off x="283029" y="2002971"/>
          <a:ext cx="8599714" cy="4691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33831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Intimate partner violence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14 </a:t>
            </a:r>
            <a:r>
              <a:rPr lang="en-US" sz="2000" dirty="0"/>
              <a:t>of the Final Report</a:t>
            </a:r>
          </a:p>
        </p:txBody>
      </p:sp>
      <p:pic>
        <p:nvPicPr>
          <p:cNvPr id="5" name="Picture 4" descr="A picture containing text, screenshot, cartoon, graphic design&#10;&#10;Description automatically generated">
            <a:extLst>
              <a:ext uri="{FF2B5EF4-FFF2-40B4-BE49-F238E27FC236}">
                <a16:creationId xmlns:a16="http://schemas.microsoft.com/office/drawing/2014/main" id="{6330C186-F48B-1030-8F06-CA2A68853C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558" y="935991"/>
            <a:ext cx="2470485" cy="34931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8764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11017"/>
          </a:xfrm>
        </p:spPr>
        <p:txBody>
          <a:bodyPr>
            <a:noAutofit/>
          </a:bodyPr>
          <a:lstStyle/>
          <a:p>
            <a:r>
              <a:rPr lang="en-US" dirty="0"/>
              <a:t>Controlling Behaviors of Husband/ Intimate Partner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59" y="1477528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 ever had a husband/intimate partner whose husbands/intimate partners have ever demonstrated specific behaviors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CE0AC156-79DC-6462-5917-72039B2FC4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66602"/>
              </p:ext>
            </p:extLst>
          </p:nvPr>
        </p:nvGraphicFramePr>
        <p:xfrm>
          <a:off x="423859" y="2000043"/>
          <a:ext cx="8480655" cy="4585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2A850FD-2FCC-C1BF-2137-2EA009C0E22A}"/>
              </a:ext>
            </a:extLst>
          </p:cNvPr>
          <p:cNvSpPr txBox="1"/>
          <p:nvPr/>
        </p:nvSpPr>
        <p:spPr>
          <a:xfrm>
            <a:off x="4876799" y="4890615"/>
            <a:ext cx="620486" cy="4898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endParaRPr lang="en-US" sz="1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44716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Any Violence by Most Recent Husband/ Intimate Partner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479887"/>
            <a:ext cx="7886700" cy="980283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women age 15-49 who have ever had a husband or intimate partner who have ever experienced violence committed by their current or most recent husband/intimate partner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2666982"/>
              </p:ext>
            </p:extLst>
          </p:nvPr>
        </p:nvGraphicFramePr>
        <p:xfrm>
          <a:off x="628647" y="2353340"/>
          <a:ext cx="7886699" cy="450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40989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44716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Recent Violence by Any Husband/ Intimate Partner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479889"/>
            <a:ext cx="7886700" cy="695550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Percent of women age 15-49 who have ever had a husband or intimate partner who have experienced violence by any husband/intimate partner in the last 12 months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2464732"/>
              </p:ext>
            </p:extLst>
          </p:nvPr>
        </p:nvGraphicFramePr>
        <p:xfrm>
          <a:off x="628647" y="2339162"/>
          <a:ext cx="7886699" cy="4518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5BAD7848-7970-DFAE-AAB3-FCD4ACB035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5B44C3E-7C8D-1C70-3674-72CF216CA3A0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3632646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Intimate partner violence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17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icture containing text, screenshot, cartoon, graphic design&#10;&#10;Description automatically generated">
            <a:extLst>
              <a:ext uri="{FF2B5EF4-FFF2-40B4-BE49-F238E27FC236}">
                <a16:creationId xmlns:a16="http://schemas.microsoft.com/office/drawing/2014/main" id="{ACF40288-04C6-478C-9623-F5036CB0F4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558" y="869317"/>
            <a:ext cx="2470485" cy="34931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Woman’s Age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C8CD7F4-6CDE-8575-B97F-CB65238612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en-US" dirty="0"/>
              <a:t>Percent of women age 15-49 who have ever had a husband or intimate partner who have experienced physical or sexual or emotional violence by any husband/ intimate partner in the last 12 months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7649775"/>
              </p:ext>
            </p:extLst>
          </p:nvPr>
        </p:nvGraphicFramePr>
        <p:xfrm>
          <a:off x="261257" y="2282457"/>
          <a:ext cx="8621486" cy="4068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Woman’s Age (years)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91AA408-4559-3CF3-13CC-C0DD165D43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FC12757-3E2C-5F51-7EA2-A986165D1D51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4480761"/>
              </p:ext>
            </p:extLst>
          </p:nvPr>
        </p:nvGraphicFramePr>
        <p:xfrm>
          <a:off x="628647" y="2013856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itle 1">
            <a:extLst>
              <a:ext uri="{FF2B5EF4-FFF2-40B4-BE49-F238E27FC236}">
                <a16:creationId xmlns:a16="http://schemas.microsoft.com/office/drawing/2014/main" id="{DD732E95-7BE6-171B-809D-24DCBC6A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Woman’s Education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5ED22CB-3BA1-A469-F33D-C4DBE09CA0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en-US" dirty="0"/>
              <a:t>Percent of women age 15-49 who have ever had a husband or partner who have experienced physical or sexual or emotional violence by any husband/intimate partner in the last 12 months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DAC7FA72-7AF7-3EB7-B172-E71DF9FF7E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13794E4-3A9D-20E8-785D-95B979A005A0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5215295"/>
              </p:ext>
            </p:extLst>
          </p:nvPr>
        </p:nvGraphicFramePr>
        <p:xfrm>
          <a:off x="628649" y="1929677"/>
          <a:ext cx="7886699" cy="426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9B93891F-7FE0-C8DC-6B27-0AD630270771}"/>
              </a:ext>
            </a:extLst>
          </p:cNvPr>
          <p:cNvGrpSpPr/>
          <p:nvPr/>
        </p:nvGrpSpPr>
        <p:grpSpPr>
          <a:xfrm>
            <a:off x="759274" y="628513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Poorest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Wealthiest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610FCD09-B693-E77C-4EC3-F37CE004B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427583"/>
            <a:ext cx="8296275" cy="861674"/>
          </a:xfrm>
        </p:spPr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Wealth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48177657-8A3D-A9A8-205B-ECCF297001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395390"/>
            <a:ext cx="7886700" cy="94503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women age 15-49 who have ever had a husband or intimate partner who have experienced physical or sexual or emotional violence by any husband/ intimate partner in the last 12 months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1123BA8A-40A7-52DE-51B2-5B7352EC87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B483EAE-BCDF-13EF-481E-D58C50E1A5EA}"/>
              </a:ext>
            </a:extLst>
          </p:cNvPr>
          <p:cNvSpPr txBox="1">
            <a:spLocks/>
          </p:cNvSpPr>
          <p:nvPr/>
        </p:nvSpPr>
        <p:spPr>
          <a:xfrm>
            <a:off x="7335648" y="805178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3">
            <a:extLst>
              <a:ext uri="{FF2B5EF4-FFF2-40B4-BE49-F238E27FC236}">
                <a16:creationId xmlns:a16="http://schemas.microsoft.com/office/drawing/2014/main" id="{1A5D5D1F-6AE8-32C3-0DF9-D2F8A96FD89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1130531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AD2C8684-3907-DFD2-561E-D55DE633D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049" y="226570"/>
            <a:ext cx="7886700" cy="700104"/>
          </a:xfrm>
        </p:spPr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Province</a:t>
            </a:r>
          </a:p>
        </p:txBody>
      </p:sp>
      <p:sp>
        <p:nvSpPr>
          <p:cNvPr id="57" name="Content Placeholder 2">
            <a:extLst>
              <a:ext uri="{FF2B5EF4-FFF2-40B4-BE49-F238E27FC236}">
                <a16:creationId xmlns:a16="http://schemas.microsoft.com/office/drawing/2014/main" id="{D9CBD7BC-4CFE-78E9-88FD-FF7234B14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9876" y="1060336"/>
            <a:ext cx="7886700" cy="810706"/>
          </a:xfrm>
        </p:spPr>
        <p:txBody>
          <a:bodyPr>
            <a:noAutofit/>
          </a:bodyPr>
          <a:lstStyle/>
          <a:p>
            <a:r>
              <a:rPr lang="en-US" sz="1700" dirty="0"/>
              <a:t>Percent of women age 15-49 who have ever had a husband or intimate partner who have experienced physical or sexual or emotional violence by any husband/intimate partner in the last 12 months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C643F56A-A278-7305-EDB4-58D4F2AE70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AA4074-27C9-8B1B-037E-0C2D5EA9D9E3}"/>
              </a:ext>
            </a:extLst>
          </p:cNvPr>
          <p:cNvSpPr txBox="1">
            <a:spLocks/>
          </p:cNvSpPr>
          <p:nvPr/>
        </p:nvSpPr>
        <p:spPr>
          <a:xfrm>
            <a:off x="7233912" y="778136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19E700E9-2214-B773-CF4D-E53AD3902A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0199045"/>
              </p:ext>
            </p:extLst>
          </p:nvPr>
        </p:nvGraphicFramePr>
        <p:xfrm>
          <a:off x="0" y="1748332"/>
          <a:ext cx="9804254" cy="5196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582249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87441"/>
            <a:ext cx="7886700" cy="700104"/>
          </a:xfrm>
        </p:spPr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85516"/>
            <a:ext cx="8101693" cy="536224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200" i="0" dirty="0"/>
              <a:t>Among women age 15-49: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23% </a:t>
            </a:r>
            <a:r>
              <a:rPr lang="en-US" sz="2200" i="0" dirty="0"/>
              <a:t>of women have </a:t>
            </a:r>
            <a:r>
              <a:rPr lang="en-US" sz="2200" b="1" i="0" dirty="0">
                <a:solidFill>
                  <a:schemeClr val="accent5"/>
                </a:solidFill>
              </a:rPr>
              <a:t>ever experienced physical violence since age 15</a:t>
            </a:r>
            <a:r>
              <a:rPr lang="en-US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8% </a:t>
            </a:r>
            <a:r>
              <a:rPr lang="en-US" sz="2200" i="0" dirty="0"/>
              <a:t>of women have </a:t>
            </a:r>
            <a:r>
              <a:rPr lang="en-US" sz="2200" b="1" i="0" dirty="0">
                <a:solidFill>
                  <a:schemeClr val="accent5"/>
                </a:solidFill>
              </a:rPr>
              <a:t>ever experienced sexual violence</a:t>
            </a:r>
            <a:r>
              <a:rPr lang="en-US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28% </a:t>
            </a:r>
            <a:r>
              <a:rPr lang="en-US" sz="2200" i="0" dirty="0"/>
              <a:t>of women who have ever experienced physical or sexual violence </a:t>
            </a:r>
            <a:r>
              <a:rPr lang="en-US" sz="2200" b="1" i="0" dirty="0">
                <a:solidFill>
                  <a:schemeClr val="accent5"/>
                </a:solidFill>
              </a:rPr>
              <a:t>sought help to stop the violence</a:t>
            </a:r>
            <a:r>
              <a:rPr lang="en-US" sz="2200" i="0" dirty="0"/>
              <a:t>.</a:t>
            </a:r>
            <a:r>
              <a:rPr lang="en-US" sz="2200" b="1" i="0" dirty="0">
                <a:solidFill>
                  <a:schemeClr val="accent5"/>
                </a:solidFill>
              </a:rPr>
              <a:t> </a:t>
            </a:r>
            <a:endParaRPr lang="en-US" sz="2200" i="0" dirty="0"/>
          </a:p>
          <a:p>
            <a:pPr>
              <a:lnSpc>
                <a:spcPct val="100000"/>
              </a:lnSpc>
            </a:pPr>
            <a:r>
              <a:rPr lang="en-US" sz="2200" i="0" dirty="0"/>
              <a:t>Among women age 15-49 who ever had a husband/intimate partner: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27% </a:t>
            </a:r>
            <a:r>
              <a:rPr lang="en-US" sz="2200" i="0" dirty="0"/>
              <a:t>of women </a:t>
            </a:r>
            <a:r>
              <a:rPr lang="en-US" sz="2200" b="1" i="0" dirty="0">
                <a:solidFill>
                  <a:schemeClr val="accent5"/>
                </a:solidFill>
              </a:rPr>
              <a:t>ever experienced physical or sexual or emotional violence </a:t>
            </a:r>
            <a:r>
              <a:rPr lang="en-US" sz="2200" i="0" dirty="0"/>
              <a:t>by their current or most recent husband/intimate partner.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17% </a:t>
            </a:r>
            <a:r>
              <a:rPr lang="en-US" sz="2200" i="0" dirty="0"/>
              <a:t>of women </a:t>
            </a:r>
            <a:r>
              <a:rPr lang="en-US" sz="2200" b="1" i="0" dirty="0">
                <a:solidFill>
                  <a:schemeClr val="accent5"/>
                </a:solidFill>
              </a:rPr>
              <a:t>experienced physical or sexual or emotional violence in the last 12 months </a:t>
            </a:r>
            <a:r>
              <a:rPr lang="en-US" sz="2200" i="0" dirty="0"/>
              <a:t>by any husband/intimate partner.</a:t>
            </a:r>
          </a:p>
          <a:p>
            <a:pPr>
              <a:lnSpc>
                <a:spcPct val="100000"/>
              </a:lnSpc>
            </a:pPr>
            <a:endParaRPr lang="en-US" sz="2200" i="0" dirty="0"/>
          </a:p>
          <a:p>
            <a:pPr>
              <a:lnSpc>
                <a:spcPct val="100000"/>
              </a:lnSpc>
            </a:pPr>
            <a:endParaRPr lang="en-US" sz="2200" i="0" dirty="0"/>
          </a:p>
          <a:p>
            <a:pPr>
              <a:lnSpc>
                <a:spcPct val="100000"/>
              </a:lnSpc>
            </a:pPr>
            <a:endParaRPr lang="en-US" sz="22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00356"/>
            <a:ext cx="8101693" cy="931758"/>
          </a:xfrm>
        </p:spPr>
        <p:txBody>
          <a:bodyPr>
            <a:normAutofit/>
          </a:bodyPr>
          <a:lstStyle/>
          <a:p>
            <a:r>
              <a:rPr lang="en-US" dirty="0"/>
              <a:t>Terminology used in the 2022 DHS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40972"/>
            <a:ext cx="8101692" cy="5334000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Husband: </a:t>
            </a:r>
            <a:r>
              <a:rPr lang="en-US" sz="2400" i="0" dirty="0"/>
              <a:t>a man with whom a woman is married or living together</a:t>
            </a:r>
          </a:p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Intimate partner:</a:t>
            </a:r>
            <a:r>
              <a:rPr lang="en-US" sz="2400" b="1" i="0" dirty="0"/>
              <a:t> </a:t>
            </a:r>
            <a:r>
              <a:rPr lang="en-US" sz="2400" i="0" dirty="0"/>
              <a:t>a man with whom a never-married woman is in a relationship that involves physical and/or emotional intimacy and for which the relationship is or has the expectation of being longer lasting. Not a </a:t>
            </a:r>
            <a:r>
              <a:rPr lang="en-US" sz="2400" b="1" i="0" dirty="0">
                <a:solidFill>
                  <a:schemeClr val="accent5"/>
                </a:solidFill>
              </a:rPr>
              <a:t>husband</a:t>
            </a:r>
            <a:r>
              <a:rPr lang="en-US" sz="2400" i="0" dirty="0"/>
              <a:t> or </a:t>
            </a:r>
            <a:r>
              <a:rPr lang="en-US" sz="2400" b="1" i="0" dirty="0">
                <a:solidFill>
                  <a:schemeClr val="accent5"/>
                </a:solidFill>
              </a:rPr>
              <a:t>boyfriend</a:t>
            </a:r>
          </a:p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Husband/Intimate partner: </a:t>
            </a:r>
            <a:r>
              <a:rPr lang="en-US" sz="2400" i="0" dirty="0"/>
              <a:t>the current husband for currently married women, the most recent husband for divorced, separated, or widowed women, the current intimate partner for never-married women who currently have an intimate partner and the most recent intimate partner for never-married women who do not currently have an intimate partner but had one in the past</a:t>
            </a:r>
            <a:endParaRPr lang="en-US" sz="2400" b="1" i="0" dirty="0"/>
          </a:p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Boyfriend: </a:t>
            </a:r>
            <a:r>
              <a:rPr lang="en-US" sz="2400" i="0" dirty="0"/>
              <a:t>a man with whom a woman has a casual relationship and who she did not mention as an intimate partner</a:t>
            </a:r>
          </a:p>
        </p:txBody>
      </p:sp>
    </p:spTree>
    <p:extLst>
      <p:ext uri="{BB962C8B-B14F-4D97-AF65-F5344CB8AC3E}">
        <p14:creationId xmlns:p14="http://schemas.microsoft.com/office/powerpoint/2010/main" val="2252892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00356"/>
            <a:ext cx="8101693" cy="931758"/>
          </a:xfrm>
        </p:spPr>
        <p:txBody>
          <a:bodyPr>
            <a:normAutofit/>
          </a:bodyPr>
          <a:lstStyle/>
          <a:p>
            <a:r>
              <a:rPr lang="en-US" dirty="0"/>
              <a:t>Terminology used in the 2022 DHS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40972"/>
            <a:ext cx="8101692" cy="53340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Physical violence: </a:t>
            </a:r>
            <a:r>
              <a:rPr lang="en-US" sz="2400" i="0" dirty="0"/>
              <a:t>push, shake, or throw something at; slap; twist arm or pull hair; punch with fist or with something that could hurt; kick, drag, or beat up; try to choke or burn on purpose; or attack with a knife, gun, or other weapon</a:t>
            </a:r>
          </a:p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Sexual violence:</a:t>
            </a:r>
            <a:r>
              <a:rPr lang="en-US" sz="2400" b="1" i="0" dirty="0"/>
              <a:t> </a:t>
            </a:r>
            <a:r>
              <a:rPr lang="en-US" sz="2400" i="0" dirty="0"/>
              <a:t>physically force to have sexual intercourse; physically force to perform any other sexual acts; force with threats or in any other way to perform sexual acts</a:t>
            </a:r>
          </a:p>
          <a:p>
            <a:pPr>
              <a:lnSpc>
                <a:spcPct val="110000"/>
              </a:lnSpc>
            </a:pPr>
            <a:r>
              <a:rPr lang="en-US" sz="2400" b="1" i="0" dirty="0">
                <a:solidFill>
                  <a:schemeClr val="accent5"/>
                </a:solidFill>
              </a:rPr>
              <a:t>Emotional violence: </a:t>
            </a:r>
            <a:r>
              <a:rPr lang="en-US" sz="2400" i="0" dirty="0"/>
              <a:t>say or do something to humiliate someone in front of others; threaten to hurt or harm that person or someone they care about; insult or make someone feel bad about themselves</a:t>
            </a:r>
            <a:endParaRPr lang="en-US" sz="2400" b="1" i="0" dirty="0"/>
          </a:p>
        </p:txBody>
      </p:sp>
    </p:spTree>
    <p:extLst>
      <p:ext uri="{BB962C8B-B14F-4D97-AF65-F5344CB8AC3E}">
        <p14:creationId xmlns:p14="http://schemas.microsoft.com/office/powerpoint/2010/main" val="1925418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Intimate partner violence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17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icture containing text, screenshot, cartoon, graphic design&#10;&#10;Description automatically generated">
            <a:extLst>
              <a:ext uri="{FF2B5EF4-FFF2-40B4-BE49-F238E27FC236}">
                <a16:creationId xmlns:a16="http://schemas.microsoft.com/office/drawing/2014/main" id="{5F5F049D-955C-28B6-63C2-6E5ED66B09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558" y="869317"/>
            <a:ext cx="2470485" cy="34931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2345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Physical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5031671"/>
              </p:ext>
            </p:extLst>
          </p:nvPr>
        </p:nvGraphicFramePr>
        <p:xfrm>
          <a:off x="628649" y="1904999"/>
          <a:ext cx="7886699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2805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Persons Committing Physical Violence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1121228"/>
            <a:ext cx="7886700" cy="695550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Among women age 15-49 who have ever experienced physical violence since age 15, percent who report specific persons who committed the violence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8357958"/>
              </p:ext>
            </p:extLst>
          </p:nvPr>
        </p:nvGraphicFramePr>
        <p:xfrm>
          <a:off x="628647" y="2438400"/>
          <a:ext cx="7886699" cy="3753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D50B4-35E4-2D4F-FF67-444D1EC82D17}"/>
              </a:ext>
            </a:extLst>
          </p:cNvPr>
          <p:cNvSpPr txBox="1">
            <a:spLocks/>
          </p:cNvSpPr>
          <p:nvPr/>
        </p:nvSpPr>
        <p:spPr>
          <a:xfrm>
            <a:off x="726622" y="1983806"/>
            <a:ext cx="3037114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ever-married/ever had an intimate partner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101C719-EDE0-EBF2-5BF6-CCAEDAE3D2DE}"/>
              </a:ext>
            </a:extLst>
          </p:cNvPr>
          <p:cNvSpPr txBox="1">
            <a:spLocks/>
          </p:cNvSpPr>
          <p:nvPr/>
        </p:nvSpPr>
        <p:spPr>
          <a:xfrm>
            <a:off x="5260525" y="1913614"/>
            <a:ext cx="3352796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never-married/never had an intimate partner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DDAC23F-7D2D-478A-4E64-885C12ED54B6}"/>
              </a:ext>
            </a:extLst>
          </p:cNvPr>
          <p:cNvCxnSpPr/>
          <p:nvPr/>
        </p:nvCxnSpPr>
        <p:spPr>
          <a:xfrm>
            <a:off x="881743" y="2609164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E1511D1-50B1-6CA4-639F-95560A23DBBA}"/>
              </a:ext>
            </a:extLst>
          </p:cNvPr>
          <p:cNvCxnSpPr/>
          <p:nvPr/>
        </p:nvCxnSpPr>
        <p:spPr>
          <a:xfrm>
            <a:off x="5519057" y="2551328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BE64CEA-D385-49E3-C36A-1AA3144DD3FD}"/>
              </a:ext>
            </a:extLst>
          </p:cNvPr>
          <p:cNvSpPr txBox="1">
            <a:spLocks/>
          </p:cNvSpPr>
          <p:nvPr/>
        </p:nvSpPr>
        <p:spPr>
          <a:xfrm>
            <a:off x="628646" y="6362557"/>
            <a:ext cx="7886700" cy="2848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Note: Figures in parentheses are based on 25-49 unweighted cases.</a:t>
            </a:r>
          </a:p>
        </p:txBody>
      </p:sp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Sexual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4254024"/>
              </p:ext>
            </p:extLst>
          </p:nvPr>
        </p:nvGraphicFramePr>
        <p:xfrm>
          <a:off x="628649" y="1905000"/>
          <a:ext cx="7886699" cy="4587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19209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dirty="0"/>
              <a:t>Persons Committing Sexual Violence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Among women age 15-49 who have ever experienced sexual violence, percent who report specific persons who committed the violence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1837131"/>
              </p:ext>
            </p:extLst>
          </p:nvPr>
        </p:nvGraphicFramePr>
        <p:xfrm>
          <a:off x="628647" y="2307768"/>
          <a:ext cx="7886699" cy="4180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D50B4-35E4-2D4F-FF67-444D1EC82D17}"/>
              </a:ext>
            </a:extLst>
          </p:cNvPr>
          <p:cNvSpPr txBox="1">
            <a:spLocks/>
          </p:cNvSpPr>
          <p:nvPr/>
        </p:nvSpPr>
        <p:spPr>
          <a:xfrm>
            <a:off x="726622" y="1853174"/>
            <a:ext cx="3037114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ever-married/ever had an intimate partner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101C719-EDE0-EBF2-5BF6-CCAEDAE3D2DE}"/>
              </a:ext>
            </a:extLst>
          </p:cNvPr>
          <p:cNvSpPr txBox="1">
            <a:spLocks/>
          </p:cNvSpPr>
          <p:nvPr/>
        </p:nvSpPr>
        <p:spPr>
          <a:xfrm>
            <a:off x="5260525" y="1782982"/>
            <a:ext cx="3352796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never-married/never had an intimate partner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DDAC23F-7D2D-478A-4E64-885C12ED54B6}"/>
              </a:ext>
            </a:extLst>
          </p:cNvPr>
          <p:cNvCxnSpPr/>
          <p:nvPr/>
        </p:nvCxnSpPr>
        <p:spPr>
          <a:xfrm>
            <a:off x="881743" y="2478532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E1511D1-50B1-6CA4-639F-95560A23DBBA}"/>
              </a:ext>
            </a:extLst>
          </p:cNvPr>
          <p:cNvCxnSpPr/>
          <p:nvPr/>
        </p:nvCxnSpPr>
        <p:spPr>
          <a:xfrm>
            <a:off x="5519057" y="2420696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E0BA0B7-CCD9-B683-F050-47BC8A0724EA}"/>
              </a:ext>
            </a:extLst>
          </p:cNvPr>
          <p:cNvSpPr txBox="1"/>
          <p:nvPr/>
        </p:nvSpPr>
        <p:spPr>
          <a:xfrm>
            <a:off x="5867401" y="4437304"/>
            <a:ext cx="2231570" cy="7206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*Fewer than 25 unweighted cases and has been suppressed</a:t>
            </a:r>
          </a:p>
        </p:txBody>
      </p:sp>
    </p:spTree>
    <p:extLst>
      <p:ext uri="{BB962C8B-B14F-4D97-AF65-F5344CB8AC3E}">
        <p14:creationId xmlns:p14="http://schemas.microsoft.com/office/powerpoint/2010/main" val="127253413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Templat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FFCC"/>
      </a:accent1>
      <a:accent2>
        <a:srgbClr val="FF6699"/>
      </a:accent2>
      <a:accent3>
        <a:srgbClr val="0563C1"/>
      </a:accent3>
      <a:accent4>
        <a:srgbClr val="E6BA00"/>
      </a:accent4>
      <a:accent5>
        <a:srgbClr val="6600FF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Default Nepa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76C7D"/>
      </a:accent1>
      <a:accent2>
        <a:srgbClr val="EA7625"/>
      </a:accent2>
      <a:accent3>
        <a:srgbClr val="DFB326"/>
      </a:accent3>
      <a:accent4>
        <a:srgbClr val="7A479C"/>
      </a:accent4>
      <a:accent5>
        <a:srgbClr val="1C1E52"/>
      </a:accent5>
      <a:accent6>
        <a:srgbClr val="96B93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Ma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C2456"/>
      </a:accent1>
      <a:accent2>
        <a:srgbClr val="7030A0"/>
      </a:accent2>
      <a:accent3>
        <a:srgbClr val="9ABCE0"/>
      </a:accent3>
      <a:accent4>
        <a:srgbClr val="A7896D"/>
      </a:accent4>
      <a:accent5>
        <a:srgbClr val="670000"/>
      </a:accent5>
      <a:accent6>
        <a:srgbClr val="1C1E5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VMX3MACP777Z-1177381151-27452</_dlc_DocId>
    <_dlc_DocIdUrl xmlns="d16efad5-0601-4cf0-b7c2-89968258c777">
      <Url>https://icfonline.sharepoint.com/sites/ihd-dhs/Dissemination/_layouts/15/DocIdRedir.aspx?ID=VMX3MACP777Z-1177381151-27452</Url>
      <Description>VMX3MACP777Z-1177381151-27452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D0C81CE2-C933-4B8C-8631-A90BBC19C7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http://schemas.microsoft.com/office/2006/metadata/properties"/>
    <ds:schemaRef ds:uri="http://purl.org/dc/elements/1.1/"/>
    <ds:schemaRef ds:uri="http://www.w3.org/XML/1998/namespace"/>
    <ds:schemaRef ds:uri="83c4e5ee-5eea-4e8c-8b50-726738bccb6e"/>
    <ds:schemaRef ds:uri="http://schemas.microsoft.com/office/infopath/2007/PartnerControls"/>
    <ds:schemaRef ds:uri="http://purl.org/dc/terms/"/>
    <ds:schemaRef ds:uri="http://purl.org/dc/dcmitype/"/>
    <ds:schemaRef ds:uri="http://schemas.microsoft.com/office/2006/documentManagement/types"/>
    <ds:schemaRef ds:uri="fa6a9aea-fb0f-4ddd-aff8-712634b7d5fe"/>
    <ds:schemaRef ds:uri="http://schemas.openxmlformats.org/package/2006/metadata/core-properties"/>
    <ds:schemaRef ds:uri="d16efad5-0601-4cf0-b7c2-89968258c777"/>
  </ds:schemaRefs>
</ds:datastoreItem>
</file>

<file path=customXml/itemProps4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19071</TotalTime>
  <Words>1760</Words>
  <Application>Microsoft Office PowerPoint</Application>
  <PresentationFormat>On-screen Show (4:3)</PresentationFormat>
  <Paragraphs>137</Paragraphs>
  <Slides>24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Calibri</vt:lpstr>
      <vt:lpstr>Segoe UI</vt:lpstr>
      <vt:lpstr>Source Sans Pro</vt:lpstr>
      <vt:lpstr>Source Sans Pro SemiBold</vt:lpstr>
      <vt:lpstr>Times New Roman</vt:lpstr>
      <vt:lpstr>1_Custom Design</vt:lpstr>
      <vt:lpstr>2_Custom Design</vt:lpstr>
      <vt:lpstr>3_Custom Design</vt:lpstr>
      <vt:lpstr>PowerPoint Presentation</vt:lpstr>
      <vt:lpstr>PowerPoint Presentation</vt:lpstr>
      <vt:lpstr>Terminology used in the 2022 DHS</vt:lpstr>
      <vt:lpstr>Terminology used in the 2022 DHS</vt:lpstr>
      <vt:lpstr>PowerPoint Presentation</vt:lpstr>
      <vt:lpstr>Experience of Physical Violence</vt:lpstr>
      <vt:lpstr>Persons Committing Physical Violence</vt:lpstr>
      <vt:lpstr>Experience of Sexual Violence</vt:lpstr>
      <vt:lpstr>Persons Committing Sexual Violence</vt:lpstr>
      <vt:lpstr>Experience of Violence by Marital Status</vt:lpstr>
      <vt:lpstr>Experience of Sexual Violence</vt:lpstr>
      <vt:lpstr>Experience of Sexual Violence  by a Non-Intimate Partner</vt:lpstr>
      <vt:lpstr>PowerPoint Presentation</vt:lpstr>
      <vt:lpstr>Help Seeking to Stop Violence</vt:lpstr>
      <vt:lpstr>Sources for Help to Stop the Violence  by Type of Violence Experienced</vt:lpstr>
      <vt:lpstr>PowerPoint Presentation</vt:lpstr>
      <vt:lpstr>Controlling Behaviors of Husband/ Intimate Partner</vt:lpstr>
      <vt:lpstr>Any Violence by Most Recent Husband/ Intimate Partner</vt:lpstr>
      <vt:lpstr>Recent Violence by Any Husband/ Intimate Partner</vt:lpstr>
      <vt:lpstr>Recent Violence by Any Husband/  Intimate Partner by Woman’s Age</vt:lpstr>
      <vt:lpstr>Recent Violence by Any Husband/  Intimate Partner by Woman’s Education</vt:lpstr>
      <vt:lpstr>Recent Violence by Any Husband/  Intimate Partner by Wealth</vt:lpstr>
      <vt:lpstr>Recent Violence by Any Husband/  Intimate Partner by Province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Twesigye, Gloria</cp:lastModifiedBy>
  <cp:revision>6</cp:revision>
  <dcterms:created xsi:type="dcterms:W3CDTF">2022-12-05T19:39:34Z</dcterms:created>
  <dcterms:modified xsi:type="dcterms:W3CDTF">2023-05-22T18:31:57Z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fa6ebb0f-8a83-4aee-b2d0-a3a4df112bfe</vt:lpwstr>
  </property>
  <property fmtid="{D5CDD505-2E9C-101B-9397-08002B2CF9AE}" pid="4" name="MediaServiceImageTags">
    <vt:lpwstr/>
  </property>
</Properties>
</file>