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6.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7.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2.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3.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4.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5.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6.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7.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8.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9.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20.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23.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theme/themeOverride1.xml" ContentType="application/vnd.openxmlformats-officedocument.themeOverride+xml"/>
  <Override PartName="/ppt/notesSlides/notesSlide24.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notesSlides/notesSlide25.xml" ContentType="application/vnd.openxmlformats-officedocument.presentationml.notesSlid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notesSlides/notesSlide26.xml" ContentType="application/vnd.openxmlformats-officedocument.presentationml.notesSlid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notesSlides/notesSlide27.xml" ContentType="application/vnd.openxmlformats-officedocument.presentationml.notesSlid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notesSlides/notesSlide28.xml" ContentType="application/vnd.openxmlformats-officedocument.presentationml.notesSlid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notesSlides/notesSlide29.xml" ContentType="application/vnd.openxmlformats-officedocument.presentationml.notesSlid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notesSlides/notesSlide3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5"/>
    <p:sldMasterId id="2147483650" r:id="rId6"/>
    <p:sldMasterId id="2147483660" r:id="rId7"/>
    <p:sldMasterId id="2147483673" r:id="rId8"/>
  </p:sldMasterIdLst>
  <p:notesMasterIdLst>
    <p:notesMasterId r:id="rId41"/>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89" r:id="rId23"/>
    <p:sldId id="270" r:id="rId24"/>
    <p:sldId id="271" r:id="rId25"/>
    <p:sldId id="272" r:id="rId26"/>
    <p:sldId id="287" r:id="rId27"/>
    <p:sldId id="286" r:id="rId28"/>
    <p:sldId id="288" r:id="rId29"/>
    <p:sldId id="273" r:id="rId30"/>
    <p:sldId id="274" r:id="rId31"/>
    <p:sldId id="276" r:id="rId32"/>
    <p:sldId id="278" r:id="rId33"/>
    <p:sldId id="279" r:id="rId34"/>
    <p:sldId id="292" r:id="rId35"/>
    <p:sldId id="281" r:id="rId36"/>
    <p:sldId id="282" r:id="rId37"/>
    <p:sldId id="283" r:id="rId38"/>
    <p:sldId id="284" r:id="rId39"/>
    <p:sldId id="285" r:id="rId40"/>
  </p:sldIdLst>
  <p:sldSz cx="9144000" cy="6858000" type="screen4x3"/>
  <p:notesSz cx="6858000" cy="9144000"/>
  <p:embeddedFontLst>
    <p:embeddedFont>
      <p:font typeface="Calibri" panose="020F0502020204030204" pitchFamily="34" charset="0"/>
      <p:regular r:id="rId42"/>
      <p:bold r:id="rId43"/>
      <p:italic r:id="rId44"/>
      <p:boldItalic r:id="rId45"/>
    </p:embeddedFont>
    <p:embeddedFont>
      <p:font typeface="Source Sans Pro" panose="020B0503030403020204" pitchFamily="34" charset="0"/>
      <p:regular r:id="rId46"/>
      <p:bold r:id="rId47"/>
      <p:italic r:id="rId48"/>
      <p:boldItalic r:id="rId49"/>
    </p:embeddedFont>
    <p:embeddedFont>
      <p:font typeface="Source Sans Pro SemiBold" panose="020B0603030403020204" pitchFamily="34" charset="0"/>
      <p:regular r:id="rId50"/>
      <p:bold r:id="rId51"/>
      <p:italic r:id="rId52"/>
      <p:boldItalic r:id="rId5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r:id="rId54" roundtripDataSignature="AMtx7mjDQNh75TRHSp+GKBHXMP9903V2u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9B57C2-0C33-5B07-6FA1-983892C8C76C}" name="Jennifer Boyle" initials="JB" userId="S::jboyle1@jh.edu::7862b27c-d6c2-475e-af14-938dabba8693"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B1E8F9"/>
    <a:srgbClr val="F4F07A"/>
    <a:srgbClr val="FFD53F"/>
    <a:srgbClr val="A39B9F"/>
    <a:srgbClr val="FDB813"/>
    <a:srgbClr val="16B9ED"/>
    <a:srgbClr val="D6AE8B"/>
    <a:srgbClr val="A7896D"/>
    <a:srgbClr val="1C1E5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1CE719-9A54-4B60-B2DF-956200B34C4B}" v="186" dt="2023-05-25T12:47:32.616"/>
  </p1510:revLst>
</p1510:revInfo>
</file>

<file path=ppt/tableStyles.xml><?xml version="1.0" encoding="utf-8"?>
<a:tblStyleLst xmlns:a="http://schemas.openxmlformats.org/drawingml/2006/main" def="{F6F9F4EC-17B5-4491-9229-90241B92F57C}">
  <a:tblStyle styleId="{F6F9F4EC-17B5-4491-9229-90241B92F57C}"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6FFF6"/>
          </a:solidFill>
        </a:fill>
      </a:tcStyle>
    </a:wholeTbl>
    <a:band1H>
      <a:tcTxStyle/>
      <a:tcStyle>
        <a:tcBdr/>
        <a:fill>
          <a:solidFill>
            <a:srgbClr val="CAFFEC"/>
          </a:solidFill>
        </a:fill>
      </a:tcStyle>
    </a:band1H>
    <a:band2H>
      <a:tcTxStyle/>
      <a:tcStyle>
        <a:tcBdr/>
      </a:tcStyle>
    </a:band2H>
    <a:band1V>
      <a:tcTxStyle/>
      <a:tcStyle>
        <a:tcBdr/>
        <a:fill>
          <a:solidFill>
            <a:srgbClr val="CAFFEC"/>
          </a:solidFill>
        </a:fill>
      </a:tcStyle>
    </a:band1V>
    <a:band2V>
      <a:tcTxStyle/>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9651" autoAdjust="0"/>
  </p:normalViewPr>
  <p:slideViewPr>
    <p:cSldViewPr snapToGrid="0">
      <p:cViewPr varScale="1">
        <p:scale>
          <a:sx n="72" d="100"/>
          <a:sy n="72" d="100"/>
        </p:scale>
        <p:origin x="1762" y="53"/>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font" Target="fonts/font1.fntdata"/><Relationship Id="rId47" Type="http://schemas.openxmlformats.org/officeDocument/2006/relationships/font" Target="fonts/font6.fntdata"/><Relationship Id="rId50" Type="http://schemas.openxmlformats.org/officeDocument/2006/relationships/font" Target="fonts/font9.fntdata"/><Relationship Id="rId55" Type="http://schemas.openxmlformats.org/officeDocument/2006/relationships/presProps" Target="presProps.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font" Target="fonts/font4.fntdata"/><Relationship Id="rId53" Type="http://schemas.openxmlformats.org/officeDocument/2006/relationships/font" Target="fonts/font12.fntdata"/><Relationship Id="rId58" Type="http://schemas.openxmlformats.org/officeDocument/2006/relationships/tableStyles" Target="tableStyles.xml"/><Relationship Id="rId5" Type="http://schemas.openxmlformats.org/officeDocument/2006/relationships/slideMaster" Target="slideMasters/slideMaster1.xml"/><Relationship Id="rId61" Type="http://schemas.microsoft.com/office/2018/10/relationships/authors" Target="authors.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font" Target="fonts/font2.fntdata"/><Relationship Id="rId48" Type="http://schemas.openxmlformats.org/officeDocument/2006/relationships/font" Target="fonts/font7.fntdata"/><Relationship Id="rId56" Type="http://schemas.openxmlformats.org/officeDocument/2006/relationships/viewProps" Target="viewProps.xml"/><Relationship Id="rId8" Type="http://schemas.openxmlformats.org/officeDocument/2006/relationships/slideMaster" Target="slideMasters/slideMaster4.xml"/><Relationship Id="rId51" Type="http://schemas.openxmlformats.org/officeDocument/2006/relationships/font" Target="fonts/font10.fntdata"/><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font" Target="fonts/font5.fntdata"/><Relationship Id="rId59" Type="http://schemas.microsoft.com/office/2016/11/relationships/changesInfo" Target="changesInfos/changesInfo1.xml"/><Relationship Id="rId20" Type="http://schemas.openxmlformats.org/officeDocument/2006/relationships/slide" Target="slides/slide12.xml"/><Relationship Id="rId41" Type="http://schemas.openxmlformats.org/officeDocument/2006/relationships/notesMaster" Target="notesMasters/notesMaster1.xml"/><Relationship Id="rId54" Type="http://customschemas.google.com/relationships/presentationmetadata" Target="metadata"/><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font" Target="fonts/font8.fntdata"/><Relationship Id="rId57" Type="http://schemas.openxmlformats.org/officeDocument/2006/relationships/theme" Target="theme/theme1.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font" Target="fonts/font3.fntdata"/><Relationship Id="rId52" Type="http://schemas.openxmlformats.org/officeDocument/2006/relationships/font" Target="fonts/font11.fntdata"/><Relationship Id="rId60" Type="http://schemas.microsoft.com/office/2015/10/relationships/revisionInfo" Target="revisionInfo.xml"/><Relationship Id="rId4" Type="http://schemas.openxmlformats.org/officeDocument/2006/relationships/customXml" Target="../customXml/item4.xml"/><Relationship Id="rId9"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wesigye, Gloria" userId="6464a502-8a44-4d67-8fab-8f3aa9495827" providerId="ADAL" clId="{001CE719-9A54-4B60-B2DF-956200B34C4B}"/>
    <pc:docChg chg="undo custSel addSld modSld modMainMaster">
      <pc:chgData name="Twesigye, Gloria" userId="6464a502-8a44-4d67-8fab-8f3aa9495827" providerId="ADAL" clId="{001CE719-9A54-4B60-B2DF-956200B34C4B}" dt="2023-05-25T14:33:36.094" v="375" actId="27918"/>
      <pc:docMkLst>
        <pc:docMk/>
      </pc:docMkLst>
      <pc:sldChg chg="modSp mod delCm">
        <pc:chgData name="Twesigye, Gloria" userId="6464a502-8a44-4d67-8fab-8f3aa9495827" providerId="ADAL" clId="{001CE719-9A54-4B60-B2DF-956200B34C4B}" dt="2023-05-17T18:58:03.116" v="61"/>
        <pc:sldMkLst>
          <pc:docMk/>
          <pc:sldMk cId="0" sldId="256"/>
        </pc:sldMkLst>
        <pc:spChg chg="mod">
          <ac:chgData name="Twesigye, Gloria" userId="6464a502-8a44-4d67-8fab-8f3aa9495827" providerId="ADAL" clId="{001CE719-9A54-4B60-B2DF-956200B34C4B}" dt="2023-05-17T18:14:26.594" v="35" actId="1076"/>
          <ac:spMkLst>
            <pc:docMk/>
            <pc:sldMk cId="0" sldId="256"/>
            <ac:spMk id="139" creationId="{00000000-0000-0000-0000-000000000000}"/>
          </ac:spMkLst>
        </pc:spChg>
        <pc:extLst>
          <p:ext xmlns:p="http://schemas.openxmlformats.org/presentationml/2006/main" uri="{D6D511B9-2390-475A-947B-AFAB55BFBCF1}">
            <pc226:cmChg xmlns:pc226="http://schemas.microsoft.com/office/powerpoint/2022/06/main/command" chg="del">
              <pc226:chgData name="Twesigye, Gloria" userId="6464a502-8a44-4d67-8fab-8f3aa9495827" providerId="ADAL" clId="{001CE719-9A54-4B60-B2DF-956200B34C4B}" dt="2023-05-17T18:58:03.116" v="61"/>
              <pc2:cmMkLst xmlns:pc2="http://schemas.microsoft.com/office/powerpoint/2019/9/main/command">
                <pc:docMk/>
                <pc:sldMk cId="0" sldId="256"/>
                <pc2:cmMk id="{250DCEA8-192D-4140-8BA5-992BA9986520}"/>
              </pc2:cmMkLst>
            </pc226:cmChg>
          </p:ext>
        </pc:extLst>
      </pc:sldChg>
      <pc:sldChg chg="addSp delSp modSp mod">
        <pc:chgData name="Twesigye, Gloria" userId="6464a502-8a44-4d67-8fab-8f3aa9495827" providerId="ADAL" clId="{001CE719-9A54-4B60-B2DF-956200B34C4B}" dt="2023-05-17T19:00:57.710" v="72" actId="14861"/>
        <pc:sldMkLst>
          <pc:docMk/>
          <pc:sldMk cId="0" sldId="257"/>
        </pc:sldMkLst>
        <pc:spChg chg="del">
          <ac:chgData name="Twesigye, Gloria" userId="6464a502-8a44-4d67-8fab-8f3aa9495827" providerId="ADAL" clId="{001CE719-9A54-4B60-B2DF-956200B34C4B}" dt="2023-05-17T18:50:07.315" v="36" actId="478"/>
          <ac:spMkLst>
            <pc:docMk/>
            <pc:sldMk cId="0" sldId="257"/>
            <ac:spMk id="145" creationId="{00000000-0000-0000-0000-000000000000}"/>
          </ac:spMkLst>
        </pc:spChg>
        <pc:spChg chg="del">
          <ac:chgData name="Twesigye, Gloria" userId="6464a502-8a44-4d67-8fab-8f3aa9495827" providerId="ADAL" clId="{001CE719-9A54-4B60-B2DF-956200B34C4B}" dt="2023-05-17T18:50:11.740" v="37" actId="478"/>
          <ac:spMkLst>
            <pc:docMk/>
            <pc:sldMk cId="0" sldId="257"/>
            <ac:spMk id="146" creationId="{00000000-0000-0000-0000-000000000000}"/>
          </ac:spMkLst>
        </pc:spChg>
        <pc:spChg chg="del">
          <ac:chgData name="Twesigye, Gloria" userId="6464a502-8a44-4d67-8fab-8f3aa9495827" providerId="ADAL" clId="{001CE719-9A54-4B60-B2DF-956200B34C4B}" dt="2023-05-17T18:50:11.740" v="37" actId="478"/>
          <ac:spMkLst>
            <pc:docMk/>
            <pc:sldMk cId="0" sldId="257"/>
            <ac:spMk id="147" creationId="{00000000-0000-0000-0000-000000000000}"/>
          </ac:spMkLst>
        </pc:spChg>
        <pc:picChg chg="add mod">
          <ac:chgData name="Twesigye, Gloria" userId="6464a502-8a44-4d67-8fab-8f3aa9495827" providerId="ADAL" clId="{001CE719-9A54-4B60-B2DF-956200B34C4B}" dt="2023-05-17T19:00:57.710" v="72" actId="14861"/>
          <ac:picMkLst>
            <pc:docMk/>
            <pc:sldMk cId="0" sldId="257"/>
            <ac:picMk id="3" creationId="{DF70098B-536A-C7CF-26AC-C89AE9F9F181}"/>
          </ac:picMkLst>
        </pc:picChg>
      </pc:sldChg>
      <pc:sldChg chg="modSp mod">
        <pc:chgData name="Twesigye, Gloria" userId="6464a502-8a44-4d67-8fab-8f3aa9495827" providerId="ADAL" clId="{001CE719-9A54-4B60-B2DF-956200B34C4B}" dt="2023-05-22T20:46:38.315" v="329"/>
        <pc:sldMkLst>
          <pc:docMk/>
          <pc:sldMk cId="0" sldId="258"/>
        </pc:sldMkLst>
        <pc:spChg chg="mod">
          <ac:chgData name="Twesigye, Gloria" userId="6464a502-8a44-4d67-8fab-8f3aa9495827" providerId="ADAL" clId="{001CE719-9A54-4B60-B2DF-956200B34C4B}" dt="2023-05-22T20:46:38.315" v="329"/>
          <ac:spMkLst>
            <pc:docMk/>
            <pc:sldMk cId="0" sldId="258"/>
            <ac:spMk id="154" creationId="{00000000-0000-0000-0000-000000000000}"/>
          </ac:spMkLst>
        </pc:spChg>
      </pc:sldChg>
      <pc:sldChg chg="add mod modShow">
        <pc:chgData name="Twesigye, Gloria" userId="6464a502-8a44-4d67-8fab-8f3aa9495827" providerId="ADAL" clId="{001CE719-9A54-4B60-B2DF-956200B34C4B}" dt="2023-05-23T12:55:05.914" v="336" actId="729"/>
        <pc:sldMkLst>
          <pc:docMk/>
          <pc:sldMk cId="0" sldId="260"/>
        </pc:sldMkLst>
      </pc:sldChg>
      <pc:sldChg chg="mod modShow">
        <pc:chgData name="Twesigye, Gloria" userId="6464a502-8a44-4d67-8fab-8f3aa9495827" providerId="ADAL" clId="{001CE719-9A54-4B60-B2DF-956200B34C4B}" dt="2023-05-22T20:49:32.438" v="331" actId="729"/>
        <pc:sldMkLst>
          <pc:docMk/>
          <pc:sldMk cId="0" sldId="261"/>
        </pc:sldMkLst>
      </pc:sldChg>
      <pc:sldChg chg="modSp mod">
        <pc:chgData name="Twesigye, Gloria" userId="6464a502-8a44-4d67-8fab-8f3aa9495827" providerId="ADAL" clId="{001CE719-9A54-4B60-B2DF-956200B34C4B}" dt="2023-05-17T19:00:06.555" v="71"/>
        <pc:sldMkLst>
          <pc:docMk/>
          <pc:sldMk cId="0" sldId="264"/>
        </pc:sldMkLst>
        <pc:graphicFrameChg chg="mod modGraphic">
          <ac:chgData name="Twesigye, Gloria" userId="6464a502-8a44-4d67-8fab-8f3aa9495827" providerId="ADAL" clId="{001CE719-9A54-4B60-B2DF-956200B34C4B}" dt="2023-05-17T19:00:06.555" v="71"/>
          <ac:graphicFrameMkLst>
            <pc:docMk/>
            <pc:sldMk cId="0" sldId="264"/>
            <ac:graphicFrameMk id="208" creationId="{00000000-0000-0000-0000-000000000000}"/>
          </ac:graphicFrameMkLst>
        </pc:graphicFrameChg>
      </pc:sldChg>
      <pc:sldChg chg="addSp delSp modSp mod">
        <pc:chgData name="Twesigye, Gloria" userId="6464a502-8a44-4d67-8fab-8f3aa9495827" providerId="ADAL" clId="{001CE719-9A54-4B60-B2DF-956200B34C4B}" dt="2023-05-17T19:01:23.073" v="75"/>
        <pc:sldMkLst>
          <pc:docMk/>
          <pc:sldMk cId="0" sldId="265"/>
        </pc:sldMkLst>
        <pc:spChg chg="del">
          <ac:chgData name="Twesigye, Gloria" userId="6464a502-8a44-4d67-8fab-8f3aa9495827" providerId="ADAL" clId="{001CE719-9A54-4B60-B2DF-956200B34C4B}" dt="2023-05-17T19:01:19.517" v="73" actId="478"/>
          <ac:spMkLst>
            <pc:docMk/>
            <pc:sldMk cId="0" sldId="265"/>
            <ac:spMk id="214" creationId="{00000000-0000-0000-0000-000000000000}"/>
          </ac:spMkLst>
        </pc:spChg>
        <pc:spChg chg="del">
          <ac:chgData name="Twesigye, Gloria" userId="6464a502-8a44-4d67-8fab-8f3aa9495827" providerId="ADAL" clId="{001CE719-9A54-4B60-B2DF-956200B34C4B}" dt="2023-05-17T19:01:22.699" v="74" actId="478"/>
          <ac:spMkLst>
            <pc:docMk/>
            <pc:sldMk cId="0" sldId="265"/>
            <ac:spMk id="215" creationId="{00000000-0000-0000-0000-000000000000}"/>
          </ac:spMkLst>
        </pc:spChg>
        <pc:spChg chg="del">
          <ac:chgData name="Twesigye, Gloria" userId="6464a502-8a44-4d67-8fab-8f3aa9495827" providerId="ADAL" clId="{001CE719-9A54-4B60-B2DF-956200B34C4B}" dt="2023-05-17T19:01:22.699" v="74" actId="478"/>
          <ac:spMkLst>
            <pc:docMk/>
            <pc:sldMk cId="0" sldId="265"/>
            <ac:spMk id="216" creationId="{00000000-0000-0000-0000-000000000000}"/>
          </ac:spMkLst>
        </pc:spChg>
        <pc:picChg chg="add mod">
          <ac:chgData name="Twesigye, Gloria" userId="6464a502-8a44-4d67-8fab-8f3aa9495827" providerId="ADAL" clId="{001CE719-9A54-4B60-B2DF-956200B34C4B}" dt="2023-05-17T19:01:23.073" v="75"/>
          <ac:picMkLst>
            <pc:docMk/>
            <pc:sldMk cId="0" sldId="265"/>
            <ac:picMk id="2" creationId="{6EEF5A90-5B48-6601-A043-F4A8E7D86559}"/>
          </ac:picMkLst>
        </pc:picChg>
      </pc:sldChg>
      <pc:sldChg chg="addSp delSp modSp mod modClrScheme chgLayout">
        <pc:chgData name="Twesigye, Gloria" userId="6464a502-8a44-4d67-8fab-8f3aa9495827" providerId="ADAL" clId="{001CE719-9A54-4B60-B2DF-956200B34C4B}" dt="2023-05-17T19:13:59.193" v="148"/>
        <pc:sldMkLst>
          <pc:docMk/>
          <pc:sldMk cId="0" sldId="268"/>
        </pc:sldMkLst>
        <pc:spChg chg="add del mod ord">
          <ac:chgData name="Twesigye, Gloria" userId="6464a502-8a44-4d67-8fab-8f3aa9495827" providerId="ADAL" clId="{001CE719-9A54-4B60-B2DF-956200B34C4B}" dt="2023-05-17T19:03:27.766" v="87" actId="478"/>
          <ac:spMkLst>
            <pc:docMk/>
            <pc:sldMk cId="0" sldId="268"/>
            <ac:spMk id="2" creationId="{52307E9D-CF40-5245-F72E-82649A3E6AC2}"/>
          </ac:spMkLst>
        </pc:spChg>
        <pc:spChg chg="add del mod ord">
          <ac:chgData name="Twesigye, Gloria" userId="6464a502-8a44-4d67-8fab-8f3aa9495827" providerId="ADAL" clId="{001CE719-9A54-4B60-B2DF-956200B34C4B}" dt="2023-05-17T19:08:27.928" v="114" actId="700"/>
          <ac:spMkLst>
            <pc:docMk/>
            <pc:sldMk cId="0" sldId="268"/>
            <ac:spMk id="3" creationId="{DF4C6C86-8EAF-0E8F-98BC-95ABBB0AD31A}"/>
          </ac:spMkLst>
        </pc:spChg>
        <pc:spChg chg="add del mod ord">
          <ac:chgData name="Twesigye, Gloria" userId="6464a502-8a44-4d67-8fab-8f3aa9495827" providerId="ADAL" clId="{001CE719-9A54-4B60-B2DF-956200B34C4B}" dt="2023-05-17T19:08:26.674" v="113" actId="700"/>
          <ac:spMkLst>
            <pc:docMk/>
            <pc:sldMk cId="0" sldId="268"/>
            <ac:spMk id="4" creationId="{844691C7-27CD-5FF8-9DE0-C0EC3B7BC2AA}"/>
          </ac:spMkLst>
        </pc:spChg>
        <pc:spChg chg="add del mod ord">
          <ac:chgData name="Twesigye, Gloria" userId="6464a502-8a44-4d67-8fab-8f3aa9495827" providerId="ADAL" clId="{001CE719-9A54-4B60-B2DF-956200B34C4B}" dt="2023-05-17T19:10:03.295" v="119" actId="700"/>
          <ac:spMkLst>
            <pc:docMk/>
            <pc:sldMk cId="0" sldId="268"/>
            <ac:spMk id="5" creationId="{77BBBDCB-05FC-FBA5-B2FB-A740409E73B5}"/>
          </ac:spMkLst>
        </pc:spChg>
        <pc:spChg chg="add del mod ord">
          <ac:chgData name="Twesigye, Gloria" userId="6464a502-8a44-4d67-8fab-8f3aa9495827" providerId="ADAL" clId="{001CE719-9A54-4B60-B2DF-956200B34C4B}" dt="2023-05-17T19:10:02.503" v="118" actId="700"/>
          <ac:spMkLst>
            <pc:docMk/>
            <pc:sldMk cId="0" sldId="268"/>
            <ac:spMk id="6" creationId="{87776CFC-2918-481E-2B20-FEC729921A86}"/>
          </ac:spMkLst>
        </pc:spChg>
        <pc:spChg chg="add del mod ord">
          <ac:chgData name="Twesigye, Gloria" userId="6464a502-8a44-4d67-8fab-8f3aa9495827" providerId="ADAL" clId="{001CE719-9A54-4B60-B2DF-956200B34C4B}" dt="2023-05-17T19:12:05.934" v="139" actId="478"/>
          <ac:spMkLst>
            <pc:docMk/>
            <pc:sldMk cId="0" sldId="268"/>
            <ac:spMk id="7" creationId="{9EB5C1EA-E345-AC81-F590-D3902C97F217}"/>
          </ac:spMkLst>
        </pc:spChg>
        <pc:spChg chg="mod ord">
          <ac:chgData name="Twesigye, Gloria" userId="6464a502-8a44-4d67-8fab-8f3aa9495827" providerId="ADAL" clId="{001CE719-9A54-4B60-B2DF-956200B34C4B}" dt="2023-05-17T19:12:16.850" v="141" actId="1076"/>
          <ac:spMkLst>
            <pc:docMk/>
            <pc:sldMk cId="0" sldId="268"/>
            <ac:spMk id="259" creationId="{00000000-0000-0000-0000-000000000000}"/>
          </ac:spMkLst>
        </pc:spChg>
        <pc:spChg chg="add del mod">
          <ac:chgData name="Twesigye, Gloria" userId="6464a502-8a44-4d67-8fab-8f3aa9495827" providerId="ADAL" clId="{001CE719-9A54-4B60-B2DF-956200B34C4B}" dt="2023-05-17T19:10:03.729" v="120" actId="1076"/>
          <ac:spMkLst>
            <pc:docMk/>
            <pc:sldMk cId="0" sldId="268"/>
            <ac:spMk id="260" creationId="{00000000-0000-0000-0000-000000000000}"/>
          </ac:spMkLst>
        </pc:spChg>
        <pc:graphicFrameChg chg="mod">
          <ac:chgData name="Twesigye, Gloria" userId="6464a502-8a44-4d67-8fab-8f3aa9495827" providerId="ADAL" clId="{001CE719-9A54-4B60-B2DF-956200B34C4B}" dt="2023-05-17T19:13:59.193" v="148"/>
          <ac:graphicFrameMkLst>
            <pc:docMk/>
            <pc:sldMk cId="0" sldId="268"/>
            <ac:graphicFrameMk id="264" creationId="{00000000-0000-0000-0000-000000000000}"/>
          </ac:graphicFrameMkLst>
        </pc:graphicFrameChg>
      </pc:sldChg>
      <pc:sldChg chg="addSp delSp modSp mod setBg modClrScheme chgLayout">
        <pc:chgData name="Twesigye, Gloria" userId="6464a502-8a44-4d67-8fab-8f3aa9495827" providerId="ADAL" clId="{001CE719-9A54-4B60-B2DF-956200B34C4B}" dt="2023-05-18T12:36:17.439" v="328"/>
        <pc:sldMkLst>
          <pc:docMk/>
          <pc:sldMk cId="0" sldId="269"/>
        </pc:sldMkLst>
        <pc:spChg chg="add del mod ord">
          <ac:chgData name="Twesigye, Gloria" userId="6464a502-8a44-4d67-8fab-8f3aa9495827" providerId="ADAL" clId="{001CE719-9A54-4B60-B2DF-956200B34C4B}" dt="2023-05-18T12:34:37.918" v="323" actId="700"/>
          <ac:spMkLst>
            <pc:docMk/>
            <pc:sldMk cId="0" sldId="269"/>
            <ac:spMk id="2" creationId="{9E97AD65-49AF-8E67-C6E5-99FA52C15E82}"/>
          </ac:spMkLst>
        </pc:spChg>
        <pc:spChg chg="add del mod ord">
          <ac:chgData name="Twesigye, Gloria" userId="6464a502-8a44-4d67-8fab-8f3aa9495827" providerId="ADAL" clId="{001CE719-9A54-4B60-B2DF-956200B34C4B}" dt="2023-05-18T12:35:41.680" v="325" actId="700"/>
          <ac:spMkLst>
            <pc:docMk/>
            <pc:sldMk cId="0" sldId="269"/>
            <ac:spMk id="3" creationId="{406E9E10-0A12-5357-5EE6-20431BB96E89}"/>
          </ac:spMkLst>
        </pc:spChg>
        <pc:spChg chg="mod ord">
          <ac:chgData name="Twesigye, Gloria" userId="6464a502-8a44-4d67-8fab-8f3aa9495827" providerId="ADAL" clId="{001CE719-9A54-4B60-B2DF-956200B34C4B}" dt="2023-05-18T12:35:41.680" v="325" actId="700"/>
          <ac:spMkLst>
            <pc:docMk/>
            <pc:sldMk cId="0" sldId="269"/>
            <ac:spMk id="270" creationId="{00000000-0000-0000-0000-000000000000}"/>
          </ac:spMkLst>
        </pc:spChg>
      </pc:sldChg>
      <pc:sldChg chg="delSp modSp mod modNotesTx">
        <pc:chgData name="Twesigye, Gloria" userId="6464a502-8a44-4d67-8fab-8f3aa9495827" providerId="ADAL" clId="{001CE719-9A54-4B60-B2DF-956200B34C4B}" dt="2023-05-25T14:33:36.094" v="375" actId="27918"/>
        <pc:sldMkLst>
          <pc:docMk/>
          <pc:sldMk cId="0" sldId="274"/>
        </pc:sldMkLst>
        <pc:spChg chg="del">
          <ac:chgData name="Twesigye, Gloria" userId="6464a502-8a44-4d67-8fab-8f3aa9495827" providerId="ADAL" clId="{001CE719-9A54-4B60-B2DF-956200B34C4B}" dt="2023-05-18T12:22:50.483" v="161" actId="478"/>
          <ac:spMkLst>
            <pc:docMk/>
            <pc:sldMk cId="0" sldId="274"/>
            <ac:spMk id="5" creationId="{AD9ABF1C-2212-90A9-BED8-8756D6477287}"/>
          </ac:spMkLst>
        </pc:spChg>
        <pc:graphicFrameChg chg="mod">
          <ac:chgData name="Twesigye, Gloria" userId="6464a502-8a44-4d67-8fab-8f3aa9495827" providerId="ADAL" clId="{001CE719-9A54-4B60-B2DF-956200B34C4B}" dt="2023-05-18T12:20:34.717" v="154"/>
          <ac:graphicFrameMkLst>
            <pc:docMk/>
            <pc:sldMk cId="0" sldId="274"/>
            <ac:graphicFrameMk id="320" creationId="{00000000-0000-0000-0000-000000000000}"/>
          </ac:graphicFrameMkLst>
        </pc:graphicFrameChg>
      </pc:sldChg>
      <pc:sldChg chg="modSp mod modNotesTx">
        <pc:chgData name="Twesigye, Gloria" userId="6464a502-8a44-4d67-8fab-8f3aa9495827" providerId="ADAL" clId="{001CE719-9A54-4B60-B2DF-956200B34C4B}" dt="2023-05-25T12:47:15.932" v="370" actId="207"/>
        <pc:sldMkLst>
          <pc:docMk/>
          <pc:sldMk cId="0" sldId="276"/>
        </pc:sldMkLst>
        <pc:spChg chg="mod">
          <ac:chgData name="Twesigye, Gloria" userId="6464a502-8a44-4d67-8fab-8f3aa9495827" providerId="ADAL" clId="{001CE719-9A54-4B60-B2DF-956200B34C4B}" dt="2023-05-25T12:47:06.464" v="369" actId="1076"/>
          <ac:spMkLst>
            <pc:docMk/>
            <pc:sldMk cId="0" sldId="276"/>
            <ac:spMk id="4" creationId="{6385B146-6DC9-5E04-F0D9-75D65914CBFF}"/>
          </ac:spMkLst>
        </pc:spChg>
        <pc:graphicFrameChg chg="mod">
          <ac:chgData name="Twesigye, Gloria" userId="6464a502-8a44-4d67-8fab-8f3aa9495827" providerId="ADAL" clId="{001CE719-9A54-4B60-B2DF-956200B34C4B}" dt="2023-05-25T12:47:15.932" v="370" actId="207"/>
          <ac:graphicFrameMkLst>
            <pc:docMk/>
            <pc:sldMk cId="0" sldId="276"/>
            <ac:graphicFrameMk id="3" creationId="{27D5A3E0-805C-E58D-14EC-C7D694C21741}"/>
          </ac:graphicFrameMkLst>
        </pc:graphicFrameChg>
      </pc:sldChg>
      <pc:sldChg chg="modSp modNotesTx">
        <pc:chgData name="Twesigye, Gloria" userId="6464a502-8a44-4d67-8fab-8f3aa9495827" providerId="ADAL" clId="{001CE719-9A54-4B60-B2DF-956200B34C4B}" dt="2023-05-18T12:24:12.580" v="165"/>
        <pc:sldMkLst>
          <pc:docMk/>
          <pc:sldMk cId="0" sldId="278"/>
        </pc:sldMkLst>
        <pc:graphicFrameChg chg="mod">
          <ac:chgData name="Twesigye, Gloria" userId="6464a502-8a44-4d67-8fab-8f3aa9495827" providerId="ADAL" clId="{001CE719-9A54-4B60-B2DF-956200B34C4B}" dt="2023-05-18T12:24:12.580" v="165"/>
          <ac:graphicFrameMkLst>
            <pc:docMk/>
            <pc:sldMk cId="0" sldId="278"/>
            <ac:graphicFrameMk id="474" creationId="{00000000-0000-0000-0000-000000000000}"/>
          </ac:graphicFrameMkLst>
        </pc:graphicFrameChg>
      </pc:sldChg>
      <pc:sldChg chg="modSp modNotesTx">
        <pc:chgData name="Twesigye, Gloria" userId="6464a502-8a44-4d67-8fab-8f3aa9495827" providerId="ADAL" clId="{001CE719-9A54-4B60-B2DF-956200B34C4B}" dt="2023-05-18T12:26:17.967" v="238"/>
        <pc:sldMkLst>
          <pc:docMk/>
          <pc:sldMk cId="0" sldId="279"/>
        </pc:sldMkLst>
        <pc:graphicFrameChg chg="mod">
          <ac:chgData name="Twesigye, Gloria" userId="6464a502-8a44-4d67-8fab-8f3aa9495827" providerId="ADAL" clId="{001CE719-9A54-4B60-B2DF-956200B34C4B}" dt="2023-05-18T12:26:17.967" v="238"/>
          <ac:graphicFrameMkLst>
            <pc:docMk/>
            <pc:sldMk cId="0" sldId="279"/>
            <ac:graphicFrameMk id="479" creationId="{00000000-0000-0000-0000-000000000000}"/>
          </ac:graphicFrameMkLst>
        </pc:graphicFrameChg>
      </pc:sldChg>
      <pc:sldChg chg="modSp modNotesTx">
        <pc:chgData name="Twesigye, Gloria" userId="6464a502-8a44-4d67-8fab-8f3aa9495827" providerId="ADAL" clId="{001CE719-9A54-4B60-B2DF-956200B34C4B}" dt="2023-05-25T12:42:04.227" v="342" actId="207"/>
        <pc:sldMkLst>
          <pc:docMk/>
          <pc:sldMk cId="0" sldId="280"/>
        </pc:sldMkLst>
        <pc:graphicFrameChg chg="mod">
          <ac:chgData name="Twesigye, Gloria" userId="6464a502-8a44-4d67-8fab-8f3aa9495827" providerId="ADAL" clId="{001CE719-9A54-4B60-B2DF-956200B34C4B}" dt="2023-05-25T12:42:04.227" v="342" actId="207"/>
          <ac:graphicFrameMkLst>
            <pc:docMk/>
            <pc:sldMk cId="0" sldId="280"/>
            <ac:graphicFrameMk id="491" creationId="{00000000-0000-0000-0000-000000000000}"/>
          </ac:graphicFrameMkLst>
        </pc:graphicFrameChg>
      </pc:sldChg>
      <pc:sldChg chg="delSp modSp mod modNotesTx">
        <pc:chgData name="Twesigye, Gloria" userId="6464a502-8a44-4d67-8fab-8f3aa9495827" providerId="ADAL" clId="{001CE719-9A54-4B60-B2DF-956200B34C4B}" dt="2023-05-25T12:47:32.616" v="373" actId="207"/>
        <pc:sldMkLst>
          <pc:docMk/>
          <pc:sldMk cId="0" sldId="281"/>
        </pc:sldMkLst>
        <pc:spChg chg="del">
          <ac:chgData name="Twesigye, Gloria" userId="6464a502-8a44-4d67-8fab-8f3aa9495827" providerId="ADAL" clId="{001CE719-9A54-4B60-B2DF-956200B34C4B}" dt="2023-05-18T12:29:20.133" v="250" actId="478"/>
          <ac:spMkLst>
            <pc:docMk/>
            <pc:sldMk cId="0" sldId="281"/>
            <ac:spMk id="2" creationId="{3A63AF7F-45B8-015F-8269-32C242F268AD}"/>
          </ac:spMkLst>
        </pc:spChg>
        <pc:graphicFrameChg chg="mod">
          <ac:chgData name="Twesigye, Gloria" userId="6464a502-8a44-4d67-8fab-8f3aa9495827" providerId="ADAL" clId="{001CE719-9A54-4B60-B2DF-956200B34C4B}" dt="2023-05-25T12:47:32.616" v="373" actId="207"/>
          <ac:graphicFrameMkLst>
            <pc:docMk/>
            <pc:sldMk cId="0" sldId="281"/>
            <ac:graphicFrameMk id="502" creationId="{00000000-0000-0000-0000-000000000000}"/>
          </ac:graphicFrameMkLst>
        </pc:graphicFrameChg>
      </pc:sldChg>
      <pc:sldChg chg="delSp mod modNotesTx">
        <pc:chgData name="Twesigye, Gloria" userId="6464a502-8a44-4d67-8fab-8f3aa9495827" providerId="ADAL" clId="{001CE719-9A54-4B60-B2DF-956200B34C4B}" dt="2023-05-18T12:29:43.142" v="253" actId="478"/>
        <pc:sldMkLst>
          <pc:docMk/>
          <pc:sldMk cId="0" sldId="282"/>
        </pc:sldMkLst>
        <pc:spChg chg="del">
          <ac:chgData name="Twesigye, Gloria" userId="6464a502-8a44-4d67-8fab-8f3aa9495827" providerId="ADAL" clId="{001CE719-9A54-4B60-B2DF-956200B34C4B}" dt="2023-05-18T12:29:43.142" v="253" actId="478"/>
          <ac:spMkLst>
            <pc:docMk/>
            <pc:sldMk cId="0" sldId="282"/>
            <ac:spMk id="2" creationId="{66DFE0F5-CA81-19E7-FD8E-B15D3579ACE8}"/>
          </ac:spMkLst>
        </pc:spChg>
      </pc:sldChg>
      <pc:sldChg chg="delSp mod modNotesTx">
        <pc:chgData name="Twesigye, Gloria" userId="6464a502-8a44-4d67-8fab-8f3aa9495827" providerId="ADAL" clId="{001CE719-9A54-4B60-B2DF-956200B34C4B}" dt="2023-05-18T12:30:27.314" v="257" actId="478"/>
        <pc:sldMkLst>
          <pc:docMk/>
          <pc:sldMk cId="0" sldId="283"/>
        </pc:sldMkLst>
        <pc:spChg chg="del">
          <ac:chgData name="Twesigye, Gloria" userId="6464a502-8a44-4d67-8fab-8f3aa9495827" providerId="ADAL" clId="{001CE719-9A54-4B60-B2DF-956200B34C4B}" dt="2023-05-18T12:30:27.314" v="257" actId="478"/>
          <ac:spMkLst>
            <pc:docMk/>
            <pc:sldMk cId="0" sldId="283"/>
            <ac:spMk id="2" creationId="{E743D8B7-9F21-ED34-6DE4-8A7F6722F3EF}"/>
          </ac:spMkLst>
        </pc:spChg>
      </pc:sldChg>
      <pc:sldChg chg="delSp mod modNotesTx">
        <pc:chgData name="Twesigye, Gloria" userId="6464a502-8a44-4d67-8fab-8f3aa9495827" providerId="ADAL" clId="{001CE719-9A54-4B60-B2DF-956200B34C4B}" dt="2023-05-18T12:32:48.531" v="321" actId="478"/>
        <pc:sldMkLst>
          <pc:docMk/>
          <pc:sldMk cId="0" sldId="284"/>
        </pc:sldMkLst>
        <pc:spChg chg="del">
          <ac:chgData name="Twesigye, Gloria" userId="6464a502-8a44-4d67-8fab-8f3aa9495827" providerId="ADAL" clId="{001CE719-9A54-4B60-B2DF-956200B34C4B}" dt="2023-05-18T12:32:48.531" v="321" actId="478"/>
          <ac:spMkLst>
            <pc:docMk/>
            <pc:sldMk cId="0" sldId="284"/>
            <ac:spMk id="2" creationId="{9CD80B0D-FEA4-580C-8001-7621C195E171}"/>
          </ac:spMkLst>
        </pc:spChg>
      </pc:sldChg>
      <pc:sldChg chg="addSp delSp modSp mod modClrScheme chgLayout">
        <pc:chgData name="Twesigye, Gloria" userId="6464a502-8a44-4d67-8fab-8f3aa9495827" providerId="ADAL" clId="{001CE719-9A54-4B60-B2DF-956200B34C4B}" dt="2023-05-17T18:57:28.555" v="60"/>
        <pc:sldMkLst>
          <pc:docMk/>
          <pc:sldMk cId="1229080068" sldId="288"/>
        </pc:sldMkLst>
        <pc:spChg chg="add del mod ord">
          <ac:chgData name="Twesigye, Gloria" userId="6464a502-8a44-4d67-8fab-8f3aa9495827" providerId="ADAL" clId="{001CE719-9A54-4B60-B2DF-956200B34C4B}" dt="2023-05-17T18:56:53.340" v="55" actId="478"/>
          <ac:spMkLst>
            <pc:docMk/>
            <pc:sldMk cId="1229080068" sldId="288"/>
            <ac:spMk id="2" creationId="{ED3DCED2-1304-5F25-7B09-1B56DB84DE29}"/>
          </ac:spMkLst>
        </pc:spChg>
        <pc:spChg chg="add del mod ord">
          <ac:chgData name="Twesigye, Gloria" userId="6464a502-8a44-4d67-8fab-8f3aa9495827" providerId="ADAL" clId="{001CE719-9A54-4B60-B2DF-956200B34C4B}" dt="2023-05-17T18:56:58.797" v="56" actId="478"/>
          <ac:spMkLst>
            <pc:docMk/>
            <pc:sldMk cId="1229080068" sldId="288"/>
            <ac:spMk id="3" creationId="{C79BBB50-702F-A0C4-65DB-04193A719A99}"/>
          </ac:spMkLst>
        </pc:spChg>
        <pc:spChg chg="mod ord">
          <ac:chgData name="Twesigye, Gloria" userId="6464a502-8a44-4d67-8fab-8f3aa9495827" providerId="ADAL" clId="{001CE719-9A54-4B60-B2DF-956200B34C4B}" dt="2023-05-17T18:57:02.276" v="57" actId="1076"/>
          <ac:spMkLst>
            <pc:docMk/>
            <pc:sldMk cId="1229080068" sldId="288"/>
            <ac:spMk id="4" creationId="{D4E32416-C55C-6372-4C7C-35E30723F2F7}"/>
          </ac:spMkLst>
        </pc:spChg>
        <pc:graphicFrameChg chg="mod">
          <ac:chgData name="Twesigye, Gloria" userId="6464a502-8a44-4d67-8fab-8f3aa9495827" providerId="ADAL" clId="{001CE719-9A54-4B60-B2DF-956200B34C4B}" dt="2023-05-17T18:57:28.555" v="60"/>
          <ac:graphicFrameMkLst>
            <pc:docMk/>
            <pc:sldMk cId="1229080068" sldId="288"/>
            <ac:graphicFrameMk id="275" creationId="{00000000-0000-0000-0000-000000000000}"/>
          </ac:graphicFrameMkLst>
        </pc:graphicFrameChg>
      </pc:sldChg>
      <pc:sldChg chg="modSp add mod modClrScheme chgLayout">
        <pc:chgData name="Twesigye, Gloria" userId="6464a502-8a44-4d67-8fab-8f3aa9495827" providerId="ADAL" clId="{001CE719-9A54-4B60-B2DF-956200B34C4B}" dt="2023-05-22T20:56:26.325" v="335" actId="700"/>
        <pc:sldMkLst>
          <pc:docMk/>
          <pc:sldMk cId="0" sldId="289"/>
        </pc:sldMkLst>
        <pc:spChg chg="mod ord">
          <ac:chgData name="Twesigye, Gloria" userId="6464a502-8a44-4d67-8fab-8f3aa9495827" providerId="ADAL" clId="{001CE719-9A54-4B60-B2DF-956200B34C4B}" dt="2023-05-22T20:56:26.325" v="335" actId="700"/>
          <ac:spMkLst>
            <pc:docMk/>
            <pc:sldMk cId="0" sldId="289"/>
            <ac:spMk id="281" creationId="{00000000-0000-0000-0000-000000000000}"/>
          </ac:spMkLst>
        </pc:spChg>
        <pc:spChg chg="mod ord">
          <ac:chgData name="Twesigye, Gloria" userId="6464a502-8a44-4d67-8fab-8f3aa9495827" providerId="ADAL" clId="{001CE719-9A54-4B60-B2DF-956200B34C4B}" dt="2023-05-22T20:56:26.325" v="335" actId="700"/>
          <ac:spMkLst>
            <pc:docMk/>
            <pc:sldMk cId="0" sldId="289"/>
            <ac:spMk id="282" creationId="{00000000-0000-0000-0000-000000000000}"/>
          </ac:spMkLst>
        </pc:spChg>
      </pc:sldChg>
      <pc:sldMasterChg chg="addSp delSp modSp mod modSldLayout">
        <pc:chgData name="Twesigye, Gloria" userId="6464a502-8a44-4d67-8fab-8f3aa9495827" providerId="ADAL" clId="{001CE719-9A54-4B60-B2DF-956200B34C4B}" dt="2023-05-17T18:11:34.323" v="34" actId="1076"/>
        <pc:sldMasterMkLst>
          <pc:docMk/>
          <pc:sldMasterMk cId="0" sldId="2147483648"/>
        </pc:sldMasterMkLst>
        <pc:spChg chg="add mod ord">
          <ac:chgData name="Twesigye, Gloria" userId="6464a502-8a44-4d67-8fab-8f3aa9495827" providerId="ADAL" clId="{001CE719-9A54-4B60-B2DF-956200B34C4B}" dt="2023-05-17T18:11:29.353" v="33" actId="207"/>
          <ac:spMkLst>
            <pc:docMk/>
            <pc:sldMasterMk cId="0" sldId="2147483648"/>
            <ac:spMk id="4" creationId="{FB54044D-0EF3-AAAD-5F14-810FB774DE45}"/>
          </ac:spMkLst>
        </pc:spChg>
        <pc:spChg chg="add del">
          <ac:chgData name="Twesigye, Gloria" userId="6464a502-8a44-4d67-8fab-8f3aa9495827" providerId="ADAL" clId="{001CE719-9A54-4B60-B2DF-956200B34C4B}" dt="2023-05-17T18:00:12.573" v="30" actId="478"/>
          <ac:spMkLst>
            <pc:docMk/>
            <pc:sldMasterMk cId="0" sldId="2147483648"/>
            <ac:spMk id="11" creationId="{00000000-0000-0000-0000-000000000000}"/>
          </ac:spMkLst>
        </pc:spChg>
        <pc:spChg chg="add del">
          <ac:chgData name="Twesigye, Gloria" userId="6464a502-8a44-4d67-8fab-8f3aa9495827" providerId="ADAL" clId="{001CE719-9A54-4B60-B2DF-956200B34C4B}" dt="2023-05-17T18:00:15.492" v="31" actId="478"/>
          <ac:spMkLst>
            <pc:docMk/>
            <pc:sldMasterMk cId="0" sldId="2147483648"/>
            <ac:spMk id="12" creationId="{00000000-0000-0000-0000-000000000000}"/>
          </ac:spMkLst>
        </pc:spChg>
        <pc:spChg chg="mod">
          <ac:chgData name="Twesigye, Gloria" userId="6464a502-8a44-4d67-8fab-8f3aa9495827" providerId="ADAL" clId="{001CE719-9A54-4B60-B2DF-956200B34C4B}" dt="2023-05-17T17:54:44.330" v="17" actId="20577"/>
          <ac:spMkLst>
            <pc:docMk/>
            <pc:sldMasterMk cId="0" sldId="2147483648"/>
            <ac:spMk id="13" creationId="{00000000-0000-0000-0000-000000000000}"/>
          </ac:spMkLst>
        </pc:spChg>
        <pc:picChg chg="add mod">
          <ac:chgData name="Twesigye, Gloria" userId="6464a502-8a44-4d67-8fab-8f3aa9495827" providerId="ADAL" clId="{001CE719-9A54-4B60-B2DF-956200B34C4B}" dt="2023-05-17T18:11:34.323" v="34" actId="1076"/>
          <ac:picMkLst>
            <pc:docMk/>
            <pc:sldMasterMk cId="0" sldId="2147483648"/>
            <ac:picMk id="3" creationId="{DFAC36C5-5D7F-E7F5-8E48-F5F7BC63C82F}"/>
          </ac:picMkLst>
        </pc:picChg>
        <pc:sldLayoutChg chg="modSp mod">
          <pc:chgData name="Twesigye, Gloria" userId="6464a502-8a44-4d67-8fab-8f3aa9495827" providerId="ADAL" clId="{001CE719-9A54-4B60-B2DF-956200B34C4B}" dt="2023-05-17T17:53:44.646" v="7" actId="20577"/>
          <pc:sldLayoutMkLst>
            <pc:docMk/>
            <pc:sldMasterMk cId="0" sldId="2147483648"/>
            <pc:sldLayoutMk cId="0" sldId="2147483649"/>
          </pc:sldLayoutMkLst>
          <pc:spChg chg="mod">
            <ac:chgData name="Twesigye, Gloria" userId="6464a502-8a44-4d67-8fab-8f3aa9495827" providerId="ADAL" clId="{001CE719-9A54-4B60-B2DF-956200B34C4B}" dt="2023-05-17T17:53:44.646" v="7" actId="20577"/>
            <ac:spMkLst>
              <pc:docMk/>
              <pc:sldMasterMk cId="0" sldId="2147483648"/>
              <pc:sldLayoutMk cId="0" sldId="2147483649"/>
              <ac:spMk id="16" creationId="{00000000-0000-0000-0000-000000000000}"/>
            </ac:spMkLst>
          </pc:spChg>
        </pc:sldLayoutChg>
      </pc:sldMasterChg>
      <pc:sldMasterChg chg="setBg addSldLayout delSldLayout modSldLayout">
        <pc:chgData name="Twesigye, Gloria" userId="6464a502-8a44-4d67-8fab-8f3aa9495827" providerId="ADAL" clId="{001CE719-9A54-4B60-B2DF-956200B34C4B}" dt="2023-05-17T19:05:46.272" v="99"/>
        <pc:sldMasterMkLst>
          <pc:docMk/>
          <pc:sldMasterMk cId="0" sldId="2147483650"/>
        </pc:sldMasterMkLst>
        <pc:sldLayoutChg chg="new del mod replId">
          <pc:chgData name="Twesigye, Gloria" userId="6464a502-8a44-4d67-8fab-8f3aa9495827" providerId="ADAL" clId="{001CE719-9A54-4B60-B2DF-956200B34C4B}" dt="2023-05-17T19:02:25.999" v="77" actId="11236"/>
          <pc:sldLayoutMkLst>
            <pc:docMk/>
            <pc:sldMasterMk cId="0" sldId="2147483650"/>
            <pc:sldLayoutMk cId="884085649" sldId="2147483672"/>
          </pc:sldLayoutMkLst>
        </pc:sldLayoutChg>
      </pc:sldMasterChg>
      <pc:sldMasterChg chg="setBg addSldLayout delSldLayout modSldLayout">
        <pc:chgData name="Twesigye, Gloria" userId="6464a502-8a44-4d67-8fab-8f3aa9495827" providerId="ADAL" clId="{001CE719-9A54-4B60-B2DF-956200B34C4B}" dt="2023-05-17T19:10:55.916" v="129"/>
        <pc:sldMasterMkLst>
          <pc:docMk/>
          <pc:sldMasterMk cId="0" sldId="2147483660"/>
        </pc:sldMasterMkLst>
        <pc:sldLayoutChg chg="setBg">
          <pc:chgData name="Twesigye, Gloria" userId="6464a502-8a44-4d67-8fab-8f3aa9495827" providerId="ADAL" clId="{001CE719-9A54-4B60-B2DF-956200B34C4B}" dt="2023-05-17T19:10:51.146" v="128"/>
          <pc:sldLayoutMkLst>
            <pc:docMk/>
            <pc:sldMasterMk cId="0" sldId="2147483660"/>
            <pc:sldLayoutMk cId="26725466" sldId="2147483672"/>
          </pc:sldLayoutMkLst>
        </pc:sldLayoutChg>
        <pc:sldLayoutChg chg="new del mod">
          <pc:chgData name="Twesigye, Gloria" userId="6464a502-8a44-4d67-8fab-8f3aa9495827" providerId="ADAL" clId="{001CE719-9A54-4B60-B2DF-956200B34C4B}" dt="2023-05-17T19:02:49.213" v="79" actId="11236"/>
          <pc:sldLayoutMkLst>
            <pc:docMk/>
            <pc:sldMasterMk cId="0" sldId="2147483660"/>
            <pc:sldLayoutMk cId="3289760943" sldId="2147483672"/>
          </pc:sldLayoutMkLst>
        </pc:sldLayoutChg>
      </pc:sldMasterChg>
    </pc:docChg>
  </pc:docChgLst>
  <pc:docChgLst>
    <pc:chgData name="Gloria Twesigye" userId="6464a502-8a44-4d67-8fab-8f3aa9495827" providerId="ADAL" clId="{001CE719-9A54-4B60-B2DF-956200B34C4B}"/>
    <pc:docChg chg="undo custSel modSld modMainMaster">
      <pc:chgData name="Gloria Twesigye" userId="6464a502-8a44-4d67-8fab-8f3aa9495827" providerId="ADAL" clId="{001CE719-9A54-4B60-B2DF-956200B34C4B}" dt="2023-05-17T20:39:20.772" v="447" actId="1076"/>
      <pc:docMkLst>
        <pc:docMk/>
      </pc:docMkLst>
      <pc:sldChg chg="modSp mod chgLayout modNotesTx">
        <pc:chgData name="Gloria Twesigye" userId="6464a502-8a44-4d67-8fab-8f3aa9495827" providerId="ADAL" clId="{001CE719-9A54-4B60-B2DF-956200B34C4B}" dt="2023-05-17T20:09:43.902" v="86" actId="6549"/>
        <pc:sldMkLst>
          <pc:docMk/>
          <pc:sldMk cId="0" sldId="258"/>
        </pc:sldMkLst>
        <pc:spChg chg="mod ord">
          <ac:chgData name="Gloria Twesigye" userId="6464a502-8a44-4d67-8fab-8f3aa9495827" providerId="ADAL" clId="{001CE719-9A54-4B60-B2DF-956200B34C4B}" dt="2023-05-17T19:16:09.732" v="2" actId="700"/>
          <ac:spMkLst>
            <pc:docMk/>
            <pc:sldMk cId="0" sldId="258"/>
            <ac:spMk id="153" creationId="{00000000-0000-0000-0000-000000000000}"/>
          </ac:spMkLst>
        </pc:spChg>
        <pc:spChg chg="mod ord">
          <ac:chgData name="Gloria Twesigye" userId="6464a502-8a44-4d67-8fab-8f3aa9495827" providerId="ADAL" clId="{001CE719-9A54-4B60-B2DF-956200B34C4B}" dt="2023-05-17T19:16:34.005" v="5" actId="1076"/>
          <ac:spMkLst>
            <pc:docMk/>
            <pc:sldMk cId="0" sldId="258"/>
            <ac:spMk id="154" creationId="{00000000-0000-0000-0000-000000000000}"/>
          </ac:spMkLst>
        </pc:spChg>
      </pc:sldChg>
      <pc:sldChg chg="modNotesTx">
        <pc:chgData name="Gloria Twesigye" userId="6464a502-8a44-4d67-8fab-8f3aa9495827" providerId="ADAL" clId="{001CE719-9A54-4B60-B2DF-956200B34C4B}" dt="2023-05-17T20:07:21.584" v="84" actId="20577"/>
        <pc:sldMkLst>
          <pc:docMk/>
          <pc:sldMk cId="0" sldId="259"/>
        </pc:sldMkLst>
      </pc:sldChg>
      <pc:sldChg chg="modNotesTx">
        <pc:chgData name="Gloria Twesigye" userId="6464a502-8a44-4d67-8fab-8f3aa9495827" providerId="ADAL" clId="{001CE719-9A54-4B60-B2DF-956200B34C4B}" dt="2023-05-17T20:16:28.012" v="99"/>
        <pc:sldMkLst>
          <pc:docMk/>
          <pc:sldMk cId="0" sldId="261"/>
        </pc:sldMkLst>
      </pc:sldChg>
      <pc:sldChg chg="modNotesTx">
        <pc:chgData name="Gloria Twesigye" userId="6464a502-8a44-4d67-8fab-8f3aa9495827" providerId="ADAL" clId="{001CE719-9A54-4B60-B2DF-956200B34C4B}" dt="2023-05-17T20:16:38.920" v="100"/>
        <pc:sldMkLst>
          <pc:docMk/>
          <pc:sldMk cId="0" sldId="262"/>
        </pc:sldMkLst>
      </pc:sldChg>
      <pc:sldChg chg="modNotesTx">
        <pc:chgData name="Gloria Twesigye" userId="6464a502-8a44-4d67-8fab-8f3aa9495827" providerId="ADAL" clId="{001CE719-9A54-4B60-B2DF-956200B34C4B}" dt="2023-05-17T20:15:30.028" v="91"/>
        <pc:sldMkLst>
          <pc:docMk/>
          <pc:sldMk cId="0" sldId="267"/>
        </pc:sldMkLst>
      </pc:sldChg>
      <pc:sldChg chg="addSp delSp modSp mod modClrScheme chgLayout modNotesTx">
        <pc:chgData name="Gloria Twesigye" userId="6464a502-8a44-4d67-8fab-8f3aa9495827" providerId="ADAL" clId="{001CE719-9A54-4B60-B2DF-956200B34C4B}" dt="2023-05-17T20:18:13.848" v="105" actId="20577"/>
        <pc:sldMkLst>
          <pc:docMk/>
          <pc:sldMk cId="0" sldId="269"/>
        </pc:sldMkLst>
        <pc:spChg chg="add del mod ord">
          <ac:chgData name="Gloria Twesigye" userId="6464a502-8a44-4d67-8fab-8f3aa9495827" providerId="ADAL" clId="{001CE719-9A54-4B60-B2DF-956200B34C4B}" dt="2023-05-17T19:17:48.576" v="7" actId="700"/>
          <ac:spMkLst>
            <pc:docMk/>
            <pc:sldMk cId="0" sldId="269"/>
            <ac:spMk id="2" creationId="{7B5871FF-EFC7-3EE7-AF4C-A8A02CAF3A2B}"/>
          </ac:spMkLst>
        </pc:spChg>
        <pc:spChg chg="add del mod ord">
          <ac:chgData name="Gloria Twesigye" userId="6464a502-8a44-4d67-8fab-8f3aa9495827" providerId="ADAL" clId="{001CE719-9A54-4B60-B2DF-956200B34C4B}" dt="2023-05-17T19:20:04.961" v="12" actId="478"/>
          <ac:spMkLst>
            <pc:docMk/>
            <pc:sldMk cId="0" sldId="269"/>
            <ac:spMk id="3" creationId="{D375512F-126B-08FA-E7C2-3E9591E6F851}"/>
          </ac:spMkLst>
        </pc:spChg>
        <pc:spChg chg="mod ord">
          <ac:chgData name="Gloria Twesigye" userId="6464a502-8a44-4d67-8fab-8f3aa9495827" providerId="ADAL" clId="{001CE719-9A54-4B60-B2DF-956200B34C4B}" dt="2023-05-17T19:21:56.760" v="24" actId="1076"/>
          <ac:spMkLst>
            <pc:docMk/>
            <pc:sldMk cId="0" sldId="269"/>
            <ac:spMk id="270" creationId="{00000000-0000-0000-0000-000000000000}"/>
          </ac:spMkLst>
        </pc:spChg>
        <pc:graphicFrameChg chg="mod">
          <ac:chgData name="Gloria Twesigye" userId="6464a502-8a44-4d67-8fab-8f3aa9495827" providerId="ADAL" clId="{001CE719-9A54-4B60-B2DF-956200B34C4B}" dt="2023-05-17T19:32:21.303" v="32" actId="404"/>
          <ac:graphicFrameMkLst>
            <pc:docMk/>
            <pc:sldMk cId="0" sldId="269"/>
            <ac:graphicFrameMk id="275" creationId="{00000000-0000-0000-0000-000000000000}"/>
          </ac:graphicFrameMkLst>
        </pc:graphicFrameChg>
      </pc:sldChg>
      <pc:sldChg chg="addSp delSp modSp mod modNotesTx">
        <pc:chgData name="Gloria Twesigye" userId="6464a502-8a44-4d67-8fab-8f3aa9495827" providerId="ADAL" clId="{001CE719-9A54-4B60-B2DF-956200B34C4B}" dt="2023-05-17T20:31:29.182" v="342" actId="478"/>
        <pc:sldMkLst>
          <pc:docMk/>
          <pc:sldMk cId="0" sldId="270"/>
        </pc:sldMkLst>
        <pc:spChg chg="add del mod">
          <ac:chgData name="Gloria Twesigye" userId="6464a502-8a44-4d67-8fab-8f3aa9495827" providerId="ADAL" clId="{001CE719-9A54-4B60-B2DF-956200B34C4B}" dt="2023-05-17T20:31:29.182" v="342" actId="478"/>
          <ac:spMkLst>
            <pc:docMk/>
            <pc:sldMk cId="0" sldId="270"/>
            <ac:spMk id="2" creationId="{5669B3D3-0F58-87F6-EBEF-EA6DA11E8DA1}"/>
          </ac:spMkLst>
        </pc:spChg>
      </pc:sldChg>
      <pc:sldChg chg="modNotesTx">
        <pc:chgData name="Gloria Twesigye" userId="6464a502-8a44-4d67-8fab-8f3aa9495827" providerId="ADAL" clId="{001CE719-9A54-4B60-B2DF-956200B34C4B}" dt="2023-05-17T20:24:29.114" v="112" actId="20577"/>
        <pc:sldMkLst>
          <pc:docMk/>
          <pc:sldMk cId="0" sldId="271"/>
        </pc:sldMkLst>
      </pc:sldChg>
      <pc:sldChg chg="modNotesTx">
        <pc:chgData name="Gloria Twesigye" userId="6464a502-8a44-4d67-8fab-8f3aa9495827" providerId="ADAL" clId="{001CE719-9A54-4B60-B2DF-956200B34C4B}" dt="2023-05-17T20:33:17.689" v="418" actId="20577"/>
        <pc:sldMkLst>
          <pc:docMk/>
          <pc:sldMk cId="0" sldId="272"/>
        </pc:sldMkLst>
      </pc:sldChg>
      <pc:sldChg chg="addSp delSp modSp mod">
        <pc:chgData name="Gloria Twesigye" userId="6464a502-8a44-4d67-8fab-8f3aa9495827" providerId="ADAL" clId="{001CE719-9A54-4B60-B2DF-956200B34C4B}" dt="2023-05-17T19:35:57.989" v="52" actId="1076"/>
        <pc:sldMkLst>
          <pc:docMk/>
          <pc:sldMk cId="0" sldId="273"/>
        </pc:sldMkLst>
        <pc:spChg chg="del">
          <ac:chgData name="Gloria Twesigye" userId="6464a502-8a44-4d67-8fab-8f3aa9495827" providerId="ADAL" clId="{001CE719-9A54-4B60-B2DF-956200B34C4B}" dt="2023-05-17T19:35:53.925" v="50" actId="478"/>
          <ac:spMkLst>
            <pc:docMk/>
            <pc:sldMk cId="0" sldId="273"/>
            <ac:spMk id="309" creationId="{00000000-0000-0000-0000-000000000000}"/>
          </ac:spMkLst>
        </pc:spChg>
        <pc:spChg chg="del">
          <ac:chgData name="Gloria Twesigye" userId="6464a502-8a44-4d67-8fab-8f3aa9495827" providerId="ADAL" clId="{001CE719-9A54-4B60-B2DF-956200B34C4B}" dt="2023-05-17T19:35:53.925" v="50" actId="478"/>
          <ac:spMkLst>
            <pc:docMk/>
            <pc:sldMk cId="0" sldId="273"/>
            <ac:spMk id="310" creationId="{00000000-0000-0000-0000-000000000000}"/>
          </ac:spMkLst>
        </pc:spChg>
        <pc:spChg chg="del">
          <ac:chgData name="Gloria Twesigye" userId="6464a502-8a44-4d67-8fab-8f3aa9495827" providerId="ADAL" clId="{001CE719-9A54-4B60-B2DF-956200B34C4B}" dt="2023-05-17T19:35:53.925" v="50" actId="478"/>
          <ac:spMkLst>
            <pc:docMk/>
            <pc:sldMk cId="0" sldId="273"/>
            <ac:spMk id="311" creationId="{00000000-0000-0000-0000-000000000000}"/>
          </ac:spMkLst>
        </pc:spChg>
        <pc:picChg chg="add del mod">
          <ac:chgData name="Gloria Twesigye" userId="6464a502-8a44-4d67-8fab-8f3aa9495827" providerId="ADAL" clId="{001CE719-9A54-4B60-B2DF-956200B34C4B}" dt="2023-05-17T19:35:52.539" v="49"/>
          <ac:picMkLst>
            <pc:docMk/>
            <pc:sldMk cId="0" sldId="273"/>
            <ac:picMk id="2" creationId="{845E00A8-1664-5F95-6FFB-0124ECD4DCA6}"/>
          </ac:picMkLst>
        </pc:picChg>
        <pc:picChg chg="add mod">
          <ac:chgData name="Gloria Twesigye" userId="6464a502-8a44-4d67-8fab-8f3aa9495827" providerId="ADAL" clId="{001CE719-9A54-4B60-B2DF-956200B34C4B}" dt="2023-05-17T19:35:57.989" v="52" actId="1076"/>
          <ac:picMkLst>
            <pc:docMk/>
            <pc:sldMk cId="0" sldId="273"/>
            <ac:picMk id="3" creationId="{4A34F953-66D1-D2A4-ADA0-0711D055CE00}"/>
          </ac:picMkLst>
        </pc:picChg>
      </pc:sldChg>
      <pc:sldChg chg="addSp mod">
        <pc:chgData name="Gloria Twesigye" userId="6464a502-8a44-4d67-8fab-8f3aa9495827" providerId="ADAL" clId="{001CE719-9A54-4B60-B2DF-956200B34C4B}" dt="2023-05-17T20:34:55.794" v="424" actId="11529"/>
        <pc:sldMkLst>
          <pc:docMk/>
          <pc:sldMk cId="0" sldId="274"/>
        </pc:sldMkLst>
        <pc:spChg chg="add">
          <ac:chgData name="Gloria Twesigye" userId="6464a502-8a44-4d67-8fab-8f3aa9495827" providerId="ADAL" clId="{001CE719-9A54-4B60-B2DF-956200B34C4B}" dt="2023-05-17T20:34:55.794" v="424" actId="11529"/>
          <ac:spMkLst>
            <pc:docMk/>
            <pc:sldMk cId="0" sldId="274"/>
            <ac:spMk id="5" creationId="{AD9ABF1C-2212-90A9-BED8-8756D6477287}"/>
          </ac:spMkLst>
        </pc:spChg>
      </pc:sldChg>
      <pc:sldChg chg="modSp mod">
        <pc:chgData name="Gloria Twesigye" userId="6464a502-8a44-4d67-8fab-8f3aa9495827" providerId="ADAL" clId="{001CE719-9A54-4B60-B2DF-956200B34C4B}" dt="2023-05-17T20:39:20.772" v="447" actId="1076"/>
        <pc:sldMkLst>
          <pc:docMk/>
          <pc:sldMk cId="0" sldId="276"/>
        </pc:sldMkLst>
        <pc:graphicFrameChg chg="mod">
          <ac:chgData name="Gloria Twesigye" userId="6464a502-8a44-4d67-8fab-8f3aa9495827" providerId="ADAL" clId="{001CE719-9A54-4B60-B2DF-956200B34C4B}" dt="2023-05-17T20:39:20.772" v="447" actId="1076"/>
          <ac:graphicFrameMkLst>
            <pc:docMk/>
            <pc:sldMk cId="0" sldId="276"/>
            <ac:graphicFrameMk id="3" creationId="{27D5A3E0-805C-E58D-14EC-C7D694C21741}"/>
          </ac:graphicFrameMkLst>
        </pc:graphicFrameChg>
      </pc:sldChg>
      <pc:sldChg chg="modSp">
        <pc:chgData name="Gloria Twesigye" userId="6464a502-8a44-4d67-8fab-8f3aa9495827" providerId="ADAL" clId="{001CE719-9A54-4B60-B2DF-956200B34C4B}" dt="2023-05-17T20:36:19.857" v="436"/>
        <pc:sldMkLst>
          <pc:docMk/>
          <pc:sldMk cId="0" sldId="278"/>
        </pc:sldMkLst>
        <pc:graphicFrameChg chg="mod">
          <ac:chgData name="Gloria Twesigye" userId="6464a502-8a44-4d67-8fab-8f3aa9495827" providerId="ADAL" clId="{001CE719-9A54-4B60-B2DF-956200B34C4B}" dt="2023-05-17T20:36:19.857" v="436"/>
          <ac:graphicFrameMkLst>
            <pc:docMk/>
            <pc:sldMk cId="0" sldId="278"/>
            <ac:graphicFrameMk id="474" creationId="{00000000-0000-0000-0000-000000000000}"/>
          </ac:graphicFrameMkLst>
        </pc:graphicFrameChg>
      </pc:sldChg>
      <pc:sldChg chg="modSp mod">
        <pc:chgData name="Gloria Twesigye" userId="6464a502-8a44-4d67-8fab-8f3aa9495827" providerId="ADAL" clId="{001CE719-9A54-4B60-B2DF-956200B34C4B}" dt="2023-05-17T19:47:00.882" v="70"/>
        <pc:sldMkLst>
          <pc:docMk/>
          <pc:sldMk cId="0" sldId="280"/>
        </pc:sldMkLst>
        <pc:graphicFrameChg chg="mod">
          <ac:chgData name="Gloria Twesigye" userId="6464a502-8a44-4d67-8fab-8f3aa9495827" providerId="ADAL" clId="{001CE719-9A54-4B60-B2DF-956200B34C4B}" dt="2023-05-17T19:47:00.882" v="70"/>
          <ac:graphicFrameMkLst>
            <pc:docMk/>
            <pc:sldMk cId="0" sldId="280"/>
            <ac:graphicFrameMk id="491" creationId="{00000000-0000-0000-0000-000000000000}"/>
          </ac:graphicFrameMkLst>
        </pc:graphicFrameChg>
      </pc:sldChg>
      <pc:sldChg chg="addSp modSp">
        <pc:chgData name="Gloria Twesigye" userId="6464a502-8a44-4d67-8fab-8f3aa9495827" providerId="ADAL" clId="{001CE719-9A54-4B60-B2DF-956200B34C4B}" dt="2023-05-17T20:35:06.036" v="425"/>
        <pc:sldMkLst>
          <pc:docMk/>
          <pc:sldMk cId="0" sldId="281"/>
        </pc:sldMkLst>
        <pc:spChg chg="add mod">
          <ac:chgData name="Gloria Twesigye" userId="6464a502-8a44-4d67-8fab-8f3aa9495827" providerId="ADAL" clId="{001CE719-9A54-4B60-B2DF-956200B34C4B}" dt="2023-05-17T20:35:06.036" v="425"/>
          <ac:spMkLst>
            <pc:docMk/>
            <pc:sldMk cId="0" sldId="281"/>
            <ac:spMk id="2" creationId="{3A63AF7F-45B8-015F-8269-32C242F268AD}"/>
          </ac:spMkLst>
        </pc:spChg>
        <pc:graphicFrameChg chg="mod">
          <ac:chgData name="Gloria Twesigye" userId="6464a502-8a44-4d67-8fab-8f3aa9495827" providerId="ADAL" clId="{001CE719-9A54-4B60-B2DF-956200B34C4B}" dt="2023-05-17T19:47:29.216" v="75"/>
          <ac:graphicFrameMkLst>
            <pc:docMk/>
            <pc:sldMk cId="0" sldId="281"/>
            <ac:graphicFrameMk id="502" creationId="{00000000-0000-0000-0000-000000000000}"/>
          </ac:graphicFrameMkLst>
        </pc:graphicFrameChg>
      </pc:sldChg>
      <pc:sldChg chg="addSp modSp mod">
        <pc:chgData name="Gloria Twesigye" userId="6464a502-8a44-4d67-8fab-8f3aa9495827" providerId="ADAL" clId="{001CE719-9A54-4B60-B2DF-956200B34C4B}" dt="2023-05-17T20:35:06.938" v="426"/>
        <pc:sldMkLst>
          <pc:docMk/>
          <pc:sldMk cId="0" sldId="282"/>
        </pc:sldMkLst>
        <pc:spChg chg="add mod">
          <ac:chgData name="Gloria Twesigye" userId="6464a502-8a44-4d67-8fab-8f3aa9495827" providerId="ADAL" clId="{001CE719-9A54-4B60-B2DF-956200B34C4B}" dt="2023-05-17T20:35:06.938" v="426"/>
          <ac:spMkLst>
            <pc:docMk/>
            <pc:sldMk cId="0" sldId="282"/>
            <ac:spMk id="2" creationId="{66DFE0F5-CA81-19E7-FD8E-B15D3579ACE8}"/>
          </ac:spMkLst>
        </pc:spChg>
        <pc:spChg chg="mod">
          <ac:chgData name="Gloria Twesigye" userId="6464a502-8a44-4d67-8fab-8f3aa9495827" providerId="ADAL" clId="{001CE719-9A54-4B60-B2DF-956200B34C4B}" dt="2023-05-17T19:36:51.713" v="54" actId="207"/>
          <ac:spMkLst>
            <pc:docMk/>
            <pc:sldMk cId="0" sldId="282"/>
            <ac:spMk id="512" creationId="{00000000-0000-0000-0000-000000000000}"/>
          </ac:spMkLst>
        </pc:spChg>
        <pc:graphicFrameChg chg="mod">
          <ac:chgData name="Gloria Twesigye" userId="6464a502-8a44-4d67-8fab-8f3aa9495827" providerId="ADAL" clId="{001CE719-9A54-4B60-B2DF-956200B34C4B}" dt="2023-05-17T19:36:44.432" v="53" actId="207"/>
          <ac:graphicFrameMkLst>
            <pc:docMk/>
            <pc:sldMk cId="0" sldId="282"/>
            <ac:graphicFrameMk id="510" creationId="{00000000-0000-0000-0000-000000000000}"/>
          </ac:graphicFrameMkLst>
        </pc:graphicFrameChg>
      </pc:sldChg>
      <pc:sldChg chg="addSp modSp">
        <pc:chgData name="Gloria Twesigye" userId="6464a502-8a44-4d67-8fab-8f3aa9495827" providerId="ADAL" clId="{001CE719-9A54-4B60-B2DF-956200B34C4B}" dt="2023-05-17T20:35:07.739" v="427"/>
        <pc:sldMkLst>
          <pc:docMk/>
          <pc:sldMk cId="0" sldId="283"/>
        </pc:sldMkLst>
        <pc:spChg chg="add mod">
          <ac:chgData name="Gloria Twesigye" userId="6464a502-8a44-4d67-8fab-8f3aa9495827" providerId="ADAL" clId="{001CE719-9A54-4B60-B2DF-956200B34C4B}" dt="2023-05-17T20:35:07.739" v="427"/>
          <ac:spMkLst>
            <pc:docMk/>
            <pc:sldMk cId="0" sldId="283"/>
            <ac:spMk id="2" creationId="{E743D8B7-9F21-ED34-6DE4-8A7F6722F3EF}"/>
          </ac:spMkLst>
        </pc:spChg>
      </pc:sldChg>
      <pc:sldChg chg="addSp modSp">
        <pc:chgData name="Gloria Twesigye" userId="6464a502-8a44-4d67-8fab-8f3aa9495827" providerId="ADAL" clId="{001CE719-9A54-4B60-B2DF-956200B34C4B}" dt="2023-05-17T20:35:08.669" v="428"/>
        <pc:sldMkLst>
          <pc:docMk/>
          <pc:sldMk cId="0" sldId="284"/>
        </pc:sldMkLst>
        <pc:spChg chg="add mod">
          <ac:chgData name="Gloria Twesigye" userId="6464a502-8a44-4d67-8fab-8f3aa9495827" providerId="ADAL" clId="{001CE719-9A54-4B60-B2DF-956200B34C4B}" dt="2023-05-17T20:35:08.669" v="428"/>
          <ac:spMkLst>
            <pc:docMk/>
            <pc:sldMk cId="0" sldId="284"/>
            <ac:spMk id="2" creationId="{9CD80B0D-FEA4-580C-8001-7621C195E171}"/>
          </ac:spMkLst>
        </pc:spChg>
      </pc:sldChg>
      <pc:sldChg chg="addSp delSp modSp">
        <pc:chgData name="Gloria Twesigye" userId="6464a502-8a44-4d67-8fab-8f3aa9495827" providerId="ADAL" clId="{001CE719-9A54-4B60-B2DF-956200B34C4B}" dt="2023-05-17T20:35:11.463" v="430"/>
        <pc:sldMkLst>
          <pc:docMk/>
          <pc:sldMk cId="0" sldId="285"/>
        </pc:sldMkLst>
        <pc:spChg chg="add del mod">
          <ac:chgData name="Gloria Twesigye" userId="6464a502-8a44-4d67-8fab-8f3aa9495827" providerId="ADAL" clId="{001CE719-9A54-4B60-B2DF-956200B34C4B}" dt="2023-05-17T20:35:11.463" v="430"/>
          <ac:spMkLst>
            <pc:docMk/>
            <pc:sldMk cId="0" sldId="285"/>
            <ac:spMk id="2" creationId="{1468925C-0F58-F13D-C616-C4C20129DE33}"/>
          </ac:spMkLst>
        </pc:spChg>
      </pc:sldChg>
      <pc:sldChg chg="modNotesTx">
        <pc:chgData name="Gloria Twesigye" userId="6464a502-8a44-4d67-8fab-8f3aa9495827" providerId="ADAL" clId="{001CE719-9A54-4B60-B2DF-956200B34C4B}" dt="2023-05-17T20:33:55.167" v="422"/>
        <pc:sldMkLst>
          <pc:docMk/>
          <pc:sldMk cId="857257702" sldId="286"/>
        </pc:sldMkLst>
      </pc:sldChg>
      <pc:sldChg chg="mod modNotesTx">
        <pc:chgData name="Gloria Twesigye" userId="6464a502-8a44-4d67-8fab-8f3aa9495827" providerId="ADAL" clId="{001CE719-9A54-4B60-B2DF-956200B34C4B}" dt="2023-05-17T20:34:14.056" v="423"/>
        <pc:sldMkLst>
          <pc:docMk/>
          <pc:sldMk cId="1229080068" sldId="288"/>
        </pc:sldMkLst>
      </pc:sldChg>
      <pc:sldMasterChg chg="mod modSldLayout">
        <pc:chgData name="Gloria Twesigye" userId="6464a502-8a44-4d67-8fab-8f3aa9495827" providerId="ADAL" clId="{001CE719-9A54-4B60-B2DF-956200B34C4B}" dt="2023-05-17T19:18:55.690" v="10" actId="6014"/>
        <pc:sldMasterMkLst>
          <pc:docMk/>
          <pc:sldMasterMk cId="0" sldId="2147483650"/>
        </pc:sldMasterMkLst>
        <pc:sldLayoutChg chg="modSp mod">
          <pc:chgData name="Gloria Twesigye" userId="6464a502-8a44-4d67-8fab-8f3aa9495827" providerId="ADAL" clId="{001CE719-9A54-4B60-B2DF-956200B34C4B}" dt="2023-05-17T19:16:26.385" v="3" actId="1076"/>
          <pc:sldLayoutMkLst>
            <pc:docMk/>
            <pc:sldMasterMk cId="0" sldId="2147483650"/>
            <pc:sldLayoutMk cId="0" sldId="2147483652"/>
          </pc:sldLayoutMkLst>
          <pc:spChg chg="mod">
            <ac:chgData name="Gloria Twesigye" userId="6464a502-8a44-4d67-8fab-8f3aa9495827" providerId="ADAL" clId="{001CE719-9A54-4B60-B2DF-956200B34C4B}" dt="2023-05-17T19:16:26.385" v="3" actId="1076"/>
            <ac:spMkLst>
              <pc:docMk/>
              <pc:sldMasterMk cId="0" sldId="2147483650"/>
              <pc:sldLayoutMk cId="0" sldId="2147483652"/>
              <ac:spMk id="27" creationId="{00000000-0000-0000-0000-000000000000}"/>
            </ac:spMkLst>
          </pc:spChg>
        </pc:sldLayoutChg>
      </pc:sldMasterChg>
      <pc:sldMasterChg chg="mod modSldLayout">
        <pc:chgData name="Gloria Twesigye" userId="6464a502-8a44-4d67-8fab-8f3aa9495827" providerId="ADAL" clId="{001CE719-9A54-4B60-B2DF-956200B34C4B}" dt="2023-05-17T19:18:39.439" v="9" actId="6014"/>
        <pc:sldMasterMkLst>
          <pc:docMk/>
          <pc:sldMasterMk cId="0" sldId="2147483660"/>
        </pc:sldMasterMkLst>
        <pc:sldLayoutChg chg="modSp mod">
          <pc:chgData name="Gloria Twesigye" userId="6464a502-8a44-4d67-8fab-8f3aa9495827" providerId="ADAL" clId="{001CE719-9A54-4B60-B2DF-956200B34C4B}" dt="2023-05-17T19:18:14.461" v="8" actId="1076"/>
          <pc:sldLayoutMkLst>
            <pc:docMk/>
            <pc:sldMasterMk cId="0" sldId="2147483660"/>
            <pc:sldLayoutMk cId="26725466" sldId="2147483672"/>
          </pc:sldLayoutMkLst>
          <pc:spChg chg="mod">
            <ac:chgData name="Gloria Twesigye" userId="6464a502-8a44-4d67-8fab-8f3aa9495827" providerId="ADAL" clId="{001CE719-9A54-4B60-B2DF-956200B34C4B}" dt="2023-05-17T19:18:14.461" v="8" actId="1076"/>
            <ac:spMkLst>
              <pc:docMk/>
              <pc:sldMasterMk cId="0" sldId="2147483660"/>
              <pc:sldLayoutMk cId="26725466" sldId="2147483672"/>
              <ac:spMk id="27" creationId="{00000000-0000-0000-0000-000000000000}"/>
            </ac:spMkLst>
          </pc:spChg>
        </pc:sldLayoutChg>
      </pc:sldMasterChg>
    </pc:docChg>
  </pc:docChgLst>
  <pc:docChgLst>
    <pc:chgData name="Balian, Sarah (CNTR)" userId="b3b060d9-4d34-479b-ad68-688eaebf93c5" providerId="ADAL" clId="{A632303F-0579-4E06-815C-1226D969E78F}"/>
    <pc:docChg chg="custSel addSld delSld modSld sldOrd addMainMaster modMainMaster">
      <pc:chgData name="Balian, Sarah (CNTR)" userId="b3b060d9-4d34-479b-ad68-688eaebf93c5" providerId="ADAL" clId="{A632303F-0579-4E06-815C-1226D969E78F}" dt="2023-05-25T15:16:18.849" v="26" actId="27636"/>
      <pc:docMkLst>
        <pc:docMk/>
      </pc:docMkLst>
      <pc:sldChg chg="del">
        <pc:chgData name="Balian, Sarah (CNTR)" userId="b3b060d9-4d34-479b-ad68-688eaebf93c5" providerId="ADAL" clId="{A632303F-0579-4E06-815C-1226D969E78F}" dt="2023-05-25T15:16:09.043" v="22" actId="47"/>
        <pc:sldMkLst>
          <pc:docMk/>
          <pc:sldMk cId="0" sldId="280"/>
        </pc:sldMkLst>
      </pc:sldChg>
      <pc:sldChg chg="new del">
        <pc:chgData name="Balian, Sarah (CNTR)" userId="b3b060d9-4d34-479b-ad68-688eaebf93c5" providerId="ADAL" clId="{A632303F-0579-4E06-815C-1226D969E78F}" dt="2023-05-25T15:13:19.596" v="1" actId="47"/>
        <pc:sldMkLst>
          <pc:docMk/>
          <pc:sldMk cId="2076622208" sldId="290"/>
        </pc:sldMkLst>
      </pc:sldChg>
      <pc:sldChg chg="new del">
        <pc:chgData name="Balian, Sarah (CNTR)" userId="b3b060d9-4d34-479b-ad68-688eaebf93c5" providerId="ADAL" clId="{A632303F-0579-4E06-815C-1226D969E78F}" dt="2023-05-25T15:14:29.674" v="9" actId="47"/>
        <pc:sldMkLst>
          <pc:docMk/>
          <pc:sldMk cId="2317761437" sldId="290"/>
        </pc:sldMkLst>
      </pc:sldChg>
      <pc:sldChg chg="new del">
        <pc:chgData name="Balian, Sarah (CNTR)" userId="b3b060d9-4d34-479b-ad68-688eaebf93c5" providerId="ADAL" clId="{A632303F-0579-4E06-815C-1226D969E78F}" dt="2023-05-25T15:13:35.298" v="3" actId="47"/>
        <pc:sldMkLst>
          <pc:docMk/>
          <pc:sldMk cId="2941350860" sldId="290"/>
        </pc:sldMkLst>
      </pc:sldChg>
      <pc:sldChg chg="new del">
        <pc:chgData name="Balian, Sarah (CNTR)" userId="b3b060d9-4d34-479b-ad68-688eaebf93c5" providerId="ADAL" clId="{A632303F-0579-4E06-815C-1226D969E78F}" dt="2023-05-25T15:14:28.898" v="8" actId="47"/>
        <pc:sldMkLst>
          <pc:docMk/>
          <pc:sldMk cId="1414310789" sldId="291"/>
        </pc:sldMkLst>
      </pc:sldChg>
      <pc:sldChg chg="addSp delSp modSp new mod ord">
        <pc:chgData name="Balian, Sarah (CNTR)" userId="b3b060d9-4d34-479b-ad68-688eaebf93c5" providerId="ADAL" clId="{A632303F-0579-4E06-815C-1226D969E78F}" dt="2023-05-25T15:16:18.849" v="26" actId="27636"/>
        <pc:sldMkLst>
          <pc:docMk/>
          <pc:sldMk cId="4230479868" sldId="292"/>
        </pc:sldMkLst>
        <pc:spChg chg="del">
          <ac:chgData name="Balian, Sarah (CNTR)" userId="b3b060d9-4d34-479b-ad68-688eaebf93c5" providerId="ADAL" clId="{A632303F-0579-4E06-815C-1226D969E78F}" dt="2023-05-25T15:15:07.351" v="14" actId="478"/>
          <ac:spMkLst>
            <pc:docMk/>
            <pc:sldMk cId="4230479868" sldId="292"/>
            <ac:spMk id="2" creationId="{A9161A0F-F368-2587-8AC6-0BB3D6F935FB}"/>
          </ac:spMkLst>
        </pc:spChg>
        <pc:spChg chg="del">
          <ac:chgData name="Balian, Sarah (CNTR)" userId="b3b060d9-4d34-479b-ad68-688eaebf93c5" providerId="ADAL" clId="{A632303F-0579-4E06-815C-1226D969E78F}" dt="2023-05-25T15:15:11.470" v="16" actId="478"/>
          <ac:spMkLst>
            <pc:docMk/>
            <pc:sldMk cId="4230479868" sldId="292"/>
            <ac:spMk id="3" creationId="{CC379CF8-B440-FF22-2738-7C1916185898}"/>
          </ac:spMkLst>
        </pc:spChg>
        <pc:spChg chg="add mod">
          <ac:chgData name="Balian, Sarah (CNTR)" userId="b3b060d9-4d34-479b-ad68-688eaebf93c5" providerId="ADAL" clId="{A632303F-0579-4E06-815C-1226D969E78F}" dt="2023-05-25T15:15:15.264" v="17" actId="1076"/>
          <ac:spMkLst>
            <pc:docMk/>
            <pc:sldMk cId="4230479868" sldId="292"/>
            <ac:spMk id="4" creationId="{67901653-19B1-16CB-BE0C-7AA34A57FC7C}"/>
          </ac:spMkLst>
        </pc:spChg>
        <pc:spChg chg="add mod">
          <ac:chgData name="Balian, Sarah (CNTR)" userId="b3b060d9-4d34-479b-ad68-688eaebf93c5" providerId="ADAL" clId="{A632303F-0579-4E06-815C-1226D969E78F}" dt="2023-05-25T15:16:18.849" v="26" actId="27636"/>
          <ac:spMkLst>
            <pc:docMk/>
            <pc:sldMk cId="4230479868" sldId="292"/>
            <ac:spMk id="5" creationId="{275D93EB-C562-41CD-A2A6-50C884FD90E0}"/>
          </ac:spMkLst>
        </pc:spChg>
        <pc:spChg chg="add mod">
          <ac:chgData name="Balian, Sarah (CNTR)" userId="b3b060d9-4d34-479b-ad68-688eaebf93c5" providerId="ADAL" clId="{A632303F-0579-4E06-815C-1226D969E78F}" dt="2023-05-25T15:14:42.838" v="11" actId="27636"/>
          <ac:spMkLst>
            <pc:docMk/>
            <pc:sldMk cId="4230479868" sldId="292"/>
            <ac:spMk id="8" creationId="{38FA7AD3-D1B9-AA5F-729E-508223ECF362}"/>
          </ac:spMkLst>
        </pc:spChg>
        <pc:graphicFrameChg chg="add mod">
          <ac:chgData name="Balian, Sarah (CNTR)" userId="b3b060d9-4d34-479b-ad68-688eaebf93c5" providerId="ADAL" clId="{A632303F-0579-4E06-815C-1226D969E78F}" dt="2023-05-25T15:15:20.615" v="18" actId="1076"/>
          <ac:graphicFrameMkLst>
            <pc:docMk/>
            <pc:sldMk cId="4230479868" sldId="292"/>
            <ac:graphicFrameMk id="6" creationId="{BDF35480-C1D8-B14C-AB73-90642E0B3E84}"/>
          </ac:graphicFrameMkLst>
        </pc:graphicFrameChg>
        <pc:picChg chg="add mod">
          <ac:chgData name="Balian, Sarah (CNTR)" userId="b3b060d9-4d34-479b-ad68-688eaebf93c5" providerId="ADAL" clId="{A632303F-0579-4E06-815C-1226D969E78F}" dt="2023-05-25T15:14:42.838" v="11" actId="27636"/>
          <ac:picMkLst>
            <pc:docMk/>
            <pc:sldMk cId="4230479868" sldId="292"/>
            <ac:picMk id="7" creationId="{9E0DB6FE-74C8-46C4-7B0D-7FE84E97CA20}"/>
          </ac:picMkLst>
        </pc:picChg>
        <pc:picChg chg="add mod">
          <ac:chgData name="Balian, Sarah (CNTR)" userId="b3b060d9-4d34-479b-ad68-688eaebf93c5" providerId="ADAL" clId="{A632303F-0579-4E06-815C-1226D969E78F}" dt="2023-05-25T15:14:42.838" v="11" actId="27636"/>
          <ac:picMkLst>
            <pc:docMk/>
            <pc:sldMk cId="4230479868" sldId="292"/>
            <ac:picMk id="9" creationId="{757044F4-1057-18C3-7485-EC9FA9A99743}"/>
          </ac:picMkLst>
        </pc:picChg>
      </pc:sldChg>
      <pc:sldMasterChg chg="new mod addSldLayout">
        <pc:chgData name="Balian, Sarah (CNTR)" userId="b3b060d9-4d34-479b-ad68-688eaebf93c5" providerId="ADAL" clId="{A632303F-0579-4E06-815C-1226D969E78F}" dt="2023-05-25T15:13:46.773" v="4" actId="6938"/>
        <pc:sldMasterMkLst>
          <pc:docMk/>
          <pc:sldMasterMk cId="781098069" sldId="2147483673"/>
        </pc:sldMasterMkLst>
        <pc:sldLayoutChg chg="new replId">
          <pc:chgData name="Balian, Sarah (CNTR)" userId="b3b060d9-4d34-479b-ad68-688eaebf93c5" providerId="ADAL" clId="{A632303F-0579-4E06-815C-1226D969E78F}" dt="2023-05-25T15:13:46.773" v="4" actId="6938"/>
          <pc:sldLayoutMkLst>
            <pc:docMk/>
            <pc:sldMasterMk cId="781098069" sldId="2147483673"/>
            <pc:sldLayoutMk cId="504333532" sldId="2147483674"/>
          </pc:sldLayoutMkLst>
        </pc:sldLayoutChg>
        <pc:sldLayoutChg chg="new replId">
          <pc:chgData name="Balian, Sarah (CNTR)" userId="b3b060d9-4d34-479b-ad68-688eaebf93c5" providerId="ADAL" clId="{A632303F-0579-4E06-815C-1226D969E78F}" dt="2023-05-25T15:13:46.773" v="4" actId="6938"/>
          <pc:sldLayoutMkLst>
            <pc:docMk/>
            <pc:sldMasterMk cId="781098069" sldId="2147483673"/>
            <pc:sldLayoutMk cId="1496543048" sldId="2147483675"/>
          </pc:sldLayoutMkLst>
        </pc:sldLayoutChg>
        <pc:sldLayoutChg chg="new replId">
          <pc:chgData name="Balian, Sarah (CNTR)" userId="b3b060d9-4d34-479b-ad68-688eaebf93c5" providerId="ADAL" clId="{A632303F-0579-4E06-815C-1226D969E78F}" dt="2023-05-25T15:13:46.773" v="4" actId="6938"/>
          <pc:sldLayoutMkLst>
            <pc:docMk/>
            <pc:sldMasterMk cId="781098069" sldId="2147483673"/>
            <pc:sldLayoutMk cId="2846641118" sldId="2147483676"/>
          </pc:sldLayoutMkLst>
        </pc:sldLayoutChg>
        <pc:sldLayoutChg chg="new replId">
          <pc:chgData name="Balian, Sarah (CNTR)" userId="b3b060d9-4d34-479b-ad68-688eaebf93c5" providerId="ADAL" clId="{A632303F-0579-4E06-815C-1226D969E78F}" dt="2023-05-25T15:13:46.773" v="4" actId="6938"/>
          <pc:sldLayoutMkLst>
            <pc:docMk/>
            <pc:sldMasterMk cId="781098069" sldId="2147483673"/>
            <pc:sldLayoutMk cId="3904279123" sldId="2147483677"/>
          </pc:sldLayoutMkLst>
        </pc:sldLayoutChg>
        <pc:sldLayoutChg chg="new replId">
          <pc:chgData name="Balian, Sarah (CNTR)" userId="b3b060d9-4d34-479b-ad68-688eaebf93c5" providerId="ADAL" clId="{A632303F-0579-4E06-815C-1226D969E78F}" dt="2023-05-25T15:13:46.773" v="4" actId="6938"/>
          <pc:sldLayoutMkLst>
            <pc:docMk/>
            <pc:sldMasterMk cId="781098069" sldId="2147483673"/>
            <pc:sldLayoutMk cId="2445934384" sldId="2147483678"/>
          </pc:sldLayoutMkLst>
        </pc:sldLayoutChg>
        <pc:sldLayoutChg chg="new replId">
          <pc:chgData name="Balian, Sarah (CNTR)" userId="b3b060d9-4d34-479b-ad68-688eaebf93c5" providerId="ADAL" clId="{A632303F-0579-4E06-815C-1226D969E78F}" dt="2023-05-25T15:13:46.773" v="4" actId="6938"/>
          <pc:sldLayoutMkLst>
            <pc:docMk/>
            <pc:sldMasterMk cId="781098069" sldId="2147483673"/>
            <pc:sldLayoutMk cId="4117865710" sldId="2147483679"/>
          </pc:sldLayoutMkLst>
        </pc:sldLayoutChg>
        <pc:sldLayoutChg chg="new replId">
          <pc:chgData name="Balian, Sarah (CNTR)" userId="b3b060d9-4d34-479b-ad68-688eaebf93c5" providerId="ADAL" clId="{A632303F-0579-4E06-815C-1226D969E78F}" dt="2023-05-25T15:13:46.773" v="4" actId="6938"/>
          <pc:sldLayoutMkLst>
            <pc:docMk/>
            <pc:sldMasterMk cId="781098069" sldId="2147483673"/>
            <pc:sldLayoutMk cId="2949947925" sldId="2147483680"/>
          </pc:sldLayoutMkLst>
        </pc:sldLayoutChg>
        <pc:sldLayoutChg chg="new replId">
          <pc:chgData name="Balian, Sarah (CNTR)" userId="b3b060d9-4d34-479b-ad68-688eaebf93c5" providerId="ADAL" clId="{A632303F-0579-4E06-815C-1226D969E78F}" dt="2023-05-25T15:13:46.773" v="4" actId="6938"/>
          <pc:sldLayoutMkLst>
            <pc:docMk/>
            <pc:sldMasterMk cId="781098069" sldId="2147483673"/>
            <pc:sldLayoutMk cId="2902522501" sldId="2147483681"/>
          </pc:sldLayoutMkLst>
        </pc:sldLayoutChg>
        <pc:sldLayoutChg chg="new replId">
          <pc:chgData name="Balian, Sarah (CNTR)" userId="b3b060d9-4d34-479b-ad68-688eaebf93c5" providerId="ADAL" clId="{A632303F-0579-4E06-815C-1226D969E78F}" dt="2023-05-25T15:13:46.773" v="4" actId="6938"/>
          <pc:sldLayoutMkLst>
            <pc:docMk/>
            <pc:sldMasterMk cId="781098069" sldId="2147483673"/>
            <pc:sldLayoutMk cId="1156778035" sldId="2147483682"/>
          </pc:sldLayoutMkLst>
        </pc:sldLayoutChg>
        <pc:sldLayoutChg chg="new replId">
          <pc:chgData name="Balian, Sarah (CNTR)" userId="b3b060d9-4d34-479b-ad68-688eaebf93c5" providerId="ADAL" clId="{A632303F-0579-4E06-815C-1226D969E78F}" dt="2023-05-25T15:13:46.773" v="4" actId="6938"/>
          <pc:sldLayoutMkLst>
            <pc:docMk/>
            <pc:sldMasterMk cId="781098069" sldId="2147483673"/>
            <pc:sldLayoutMk cId="3555950973" sldId="2147483683"/>
          </pc:sldLayoutMkLst>
        </pc:sldLayoutChg>
        <pc:sldLayoutChg chg="new replId">
          <pc:chgData name="Balian, Sarah (CNTR)" userId="b3b060d9-4d34-479b-ad68-688eaebf93c5" providerId="ADAL" clId="{A632303F-0579-4E06-815C-1226D969E78F}" dt="2023-05-25T15:13:46.773" v="4" actId="6938"/>
          <pc:sldLayoutMkLst>
            <pc:docMk/>
            <pc:sldMasterMk cId="781098069" sldId="2147483673"/>
            <pc:sldLayoutMk cId="1481006051" sldId="2147483684"/>
          </pc:sldLayoutMkLst>
        </pc:sldLayoutChg>
      </pc:sldMasterChg>
    </pc:docChg>
  </pc:docChgLst>
  <pc:docChgLst>
    <pc:chgData name="Balian, Sarah (CNTR)" userId="b3b060d9-4d34-479b-ad68-688eaebf93c5" providerId="ADAL" clId="{0E3AB037-7130-4729-A61D-971574FE34F7}"/>
    <pc:docChg chg="undo custSel addSld delSld modSld">
      <pc:chgData name="Balian, Sarah (CNTR)" userId="b3b060d9-4d34-479b-ad68-688eaebf93c5" providerId="ADAL" clId="{0E3AB037-7130-4729-A61D-971574FE34F7}" dt="2023-04-28T17:43:35.486" v="1249" actId="20577"/>
      <pc:docMkLst>
        <pc:docMk/>
      </pc:docMkLst>
      <pc:sldChg chg="modSp mod delCm">
        <pc:chgData name="Balian, Sarah (CNTR)" userId="b3b060d9-4d34-479b-ad68-688eaebf93c5" providerId="ADAL" clId="{0E3AB037-7130-4729-A61D-971574FE34F7}" dt="2023-04-28T15:20:45.404" v="155" actId="20577"/>
        <pc:sldMkLst>
          <pc:docMk/>
          <pc:sldMk cId="0" sldId="258"/>
        </pc:sldMkLst>
        <pc:spChg chg="mod">
          <ac:chgData name="Balian, Sarah (CNTR)" userId="b3b060d9-4d34-479b-ad68-688eaebf93c5" providerId="ADAL" clId="{0E3AB037-7130-4729-A61D-971574FE34F7}" dt="2023-04-28T15:20:45.404" v="155" actId="20577"/>
          <ac:spMkLst>
            <pc:docMk/>
            <pc:sldMk cId="0" sldId="258"/>
            <ac:spMk id="154" creationId="{00000000-0000-0000-0000-000000000000}"/>
          </ac:spMkLst>
        </pc:spChg>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0E3AB037-7130-4729-A61D-971574FE34F7}" dt="2023-04-28T13:50:47.128" v="0"/>
              <pc2:cmMkLst xmlns:pc2="http://schemas.microsoft.com/office/powerpoint/2019/9/main/command">
                <pc:docMk/>
                <pc:sldMk cId="0" sldId="258"/>
                <pc2:cmMk id="{96AFF99A-4D7D-124C-9C28-34FC78302C2D}"/>
              </pc2:cmMkLst>
            </pc226:cmChg>
          </p:ext>
        </pc:extLst>
      </pc:sldChg>
      <pc:sldChg chg="modSp mod">
        <pc:chgData name="Balian, Sarah (CNTR)" userId="b3b060d9-4d34-479b-ad68-688eaebf93c5" providerId="ADAL" clId="{0E3AB037-7130-4729-A61D-971574FE34F7}" dt="2023-04-28T15:20:51.422" v="165" actId="20577"/>
        <pc:sldMkLst>
          <pc:docMk/>
          <pc:sldMk cId="0" sldId="259"/>
        </pc:sldMkLst>
        <pc:spChg chg="mod">
          <ac:chgData name="Balian, Sarah (CNTR)" userId="b3b060d9-4d34-479b-ad68-688eaebf93c5" providerId="ADAL" clId="{0E3AB037-7130-4729-A61D-971574FE34F7}" dt="2023-04-28T15:20:51.422" v="165" actId="20577"/>
          <ac:spMkLst>
            <pc:docMk/>
            <pc:sldMk cId="0" sldId="259"/>
            <ac:spMk id="165" creationId="{00000000-0000-0000-0000-000000000000}"/>
          </ac:spMkLst>
        </pc:spChg>
        <pc:graphicFrameChg chg="mod">
          <ac:chgData name="Balian, Sarah (CNTR)" userId="b3b060d9-4d34-479b-ad68-688eaebf93c5" providerId="ADAL" clId="{0E3AB037-7130-4729-A61D-971574FE34F7}" dt="2023-04-28T13:51:47.948" v="8"/>
          <ac:graphicFrameMkLst>
            <pc:docMk/>
            <pc:sldMk cId="0" sldId="259"/>
            <ac:graphicFrameMk id="166" creationId="{00000000-0000-0000-0000-000000000000}"/>
          </ac:graphicFrameMkLst>
        </pc:graphicFrameChg>
      </pc:sldChg>
      <pc:sldChg chg="del">
        <pc:chgData name="Balian, Sarah (CNTR)" userId="b3b060d9-4d34-479b-ad68-688eaebf93c5" providerId="ADAL" clId="{0E3AB037-7130-4729-A61D-971574FE34F7}" dt="2023-04-28T13:56:05.250" v="9" actId="47"/>
        <pc:sldMkLst>
          <pc:docMk/>
          <pc:sldMk cId="0" sldId="260"/>
        </pc:sldMkLst>
      </pc:sldChg>
      <pc:sldChg chg="modSp mod">
        <pc:chgData name="Balian, Sarah (CNTR)" userId="b3b060d9-4d34-479b-ad68-688eaebf93c5" providerId="ADAL" clId="{0E3AB037-7130-4729-A61D-971574FE34F7}" dt="2023-04-28T14:03:32.978" v="27" actId="27918"/>
        <pc:sldMkLst>
          <pc:docMk/>
          <pc:sldMk cId="0" sldId="262"/>
        </pc:sldMkLst>
        <pc:graphicFrameChg chg="mod">
          <ac:chgData name="Balian, Sarah (CNTR)" userId="b3b060d9-4d34-479b-ad68-688eaebf93c5" providerId="ADAL" clId="{0E3AB037-7130-4729-A61D-971574FE34F7}" dt="2023-04-28T14:02:15.934" v="22"/>
          <ac:graphicFrameMkLst>
            <pc:docMk/>
            <pc:sldMk cId="0" sldId="262"/>
            <ac:graphicFrameMk id="194" creationId="{00000000-0000-0000-0000-000000000000}"/>
          </ac:graphicFrameMkLst>
        </pc:graphicFrameChg>
      </pc:sldChg>
      <pc:sldChg chg="modSp mod">
        <pc:chgData name="Balian, Sarah (CNTR)" userId="b3b060d9-4d34-479b-ad68-688eaebf93c5" providerId="ADAL" clId="{0E3AB037-7130-4729-A61D-971574FE34F7}" dt="2023-04-28T14:04:04.558" v="29" actId="27636"/>
        <pc:sldMkLst>
          <pc:docMk/>
          <pc:sldMk cId="0" sldId="264"/>
        </pc:sldMkLst>
        <pc:spChg chg="mod">
          <ac:chgData name="Balian, Sarah (CNTR)" userId="b3b060d9-4d34-479b-ad68-688eaebf93c5" providerId="ADAL" clId="{0E3AB037-7130-4729-A61D-971574FE34F7}" dt="2023-04-28T14:04:04.558" v="29" actId="27636"/>
          <ac:spMkLst>
            <pc:docMk/>
            <pc:sldMk cId="0" sldId="264"/>
            <ac:spMk id="207" creationId="{00000000-0000-0000-0000-000000000000}"/>
          </ac:spMkLst>
        </pc:spChg>
      </pc:sldChg>
      <pc:sldChg chg="addSp delSp modSp mod">
        <pc:chgData name="Balian, Sarah (CNTR)" userId="b3b060d9-4d34-479b-ad68-688eaebf93c5" providerId="ADAL" clId="{0E3AB037-7130-4729-A61D-971574FE34F7}" dt="2023-04-28T14:07:09.828" v="48" actId="554"/>
        <pc:sldMkLst>
          <pc:docMk/>
          <pc:sldMk cId="0" sldId="266"/>
        </pc:sldMkLst>
        <pc:picChg chg="add mod">
          <ac:chgData name="Balian, Sarah (CNTR)" userId="b3b060d9-4d34-479b-ad68-688eaebf93c5" providerId="ADAL" clId="{0E3AB037-7130-4729-A61D-971574FE34F7}" dt="2023-04-28T14:07:09.828" v="48" actId="554"/>
          <ac:picMkLst>
            <pc:docMk/>
            <pc:sldMk cId="0" sldId="266"/>
            <ac:picMk id="2" creationId="{D2852713-8780-BC6B-7758-5F97847CF1DA}"/>
          </ac:picMkLst>
        </pc:picChg>
        <pc:picChg chg="mod">
          <ac:chgData name="Balian, Sarah (CNTR)" userId="b3b060d9-4d34-479b-ad68-688eaebf93c5" providerId="ADAL" clId="{0E3AB037-7130-4729-A61D-971574FE34F7}" dt="2023-04-28T14:07:09.828" v="48" actId="554"/>
          <ac:picMkLst>
            <pc:docMk/>
            <pc:sldMk cId="0" sldId="266"/>
            <ac:picMk id="226" creationId="{00000000-0000-0000-0000-000000000000}"/>
          </ac:picMkLst>
        </pc:picChg>
        <pc:picChg chg="del">
          <ac:chgData name="Balian, Sarah (CNTR)" userId="b3b060d9-4d34-479b-ad68-688eaebf93c5" providerId="ADAL" clId="{0E3AB037-7130-4729-A61D-971574FE34F7}" dt="2023-04-28T14:06:00.995" v="34" actId="478"/>
          <ac:picMkLst>
            <pc:docMk/>
            <pc:sldMk cId="0" sldId="266"/>
            <ac:picMk id="227" creationId="{00000000-0000-0000-0000-000000000000}"/>
          </ac:picMkLst>
        </pc:picChg>
        <pc:picChg chg="del">
          <ac:chgData name="Balian, Sarah (CNTR)" userId="b3b060d9-4d34-479b-ad68-688eaebf93c5" providerId="ADAL" clId="{0E3AB037-7130-4729-A61D-971574FE34F7}" dt="2023-04-28T14:06:03.754" v="35" actId="478"/>
          <ac:picMkLst>
            <pc:docMk/>
            <pc:sldMk cId="0" sldId="266"/>
            <ac:picMk id="228" creationId="{00000000-0000-0000-0000-000000000000}"/>
          </ac:picMkLst>
        </pc:picChg>
        <pc:picChg chg="mod">
          <ac:chgData name="Balian, Sarah (CNTR)" userId="b3b060d9-4d34-479b-ad68-688eaebf93c5" providerId="ADAL" clId="{0E3AB037-7130-4729-A61D-971574FE34F7}" dt="2023-04-28T14:07:09.828" v="48" actId="554"/>
          <ac:picMkLst>
            <pc:docMk/>
            <pc:sldMk cId="0" sldId="266"/>
            <ac:picMk id="229" creationId="{00000000-0000-0000-0000-000000000000}"/>
          </ac:picMkLst>
        </pc:picChg>
        <pc:picChg chg="del">
          <ac:chgData name="Balian, Sarah (CNTR)" userId="b3b060d9-4d34-479b-ad68-688eaebf93c5" providerId="ADAL" clId="{0E3AB037-7130-4729-A61D-971574FE34F7}" dt="2023-04-28T14:06:27.521" v="43" actId="478"/>
          <ac:picMkLst>
            <pc:docMk/>
            <pc:sldMk cId="0" sldId="266"/>
            <ac:picMk id="230" creationId="{00000000-0000-0000-0000-000000000000}"/>
          </ac:picMkLst>
        </pc:picChg>
        <pc:picChg chg="del">
          <ac:chgData name="Balian, Sarah (CNTR)" userId="b3b060d9-4d34-479b-ad68-688eaebf93c5" providerId="ADAL" clId="{0E3AB037-7130-4729-A61D-971574FE34F7}" dt="2023-04-28T14:06:12.573" v="37" actId="478"/>
          <ac:picMkLst>
            <pc:docMk/>
            <pc:sldMk cId="0" sldId="266"/>
            <ac:picMk id="231" creationId="{00000000-0000-0000-0000-000000000000}"/>
          </ac:picMkLst>
        </pc:picChg>
        <pc:picChg chg="del">
          <ac:chgData name="Balian, Sarah (CNTR)" userId="b3b060d9-4d34-479b-ad68-688eaebf93c5" providerId="ADAL" clId="{0E3AB037-7130-4729-A61D-971574FE34F7}" dt="2023-04-28T14:06:12.573" v="37" actId="478"/>
          <ac:picMkLst>
            <pc:docMk/>
            <pc:sldMk cId="0" sldId="266"/>
            <ac:picMk id="232" creationId="{00000000-0000-0000-0000-000000000000}"/>
          </ac:picMkLst>
        </pc:picChg>
        <pc:picChg chg="del">
          <ac:chgData name="Balian, Sarah (CNTR)" userId="b3b060d9-4d34-479b-ad68-688eaebf93c5" providerId="ADAL" clId="{0E3AB037-7130-4729-A61D-971574FE34F7}" dt="2023-04-28T14:06:12.573" v="37" actId="478"/>
          <ac:picMkLst>
            <pc:docMk/>
            <pc:sldMk cId="0" sldId="266"/>
            <ac:picMk id="233" creationId="{00000000-0000-0000-0000-000000000000}"/>
          </ac:picMkLst>
        </pc:picChg>
        <pc:picChg chg="del">
          <ac:chgData name="Balian, Sarah (CNTR)" userId="b3b060d9-4d34-479b-ad68-688eaebf93c5" providerId="ADAL" clId="{0E3AB037-7130-4729-A61D-971574FE34F7}" dt="2023-04-28T14:06:12.573" v="37" actId="478"/>
          <ac:picMkLst>
            <pc:docMk/>
            <pc:sldMk cId="0" sldId="266"/>
            <ac:picMk id="234" creationId="{00000000-0000-0000-0000-000000000000}"/>
          </ac:picMkLst>
        </pc:picChg>
        <pc:picChg chg="del">
          <ac:chgData name="Balian, Sarah (CNTR)" userId="b3b060d9-4d34-479b-ad68-688eaebf93c5" providerId="ADAL" clId="{0E3AB037-7130-4729-A61D-971574FE34F7}" dt="2023-04-28T14:06:12.573" v="37" actId="478"/>
          <ac:picMkLst>
            <pc:docMk/>
            <pc:sldMk cId="0" sldId="266"/>
            <ac:picMk id="235" creationId="{00000000-0000-0000-0000-000000000000}"/>
          </ac:picMkLst>
        </pc:picChg>
        <pc:picChg chg="del">
          <ac:chgData name="Balian, Sarah (CNTR)" userId="b3b060d9-4d34-479b-ad68-688eaebf93c5" providerId="ADAL" clId="{0E3AB037-7130-4729-A61D-971574FE34F7}" dt="2023-04-28T14:06:06.295" v="36" actId="478"/>
          <ac:picMkLst>
            <pc:docMk/>
            <pc:sldMk cId="0" sldId="266"/>
            <ac:picMk id="245" creationId="{00000000-0000-0000-0000-000000000000}"/>
          </ac:picMkLst>
        </pc:picChg>
      </pc:sldChg>
      <pc:sldChg chg="mod">
        <pc:chgData name="Balian, Sarah (CNTR)" userId="b3b060d9-4d34-479b-ad68-688eaebf93c5" providerId="ADAL" clId="{0E3AB037-7130-4729-A61D-971574FE34F7}" dt="2023-04-28T14:09:46.205" v="50" actId="27918"/>
        <pc:sldMkLst>
          <pc:docMk/>
          <pc:sldMk cId="0" sldId="269"/>
        </pc:sldMkLst>
      </pc:sldChg>
      <pc:sldChg chg="mod">
        <pc:chgData name="Balian, Sarah (CNTR)" userId="b3b060d9-4d34-479b-ad68-688eaebf93c5" providerId="ADAL" clId="{0E3AB037-7130-4729-A61D-971574FE34F7}" dt="2023-04-28T14:16:15.673" v="62" actId="27918"/>
        <pc:sldMkLst>
          <pc:docMk/>
          <pc:sldMk cId="0" sldId="270"/>
        </pc:sldMkLst>
      </pc:sldChg>
      <pc:sldChg chg="addSp modSp mod">
        <pc:chgData name="Balian, Sarah (CNTR)" userId="b3b060d9-4d34-479b-ad68-688eaebf93c5" providerId="ADAL" clId="{0E3AB037-7130-4729-A61D-971574FE34F7}" dt="2023-04-28T14:43:46.684" v="121" actId="1076"/>
        <pc:sldMkLst>
          <pc:docMk/>
          <pc:sldMk cId="0" sldId="271"/>
        </pc:sldMkLst>
        <pc:spChg chg="add mod">
          <ac:chgData name="Balian, Sarah (CNTR)" userId="b3b060d9-4d34-479b-ad68-688eaebf93c5" providerId="ADAL" clId="{0E3AB037-7130-4729-A61D-971574FE34F7}" dt="2023-04-28T14:43:06.802" v="118" actId="255"/>
          <ac:spMkLst>
            <pc:docMk/>
            <pc:sldMk cId="0" sldId="271"/>
            <ac:spMk id="2" creationId="{B4740909-CCE5-1513-1651-93AFB2620A67}"/>
          </ac:spMkLst>
        </pc:spChg>
        <pc:spChg chg="mod">
          <ac:chgData name="Balian, Sarah (CNTR)" userId="b3b060d9-4d34-479b-ad68-688eaebf93c5" providerId="ADAL" clId="{0E3AB037-7130-4729-A61D-971574FE34F7}" dt="2023-04-28T14:43:17.056" v="119" actId="1076"/>
          <ac:spMkLst>
            <pc:docMk/>
            <pc:sldMk cId="0" sldId="271"/>
            <ac:spMk id="290" creationId="{00000000-0000-0000-0000-000000000000}"/>
          </ac:spMkLst>
        </pc:spChg>
        <pc:spChg chg="mod">
          <ac:chgData name="Balian, Sarah (CNTR)" userId="b3b060d9-4d34-479b-ad68-688eaebf93c5" providerId="ADAL" clId="{0E3AB037-7130-4729-A61D-971574FE34F7}" dt="2023-04-28T14:42:51.982" v="113" actId="20577"/>
          <ac:spMkLst>
            <pc:docMk/>
            <pc:sldMk cId="0" sldId="271"/>
            <ac:spMk id="291" creationId="{00000000-0000-0000-0000-000000000000}"/>
          </ac:spMkLst>
        </pc:spChg>
        <pc:spChg chg="mod">
          <ac:chgData name="Balian, Sarah (CNTR)" userId="b3b060d9-4d34-479b-ad68-688eaebf93c5" providerId="ADAL" clId="{0E3AB037-7130-4729-A61D-971574FE34F7}" dt="2023-04-28T14:43:46.684" v="121" actId="1076"/>
          <ac:spMkLst>
            <pc:docMk/>
            <pc:sldMk cId="0" sldId="271"/>
            <ac:spMk id="292" creationId="{00000000-0000-0000-0000-000000000000}"/>
          </ac:spMkLst>
        </pc:spChg>
        <pc:graphicFrameChg chg="mod">
          <ac:chgData name="Balian, Sarah (CNTR)" userId="b3b060d9-4d34-479b-ad68-688eaebf93c5" providerId="ADAL" clId="{0E3AB037-7130-4729-A61D-971574FE34F7}" dt="2023-04-28T14:42:05.420" v="95" actId="1076"/>
          <ac:graphicFrameMkLst>
            <pc:docMk/>
            <pc:sldMk cId="0" sldId="271"/>
            <ac:graphicFrameMk id="293" creationId="{00000000-0000-0000-0000-000000000000}"/>
          </ac:graphicFrameMkLst>
        </pc:graphicFrameChg>
      </pc:sldChg>
      <pc:sldChg chg="mod">
        <pc:chgData name="Balian, Sarah (CNTR)" userId="b3b060d9-4d34-479b-ad68-688eaebf93c5" providerId="ADAL" clId="{0E3AB037-7130-4729-A61D-971574FE34F7}" dt="2023-04-28T14:52:52.061" v="124" actId="27918"/>
        <pc:sldMkLst>
          <pc:docMk/>
          <pc:sldMk cId="0" sldId="272"/>
        </pc:sldMkLst>
      </pc:sldChg>
      <pc:sldChg chg="addSp modSp mod">
        <pc:chgData name="Balian, Sarah (CNTR)" userId="b3b060d9-4d34-479b-ad68-688eaebf93c5" providerId="ADAL" clId="{0E3AB037-7130-4729-A61D-971574FE34F7}" dt="2023-04-28T15:59:01.265" v="978" actId="1076"/>
        <pc:sldMkLst>
          <pc:docMk/>
          <pc:sldMk cId="0" sldId="274"/>
        </pc:sldMkLst>
        <pc:spChg chg="add mod">
          <ac:chgData name="Balian, Sarah (CNTR)" userId="b3b060d9-4d34-479b-ad68-688eaebf93c5" providerId="ADAL" clId="{0E3AB037-7130-4729-A61D-971574FE34F7}" dt="2023-04-28T15:58:45.795" v="974" actId="1076"/>
          <ac:spMkLst>
            <pc:docMk/>
            <pc:sldMk cId="0" sldId="274"/>
            <ac:spMk id="2" creationId="{56EC10C1-6EF4-FC95-4EE0-B195EEB06B27}"/>
          </ac:spMkLst>
        </pc:spChg>
        <pc:spChg chg="add mod">
          <ac:chgData name="Balian, Sarah (CNTR)" userId="b3b060d9-4d34-479b-ad68-688eaebf93c5" providerId="ADAL" clId="{0E3AB037-7130-4729-A61D-971574FE34F7}" dt="2023-04-28T15:58:53.821" v="976" actId="1076"/>
          <ac:spMkLst>
            <pc:docMk/>
            <pc:sldMk cId="0" sldId="274"/>
            <ac:spMk id="3" creationId="{7D91084E-2189-2C60-5332-8736D82B420A}"/>
          </ac:spMkLst>
        </pc:spChg>
        <pc:spChg chg="add mod">
          <ac:chgData name="Balian, Sarah (CNTR)" userId="b3b060d9-4d34-479b-ad68-688eaebf93c5" providerId="ADAL" clId="{0E3AB037-7130-4729-A61D-971574FE34F7}" dt="2023-04-28T15:59:01.265" v="978" actId="1076"/>
          <ac:spMkLst>
            <pc:docMk/>
            <pc:sldMk cId="0" sldId="274"/>
            <ac:spMk id="4" creationId="{41C7C4A2-EDF4-A860-B838-2C54E0293DA2}"/>
          </ac:spMkLst>
        </pc:spChg>
        <pc:spChg chg="mod">
          <ac:chgData name="Balian, Sarah (CNTR)" userId="b3b060d9-4d34-479b-ad68-688eaebf93c5" providerId="ADAL" clId="{0E3AB037-7130-4729-A61D-971574FE34F7}" dt="2023-04-28T15:56:27.365" v="929" actId="20577"/>
          <ac:spMkLst>
            <pc:docMk/>
            <pc:sldMk cId="0" sldId="274"/>
            <ac:spMk id="318" creationId="{00000000-0000-0000-0000-000000000000}"/>
          </ac:spMkLst>
        </pc:spChg>
        <pc:spChg chg="mod">
          <ac:chgData name="Balian, Sarah (CNTR)" userId="b3b060d9-4d34-479b-ad68-688eaebf93c5" providerId="ADAL" clId="{0E3AB037-7130-4729-A61D-971574FE34F7}" dt="2023-04-28T15:56:37.433" v="951" actId="20577"/>
          <ac:spMkLst>
            <pc:docMk/>
            <pc:sldMk cId="0" sldId="274"/>
            <ac:spMk id="319" creationId="{00000000-0000-0000-0000-000000000000}"/>
          </ac:spMkLst>
        </pc:spChg>
        <pc:graphicFrameChg chg="mod">
          <ac:chgData name="Balian, Sarah (CNTR)" userId="b3b060d9-4d34-479b-ad68-688eaebf93c5" providerId="ADAL" clId="{0E3AB037-7130-4729-A61D-971574FE34F7}" dt="2023-04-28T15:58:01.938" v="965"/>
          <ac:graphicFrameMkLst>
            <pc:docMk/>
            <pc:sldMk cId="0" sldId="274"/>
            <ac:graphicFrameMk id="320" creationId="{00000000-0000-0000-0000-000000000000}"/>
          </ac:graphicFrameMkLst>
        </pc:graphicFrameChg>
      </pc:sldChg>
      <pc:sldChg chg="del">
        <pc:chgData name="Balian, Sarah (CNTR)" userId="b3b060d9-4d34-479b-ad68-688eaebf93c5" providerId="ADAL" clId="{0E3AB037-7130-4729-A61D-971574FE34F7}" dt="2023-04-28T15:54:48.260" v="911" actId="47"/>
        <pc:sldMkLst>
          <pc:docMk/>
          <pc:sldMk cId="0" sldId="275"/>
        </pc:sldMkLst>
      </pc:sldChg>
      <pc:sldChg chg="addSp delSp modSp mod">
        <pc:chgData name="Balian, Sarah (CNTR)" userId="b3b060d9-4d34-479b-ad68-688eaebf93c5" providerId="ADAL" clId="{0E3AB037-7130-4729-A61D-971574FE34F7}" dt="2023-04-28T16:03:53.207" v="1049" actId="14100"/>
        <pc:sldMkLst>
          <pc:docMk/>
          <pc:sldMk cId="0" sldId="276"/>
        </pc:sldMkLst>
        <pc:spChg chg="add mod">
          <ac:chgData name="Balian, Sarah (CNTR)" userId="b3b060d9-4d34-479b-ad68-688eaebf93c5" providerId="ADAL" clId="{0E3AB037-7130-4729-A61D-971574FE34F7}" dt="2023-04-28T16:03:53.207" v="1049" actId="14100"/>
          <ac:spMkLst>
            <pc:docMk/>
            <pc:sldMk cId="0" sldId="276"/>
            <ac:spMk id="4" creationId="{6385B146-6DC9-5E04-F0D9-75D65914CBFF}"/>
          </ac:spMkLst>
        </pc:spChg>
        <pc:spChg chg="mod">
          <ac:chgData name="Balian, Sarah (CNTR)" userId="b3b060d9-4d34-479b-ad68-688eaebf93c5" providerId="ADAL" clId="{0E3AB037-7130-4729-A61D-971574FE34F7}" dt="2023-04-28T15:59:16.960" v="992" actId="6549"/>
          <ac:spMkLst>
            <pc:docMk/>
            <pc:sldMk cId="0" sldId="276"/>
            <ac:spMk id="338" creationId="{00000000-0000-0000-0000-000000000000}"/>
          </ac:spMkLst>
        </pc:spChg>
        <pc:spChg chg="mod">
          <ac:chgData name="Balian, Sarah (CNTR)" userId="b3b060d9-4d34-479b-ad68-688eaebf93c5" providerId="ADAL" clId="{0E3AB037-7130-4729-A61D-971574FE34F7}" dt="2023-04-28T16:01:29.677" v="1029" actId="27636"/>
          <ac:spMkLst>
            <pc:docMk/>
            <pc:sldMk cId="0" sldId="276"/>
            <ac:spMk id="339" creationId="{00000000-0000-0000-0000-000000000000}"/>
          </ac:spMkLst>
        </pc:spChg>
        <pc:spChg chg="del">
          <ac:chgData name="Balian, Sarah (CNTR)" userId="b3b060d9-4d34-479b-ad68-688eaebf93c5" providerId="ADAL" clId="{0E3AB037-7130-4729-A61D-971574FE34F7}" dt="2023-04-28T15:55:46.677" v="913" actId="478"/>
          <ac:spMkLst>
            <pc:docMk/>
            <pc:sldMk cId="0" sldId="276"/>
            <ac:spMk id="340" creationId="{00000000-0000-0000-0000-000000000000}"/>
          </ac:spMkLst>
        </pc:spChg>
        <pc:spChg chg="del">
          <ac:chgData name="Balian, Sarah (CNTR)" userId="b3b060d9-4d34-479b-ad68-688eaebf93c5" providerId="ADAL" clId="{0E3AB037-7130-4729-A61D-971574FE34F7}" dt="2023-04-28T15:55:46.677" v="913" actId="478"/>
          <ac:spMkLst>
            <pc:docMk/>
            <pc:sldMk cId="0" sldId="276"/>
            <ac:spMk id="370" creationId="{00000000-0000-0000-0000-000000000000}"/>
          </ac:spMkLst>
        </pc:spChg>
        <pc:spChg chg="del">
          <ac:chgData name="Balian, Sarah (CNTR)" userId="b3b060d9-4d34-479b-ad68-688eaebf93c5" providerId="ADAL" clId="{0E3AB037-7130-4729-A61D-971574FE34F7}" dt="2023-04-28T15:55:46.677" v="913" actId="478"/>
          <ac:spMkLst>
            <pc:docMk/>
            <pc:sldMk cId="0" sldId="276"/>
            <ac:spMk id="371" creationId="{00000000-0000-0000-0000-000000000000}"/>
          </ac:spMkLst>
        </pc:spChg>
        <pc:spChg chg="del">
          <ac:chgData name="Balian, Sarah (CNTR)" userId="b3b060d9-4d34-479b-ad68-688eaebf93c5" providerId="ADAL" clId="{0E3AB037-7130-4729-A61D-971574FE34F7}" dt="2023-04-28T15:55:46.677" v="913" actId="478"/>
          <ac:spMkLst>
            <pc:docMk/>
            <pc:sldMk cId="0" sldId="276"/>
            <ac:spMk id="372" creationId="{00000000-0000-0000-0000-000000000000}"/>
          </ac:spMkLst>
        </pc:spChg>
        <pc:spChg chg="del">
          <ac:chgData name="Balian, Sarah (CNTR)" userId="b3b060d9-4d34-479b-ad68-688eaebf93c5" providerId="ADAL" clId="{0E3AB037-7130-4729-A61D-971574FE34F7}" dt="2023-04-28T15:55:46.677" v="913" actId="478"/>
          <ac:spMkLst>
            <pc:docMk/>
            <pc:sldMk cId="0" sldId="276"/>
            <ac:spMk id="373" creationId="{00000000-0000-0000-0000-000000000000}"/>
          </ac:spMkLst>
        </pc:spChg>
        <pc:spChg chg="del">
          <ac:chgData name="Balian, Sarah (CNTR)" userId="b3b060d9-4d34-479b-ad68-688eaebf93c5" providerId="ADAL" clId="{0E3AB037-7130-4729-A61D-971574FE34F7}" dt="2023-04-28T15:55:46.677" v="913" actId="478"/>
          <ac:spMkLst>
            <pc:docMk/>
            <pc:sldMk cId="0" sldId="276"/>
            <ac:spMk id="374" creationId="{00000000-0000-0000-0000-000000000000}"/>
          </ac:spMkLst>
        </pc:spChg>
        <pc:spChg chg="del">
          <ac:chgData name="Balian, Sarah (CNTR)" userId="b3b060d9-4d34-479b-ad68-688eaebf93c5" providerId="ADAL" clId="{0E3AB037-7130-4729-A61D-971574FE34F7}" dt="2023-04-28T15:55:46.677" v="913" actId="478"/>
          <ac:spMkLst>
            <pc:docMk/>
            <pc:sldMk cId="0" sldId="276"/>
            <ac:spMk id="375" creationId="{00000000-0000-0000-0000-000000000000}"/>
          </ac:spMkLst>
        </pc:spChg>
        <pc:spChg chg="del">
          <ac:chgData name="Balian, Sarah (CNTR)" userId="b3b060d9-4d34-479b-ad68-688eaebf93c5" providerId="ADAL" clId="{0E3AB037-7130-4729-A61D-971574FE34F7}" dt="2023-04-28T15:55:46.677" v="913" actId="478"/>
          <ac:spMkLst>
            <pc:docMk/>
            <pc:sldMk cId="0" sldId="276"/>
            <ac:spMk id="376" creationId="{00000000-0000-0000-0000-000000000000}"/>
          </ac:spMkLst>
        </pc:spChg>
        <pc:spChg chg="del">
          <ac:chgData name="Balian, Sarah (CNTR)" userId="b3b060d9-4d34-479b-ad68-688eaebf93c5" providerId="ADAL" clId="{0E3AB037-7130-4729-A61D-971574FE34F7}" dt="2023-04-28T15:55:46.677" v="913" actId="478"/>
          <ac:spMkLst>
            <pc:docMk/>
            <pc:sldMk cId="0" sldId="276"/>
            <ac:spMk id="377" creationId="{00000000-0000-0000-0000-000000000000}"/>
          </ac:spMkLst>
        </pc:spChg>
        <pc:spChg chg="del">
          <ac:chgData name="Balian, Sarah (CNTR)" userId="b3b060d9-4d34-479b-ad68-688eaebf93c5" providerId="ADAL" clId="{0E3AB037-7130-4729-A61D-971574FE34F7}" dt="2023-04-28T15:55:46.677" v="913" actId="478"/>
          <ac:spMkLst>
            <pc:docMk/>
            <pc:sldMk cId="0" sldId="276"/>
            <ac:spMk id="378" creationId="{00000000-0000-0000-0000-000000000000}"/>
          </ac:spMkLst>
        </pc:spChg>
        <pc:spChg chg="del">
          <ac:chgData name="Balian, Sarah (CNTR)" userId="b3b060d9-4d34-479b-ad68-688eaebf93c5" providerId="ADAL" clId="{0E3AB037-7130-4729-A61D-971574FE34F7}" dt="2023-04-28T15:55:46.677" v="913" actId="478"/>
          <ac:spMkLst>
            <pc:docMk/>
            <pc:sldMk cId="0" sldId="276"/>
            <ac:spMk id="379" creationId="{00000000-0000-0000-0000-000000000000}"/>
          </ac:spMkLst>
        </pc:spChg>
        <pc:spChg chg="del">
          <ac:chgData name="Balian, Sarah (CNTR)" userId="b3b060d9-4d34-479b-ad68-688eaebf93c5" providerId="ADAL" clId="{0E3AB037-7130-4729-A61D-971574FE34F7}" dt="2023-04-28T15:55:46.677" v="913" actId="478"/>
          <ac:spMkLst>
            <pc:docMk/>
            <pc:sldMk cId="0" sldId="276"/>
            <ac:spMk id="380" creationId="{00000000-0000-0000-0000-000000000000}"/>
          </ac:spMkLst>
        </pc:spChg>
        <pc:spChg chg="del">
          <ac:chgData name="Balian, Sarah (CNTR)" userId="b3b060d9-4d34-479b-ad68-688eaebf93c5" providerId="ADAL" clId="{0E3AB037-7130-4729-A61D-971574FE34F7}" dt="2023-04-28T15:55:46.677" v="913" actId="478"/>
          <ac:spMkLst>
            <pc:docMk/>
            <pc:sldMk cId="0" sldId="276"/>
            <ac:spMk id="381" creationId="{00000000-0000-0000-0000-000000000000}"/>
          </ac:spMkLst>
        </pc:spChg>
        <pc:spChg chg="del">
          <ac:chgData name="Balian, Sarah (CNTR)" userId="b3b060d9-4d34-479b-ad68-688eaebf93c5" providerId="ADAL" clId="{0E3AB037-7130-4729-A61D-971574FE34F7}" dt="2023-04-28T15:55:46.677" v="913" actId="478"/>
          <ac:spMkLst>
            <pc:docMk/>
            <pc:sldMk cId="0" sldId="276"/>
            <ac:spMk id="382" creationId="{00000000-0000-0000-0000-000000000000}"/>
          </ac:spMkLst>
        </pc:spChg>
        <pc:spChg chg="del">
          <ac:chgData name="Balian, Sarah (CNTR)" userId="b3b060d9-4d34-479b-ad68-688eaebf93c5" providerId="ADAL" clId="{0E3AB037-7130-4729-A61D-971574FE34F7}" dt="2023-04-28T15:55:46.677" v="913" actId="478"/>
          <ac:spMkLst>
            <pc:docMk/>
            <pc:sldMk cId="0" sldId="276"/>
            <ac:spMk id="383" creationId="{00000000-0000-0000-0000-000000000000}"/>
          </ac:spMkLst>
        </pc:spChg>
        <pc:spChg chg="del">
          <ac:chgData name="Balian, Sarah (CNTR)" userId="b3b060d9-4d34-479b-ad68-688eaebf93c5" providerId="ADAL" clId="{0E3AB037-7130-4729-A61D-971574FE34F7}" dt="2023-04-28T15:55:46.677" v="913" actId="478"/>
          <ac:spMkLst>
            <pc:docMk/>
            <pc:sldMk cId="0" sldId="276"/>
            <ac:spMk id="384" creationId="{00000000-0000-0000-0000-000000000000}"/>
          </ac:spMkLst>
        </pc:spChg>
        <pc:spChg chg="del">
          <ac:chgData name="Balian, Sarah (CNTR)" userId="b3b060d9-4d34-479b-ad68-688eaebf93c5" providerId="ADAL" clId="{0E3AB037-7130-4729-A61D-971574FE34F7}" dt="2023-04-28T15:55:46.677" v="913" actId="478"/>
          <ac:spMkLst>
            <pc:docMk/>
            <pc:sldMk cId="0" sldId="276"/>
            <ac:spMk id="385" creationId="{00000000-0000-0000-0000-000000000000}"/>
          </ac:spMkLst>
        </pc:spChg>
        <pc:spChg chg="del">
          <ac:chgData name="Balian, Sarah (CNTR)" userId="b3b060d9-4d34-479b-ad68-688eaebf93c5" providerId="ADAL" clId="{0E3AB037-7130-4729-A61D-971574FE34F7}" dt="2023-04-28T15:55:46.677" v="913" actId="478"/>
          <ac:spMkLst>
            <pc:docMk/>
            <pc:sldMk cId="0" sldId="276"/>
            <ac:spMk id="386" creationId="{00000000-0000-0000-0000-000000000000}"/>
          </ac:spMkLst>
        </pc:spChg>
        <pc:spChg chg="del">
          <ac:chgData name="Balian, Sarah (CNTR)" userId="b3b060d9-4d34-479b-ad68-688eaebf93c5" providerId="ADAL" clId="{0E3AB037-7130-4729-A61D-971574FE34F7}" dt="2023-04-28T15:55:46.677" v="913" actId="478"/>
          <ac:spMkLst>
            <pc:docMk/>
            <pc:sldMk cId="0" sldId="276"/>
            <ac:spMk id="387" creationId="{00000000-0000-0000-0000-000000000000}"/>
          </ac:spMkLst>
        </pc:spChg>
        <pc:spChg chg="del">
          <ac:chgData name="Balian, Sarah (CNTR)" userId="b3b060d9-4d34-479b-ad68-688eaebf93c5" providerId="ADAL" clId="{0E3AB037-7130-4729-A61D-971574FE34F7}" dt="2023-04-28T15:55:46.677" v="913" actId="478"/>
          <ac:spMkLst>
            <pc:docMk/>
            <pc:sldMk cId="0" sldId="276"/>
            <ac:spMk id="389" creationId="{00000000-0000-0000-0000-000000000000}"/>
          </ac:spMkLst>
        </pc:spChg>
        <pc:spChg chg="del">
          <ac:chgData name="Balian, Sarah (CNTR)" userId="b3b060d9-4d34-479b-ad68-688eaebf93c5" providerId="ADAL" clId="{0E3AB037-7130-4729-A61D-971574FE34F7}" dt="2023-04-28T15:55:46.677" v="913" actId="478"/>
          <ac:spMkLst>
            <pc:docMk/>
            <pc:sldMk cId="0" sldId="276"/>
            <ac:spMk id="390" creationId="{00000000-0000-0000-0000-000000000000}"/>
          </ac:spMkLst>
        </pc:spChg>
        <pc:spChg chg="del">
          <ac:chgData name="Balian, Sarah (CNTR)" userId="b3b060d9-4d34-479b-ad68-688eaebf93c5" providerId="ADAL" clId="{0E3AB037-7130-4729-A61D-971574FE34F7}" dt="2023-04-28T15:55:46.677" v="913" actId="478"/>
          <ac:spMkLst>
            <pc:docMk/>
            <pc:sldMk cId="0" sldId="276"/>
            <ac:spMk id="391" creationId="{00000000-0000-0000-0000-000000000000}"/>
          </ac:spMkLst>
        </pc:spChg>
        <pc:spChg chg="del">
          <ac:chgData name="Balian, Sarah (CNTR)" userId="b3b060d9-4d34-479b-ad68-688eaebf93c5" providerId="ADAL" clId="{0E3AB037-7130-4729-A61D-971574FE34F7}" dt="2023-04-28T15:55:46.677" v="913" actId="478"/>
          <ac:spMkLst>
            <pc:docMk/>
            <pc:sldMk cId="0" sldId="276"/>
            <ac:spMk id="392" creationId="{00000000-0000-0000-0000-000000000000}"/>
          </ac:spMkLst>
        </pc:spChg>
        <pc:spChg chg="del">
          <ac:chgData name="Balian, Sarah (CNTR)" userId="b3b060d9-4d34-479b-ad68-688eaebf93c5" providerId="ADAL" clId="{0E3AB037-7130-4729-A61D-971574FE34F7}" dt="2023-04-28T15:55:46.677" v="913" actId="478"/>
          <ac:spMkLst>
            <pc:docMk/>
            <pc:sldMk cId="0" sldId="276"/>
            <ac:spMk id="393" creationId="{00000000-0000-0000-0000-000000000000}"/>
          </ac:spMkLst>
        </pc:spChg>
        <pc:spChg chg="del">
          <ac:chgData name="Balian, Sarah (CNTR)" userId="b3b060d9-4d34-479b-ad68-688eaebf93c5" providerId="ADAL" clId="{0E3AB037-7130-4729-A61D-971574FE34F7}" dt="2023-04-28T15:55:46.677" v="913" actId="478"/>
          <ac:spMkLst>
            <pc:docMk/>
            <pc:sldMk cId="0" sldId="276"/>
            <ac:spMk id="394" creationId="{00000000-0000-0000-0000-000000000000}"/>
          </ac:spMkLst>
        </pc:spChg>
        <pc:spChg chg="del">
          <ac:chgData name="Balian, Sarah (CNTR)" userId="b3b060d9-4d34-479b-ad68-688eaebf93c5" providerId="ADAL" clId="{0E3AB037-7130-4729-A61D-971574FE34F7}" dt="2023-04-28T15:55:46.677" v="913" actId="478"/>
          <ac:spMkLst>
            <pc:docMk/>
            <pc:sldMk cId="0" sldId="276"/>
            <ac:spMk id="396" creationId="{00000000-0000-0000-0000-000000000000}"/>
          </ac:spMkLst>
        </pc:spChg>
        <pc:spChg chg="del">
          <ac:chgData name="Balian, Sarah (CNTR)" userId="b3b060d9-4d34-479b-ad68-688eaebf93c5" providerId="ADAL" clId="{0E3AB037-7130-4729-A61D-971574FE34F7}" dt="2023-04-28T16:01:19.097" v="1025" actId="478"/>
          <ac:spMkLst>
            <pc:docMk/>
            <pc:sldMk cId="0" sldId="276"/>
            <ac:spMk id="398" creationId="{00000000-0000-0000-0000-000000000000}"/>
          </ac:spMkLst>
        </pc:spChg>
        <pc:grpChg chg="del">
          <ac:chgData name="Balian, Sarah (CNTR)" userId="b3b060d9-4d34-479b-ad68-688eaebf93c5" providerId="ADAL" clId="{0E3AB037-7130-4729-A61D-971574FE34F7}" dt="2023-04-28T15:55:46.677" v="913" actId="478"/>
          <ac:grpSpMkLst>
            <pc:docMk/>
            <pc:sldMk cId="0" sldId="276"/>
            <ac:grpSpMk id="341" creationId="{00000000-0000-0000-0000-000000000000}"/>
          </ac:grpSpMkLst>
        </pc:grpChg>
        <pc:graphicFrameChg chg="add del mod">
          <ac:chgData name="Balian, Sarah (CNTR)" userId="b3b060d9-4d34-479b-ad68-688eaebf93c5" providerId="ADAL" clId="{0E3AB037-7130-4729-A61D-971574FE34F7}" dt="2023-04-28T16:01:05.095" v="1022"/>
          <ac:graphicFrameMkLst>
            <pc:docMk/>
            <pc:sldMk cId="0" sldId="276"/>
            <ac:graphicFrameMk id="2" creationId="{8004503E-9870-8B52-0847-F6FD41C06AE6}"/>
          </ac:graphicFrameMkLst>
        </pc:graphicFrameChg>
        <pc:graphicFrameChg chg="add mod ord">
          <ac:chgData name="Balian, Sarah (CNTR)" userId="b3b060d9-4d34-479b-ad68-688eaebf93c5" providerId="ADAL" clId="{0E3AB037-7130-4729-A61D-971574FE34F7}" dt="2023-04-28T16:03:20.053" v="1043"/>
          <ac:graphicFrameMkLst>
            <pc:docMk/>
            <pc:sldMk cId="0" sldId="276"/>
            <ac:graphicFrameMk id="3" creationId="{27D5A3E0-805C-E58D-14EC-C7D694C21741}"/>
          </ac:graphicFrameMkLst>
        </pc:graphicFrameChg>
        <pc:cxnChg chg="del">
          <ac:chgData name="Balian, Sarah (CNTR)" userId="b3b060d9-4d34-479b-ad68-688eaebf93c5" providerId="ADAL" clId="{0E3AB037-7130-4729-A61D-971574FE34F7}" dt="2023-04-28T15:55:46.677" v="913" actId="478"/>
          <ac:cxnSpMkLst>
            <pc:docMk/>
            <pc:sldMk cId="0" sldId="276"/>
            <ac:cxnSpMk id="388" creationId="{00000000-0000-0000-0000-000000000000}"/>
          </ac:cxnSpMkLst>
        </pc:cxnChg>
        <pc:cxnChg chg="del">
          <ac:chgData name="Balian, Sarah (CNTR)" userId="b3b060d9-4d34-479b-ad68-688eaebf93c5" providerId="ADAL" clId="{0E3AB037-7130-4729-A61D-971574FE34F7}" dt="2023-04-28T15:55:46.677" v="913" actId="478"/>
          <ac:cxnSpMkLst>
            <pc:docMk/>
            <pc:sldMk cId="0" sldId="276"/>
            <ac:cxnSpMk id="395" creationId="{00000000-0000-0000-0000-000000000000}"/>
          </ac:cxnSpMkLst>
        </pc:cxnChg>
        <pc:cxnChg chg="del">
          <ac:chgData name="Balian, Sarah (CNTR)" userId="b3b060d9-4d34-479b-ad68-688eaebf93c5" providerId="ADAL" clId="{0E3AB037-7130-4729-A61D-971574FE34F7}" dt="2023-04-28T15:55:46.677" v="913" actId="478"/>
          <ac:cxnSpMkLst>
            <pc:docMk/>
            <pc:sldMk cId="0" sldId="276"/>
            <ac:cxnSpMk id="397" creationId="{00000000-0000-0000-0000-000000000000}"/>
          </ac:cxnSpMkLst>
        </pc:cxnChg>
      </pc:sldChg>
      <pc:sldChg chg="del">
        <pc:chgData name="Balian, Sarah (CNTR)" userId="b3b060d9-4d34-479b-ad68-688eaebf93c5" providerId="ADAL" clId="{0E3AB037-7130-4729-A61D-971574FE34F7}" dt="2023-04-28T15:54:53.602" v="912" actId="47"/>
        <pc:sldMkLst>
          <pc:docMk/>
          <pc:sldMk cId="0" sldId="277"/>
        </pc:sldMkLst>
      </pc:sldChg>
      <pc:sldChg chg="modSp mod modShow">
        <pc:chgData name="Balian, Sarah (CNTR)" userId="b3b060d9-4d34-479b-ad68-688eaebf93c5" providerId="ADAL" clId="{0E3AB037-7130-4729-A61D-971574FE34F7}" dt="2023-04-28T17:29:45.123" v="1088"/>
        <pc:sldMkLst>
          <pc:docMk/>
          <pc:sldMk cId="0" sldId="278"/>
        </pc:sldMkLst>
        <pc:graphicFrameChg chg="mod">
          <ac:chgData name="Balian, Sarah (CNTR)" userId="b3b060d9-4d34-479b-ad68-688eaebf93c5" providerId="ADAL" clId="{0E3AB037-7130-4729-A61D-971574FE34F7}" dt="2023-04-28T17:29:45.123" v="1088"/>
          <ac:graphicFrameMkLst>
            <pc:docMk/>
            <pc:sldMk cId="0" sldId="278"/>
            <ac:graphicFrameMk id="474" creationId="{00000000-0000-0000-0000-000000000000}"/>
          </ac:graphicFrameMkLst>
        </pc:graphicFrameChg>
      </pc:sldChg>
      <pc:sldChg chg="modSp mod">
        <pc:chgData name="Balian, Sarah (CNTR)" userId="b3b060d9-4d34-479b-ad68-688eaebf93c5" providerId="ADAL" clId="{0E3AB037-7130-4729-A61D-971574FE34F7}" dt="2023-04-28T17:31:33.435" v="1096" actId="27918"/>
        <pc:sldMkLst>
          <pc:docMk/>
          <pc:sldMk cId="0" sldId="279"/>
        </pc:sldMkLst>
        <pc:spChg chg="mod">
          <ac:chgData name="Balian, Sarah (CNTR)" userId="b3b060d9-4d34-479b-ad68-688eaebf93c5" providerId="ADAL" clId="{0E3AB037-7130-4729-A61D-971574FE34F7}" dt="2023-04-28T17:30:04.257" v="1090" actId="27636"/>
          <ac:spMkLst>
            <pc:docMk/>
            <pc:sldMk cId="0" sldId="279"/>
            <ac:spMk id="481" creationId="{00000000-0000-0000-0000-000000000000}"/>
          </ac:spMkLst>
        </pc:spChg>
      </pc:sldChg>
      <pc:sldChg chg="modSp mod">
        <pc:chgData name="Balian, Sarah (CNTR)" userId="b3b060d9-4d34-479b-ad68-688eaebf93c5" providerId="ADAL" clId="{0E3AB037-7130-4729-A61D-971574FE34F7}" dt="2023-04-28T17:34:10.486" v="1126" actId="20577"/>
        <pc:sldMkLst>
          <pc:docMk/>
          <pc:sldMk cId="0" sldId="280"/>
        </pc:sldMkLst>
        <pc:spChg chg="mod">
          <ac:chgData name="Balian, Sarah (CNTR)" userId="b3b060d9-4d34-479b-ad68-688eaebf93c5" providerId="ADAL" clId="{0E3AB037-7130-4729-A61D-971574FE34F7}" dt="2023-04-28T17:34:10.486" v="1126" actId="20577"/>
          <ac:spMkLst>
            <pc:docMk/>
            <pc:sldMk cId="0" sldId="280"/>
            <ac:spMk id="490" creationId="{00000000-0000-0000-0000-000000000000}"/>
          </ac:spMkLst>
        </pc:spChg>
      </pc:sldChg>
      <pc:sldChg chg="modSp mod">
        <pc:chgData name="Balian, Sarah (CNTR)" userId="b3b060d9-4d34-479b-ad68-688eaebf93c5" providerId="ADAL" clId="{0E3AB037-7130-4729-A61D-971574FE34F7}" dt="2023-04-28T17:36:42.608" v="1151"/>
        <pc:sldMkLst>
          <pc:docMk/>
          <pc:sldMk cId="0" sldId="281"/>
        </pc:sldMkLst>
        <pc:spChg chg="mod">
          <ac:chgData name="Balian, Sarah (CNTR)" userId="b3b060d9-4d34-479b-ad68-688eaebf93c5" providerId="ADAL" clId="{0E3AB037-7130-4729-A61D-971574FE34F7}" dt="2023-04-28T17:34:03.410" v="1116" actId="6549"/>
          <ac:spMkLst>
            <pc:docMk/>
            <pc:sldMk cId="0" sldId="281"/>
            <ac:spMk id="501" creationId="{00000000-0000-0000-0000-000000000000}"/>
          </ac:spMkLst>
        </pc:spChg>
        <pc:graphicFrameChg chg="mod">
          <ac:chgData name="Balian, Sarah (CNTR)" userId="b3b060d9-4d34-479b-ad68-688eaebf93c5" providerId="ADAL" clId="{0E3AB037-7130-4729-A61D-971574FE34F7}" dt="2023-04-28T17:36:42.608" v="1151"/>
          <ac:graphicFrameMkLst>
            <pc:docMk/>
            <pc:sldMk cId="0" sldId="281"/>
            <ac:graphicFrameMk id="502" creationId="{00000000-0000-0000-0000-000000000000}"/>
          </ac:graphicFrameMkLst>
        </pc:graphicFrameChg>
      </pc:sldChg>
      <pc:sldChg chg="modSp mod">
        <pc:chgData name="Balian, Sarah (CNTR)" userId="b3b060d9-4d34-479b-ad68-688eaebf93c5" providerId="ADAL" clId="{0E3AB037-7130-4729-A61D-971574FE34F7}" dt="2023-04-28T17:37:55.445" v="1168" actId="1076"/>
        <pc:sldMkLst>
          <pc:docMk/>
          <pc:sldMk cId="0" sldId="282"/>
        </pc:sldMkLst>
        <pc:spChg chg="mod">
          <ac:chgData name="Balian, Sarah (CNTR)" userId="b3b060d9-4d34-479b-ad68-688eaebf93c5" providerId="ADAL" clId="{0E3AB037-7130-4729-A61D-971574FE34F7}" dt="2023-04-28T17:37:55.445" v="1168" actId="1076"/>
          <ac:spMkLst>
            <pc:docMk/>
            <pc:sldMk cId="0" sldId="282"/>
            <ac:spMk id="515" creationId="{00000000-0000-0000-0000-000000000000}"/>
          </ac:spMkLst>
        </pc:spChg>
      </pc:sldChg>
      <pc:sldChg chg="modSp mod">
        <pc:chgData name="Balian, Sarah (CNTR)" userId="b3b060d9-4d34-479b-ad68-688eaebf93c5" providerId="ADAL" clId="{0E3AB037-7130-4729-A61D-971574FE34F7}" dt="2023-04-28T17:39:00.547" v="1189" actId="27918"/>
        <pc:sldMkLst>
          <pc:docMk/>
          <pc:sldMk cId="0" sldId="283"/>
        </pc:sldMkLst>
        <pc:spChg chg="mod">
          <ac:chgData name="Balian, Sarah (CNTR)" userId="b3b060d9-4d34-479b-ad68-688eaebf93c5" providerId="ADAL" clId="{0E3AB037-7130-4729-A61D-971574FE34F7}" dt="2023-04-28T17:38:31.973" v="1183" actId="6549"/>
          <ac:spMkLst>
            <pc:docMk/>
            <pc:sldMk cId="0" sldId="283"/>
            <ac:spMk id="523" creationId="{00000000-0000-0000-0000-000000000000}"/>
          </ac:spMkLst>
        </pc:spChg>
        <pc:spChg chg="mod">
          <ac:chgData name="Balian, Sarah (CNTR)" userId="b3b060d9-4d34-479b-ad68-688eaebf93c5" providerId="ADAL" clId="{0E3AB037-7130-4729-A61D-971574FE34F7}" dt="2023-04-28T17:38:02.195" v="1176" actId="6549"/>
          <ac:spMkLst>
            <pc:docMk/>
            <pc:sldMk cId="0" sldId="283"/>
            <ac:spMk id="524" creationId="{00000000-0000-0000-0000-000000000000}"/>
          </ac:spMkLst>
        </pc:spChg>
      </pc:sldChg>
      <pc:sldChg chg="mod">
        <pc:chgData name="Balian, Sarah (CNTR)" userId="b3b060d9-4d34-479b-ad68-688eaebf93c5" providerId="ADAL" clId="{0E3AB037-7130-4729-A61D-971574FE34F7}" dt="2023-04-28T17:40:31.157" v="1195" actId="27918"/>
        <pc:sldMkLst>
          <pc:docMk/>
          <pc:sldMk cId="0" sldId="284"/>
        </pc:sldMkLst>
      </pc:sldChg>
      <pc:sldChg chg="modSp mod">
        <pc:chgData name="Balian, Sarah (CNTR)" userId="b3b060d9-4d34-479b-ad68-688eaebf93c5" providerId="ADAL" clId="{0E3AB037-7130-4729-A61D-971574FE34F7}" dt="2023-04-28T17:43:35.486" v="1249" actId="20577"/>
        <pc:sldMkLst>
          <pc:docMk/>
          <pc:sldMk cId="0" sldId="285"/>
        </pc:sldMkLst>
        <pc:spChg chg="mod">
          <ac:chgData name="Balian, Sarah (CNTR)" userId="b3b060d9-4d34-479b-ad68-688eaebf93c5" providerId="ADAL" clId="{0E3AB037-7130-4729-A61D-971574FE34F7}" dt="2023-04-28T17:43:35.486" v="1249" actId="20577"/>
          <ac:spMkLst>
            <pc:docMk/>
            <pc:sldMk cId="0" sldId="285"/>
            <ac:spMk id="539" creationId="{00000000-0000-0000-0000-000000000000}"/>
          </ac:spMkLst>
        </pc:spChg>
      </pc:sldChg>
      <pc:sldChg chg="add del">
        <pc:chgData name="Balian, Sarah (CNTR)" userId="b3b060d9-4d34-479b-ad68-688eaebf93c5" providerId="ADAL" clId="{0E3AB037-7130-4729-A61D-971574FE34F7}" dt="2023-04-28T15:19:29.077" v="126" actId="47"/>
        <pc:sldMkLst>
          <pc:docMk/>
          <pc:sldMk cId="39908430" sldId="286"/>
        </pc:sldMkLst>
      </pc:sldChg>
      <pc:sldChg chg="modSp mod">
        <pc:chgData name="Balian, Sarah (CNTR)" userId="b3b060d9-4d34-479b-ad68-688eaebf93c5" providerId="ADAL" clId="{0E3AB037-7130-4729-A61D-971574FE34F7}" dt="2023-04-28T15:28:03.705" v="879" actId="27918"/>
        <pc:sldMkLst>
          <pc:docMk/>
          <pc:sldMk cId="857257702" sldId="286"/>
        </pc:sldMkLst>
        <pc:spChg chg="mod">
          <ac:chgData name="Balian, Sarah (CNTR)" userId="b3b060d9-4d34-479b-ad68-688eaebf93c5" providerId="ADAL" clId="{0E3AB037-7130-4729-A61D-971574FE34F7}" dt="2023-04-28T15:23:01.640" v="216" actId="1076"/>
          <ac:spMkLst>
            <pc:docMk/>
            <pc:sldMk cId="857257702" sldId="286"/>
            <ac:spMk id="153" creationId="{00000000-0000-0000-0000-000000000000}"/>
          </ac:spMkLst>
        </pc:spChg>
        <pc:spChg chg="mod">
          <ac:chgData name="Balian, Sarah (CNTR)" userId="b3b060d9-4d34-479b-ad68-688eaebf93c5" providerId="ADAL" clId="{0E3AB037-7130-4729-A61D-971574FE34F7}" dt="2023-04-28T15:23:32.880" v="307" actId="20577"/>
          <ac:spMkLst>
            <pc:docMk/>
            <pc:sldMk cId="857257702" sldId="286"/>
            <ac:spMk id="154" creationId="{00000000-0000-0000-0000-000000000000}"/>
          </ac:spMkLst>
        </pc:spChg>
        <pc:spChg chg="mod">
          <ac:chgData name="Balian, Sarah (CNTR)" userId="b3b060d9-4d34-479b-ad68-688eaebf93c5" providerId="ADAL" clId="{0E3AB037-7130-4729-A61D-971574FE34F7}" dt="2023-04-28T15:20:18.075" v="145" actId="20577"/>
          <ac:spMkLst>
            <pc:docMk/>
            <pc:sldMk cId="857257702" sldId="286"/>
            <ac:spMk id="158" creationId="{00000000-0000-0000-0000-000000000000}"/>
          </ac:spMkLst>
        </pc:spChg>
      </pc:sldChg>
      <pc:sldChg chg="modSp new mod">
        <pc:chgData name="Balian, Sarah (CNTR)" userId="b3b060d9-4d34-479b-ad68-688eaebf93c5" providerId="ADAL" clId="{0E3AB037-7130-4729-A61D-971574FE34F7}" dt="2023-04-28T15:33:06.121" v="910" actId="207"/>
        <pc:sldMkLst>
          <pc:docMk/>
          <pc:sldMk cId="1659489081" sldId="287"/>
        </pc:sldMkLst>
        <pc:spChg chg="mod">
          <ac:chgData name="Balian, Sarah (CNTR)" userId="b3b060d9-4d34-479b-ad68-688eaebf93c5" providerId="ADAL" clId="{0E3AB037-7130-4729-A61D-971574FE34F7}" dt="2023-04-28T15:24:01.594" v="325" actId="20577"/>
          <ac:spMkLst>
            <pc:docMk/>
            <pc:sldMk cId="1659489081" sldId="287"/>
            <ac:spMk id="2" creationId="{F7EEF401-7799-AECD-45A2-265034FCA07B}"/>
          </ac:spMkLst>
        </pc:spChg>
        <pc:spChg chg="mod">
          <ac:chgData name="Balian, Sarah (CNTR)" userId="b3b060d9-4d34-479b-ad68-688eaebf93c5" providerId="ADAL" clId="{0E3AB037-7130-4729-A61D-971574FE34F7}" dt="2023-04-28T15:33:06.121" v="910" actId="207"/>
          <ac:spMkLst>
            <pc:docMk/>
            <pc:sldMk cId="1659489081" sldId="287"/>
            <ac:spMk id="3" creationId="{506D1537-5487-556A-4FD5-EAD1AAEACCD0}"/>
          </ac:spMkLst>
        </pc:spChg>
      </pc:sldChg>
      <pc:sldChg chg="addSp delSp modSp add mod setBg modNotesTx">
        <pc:chgData name="Balian, Sarah (CNTR)" userId="b3b060d9-4d34-479b-ad68-688eaebf93c5" providerId="ADAL" clId="{0E3AB037-7130-4729-A61D-971574FE34F7}" dt="2023-04-28T15:32:53.507" v="908" actId="20577"/>
        <pc:sldMkLst>
          <pc:docMk/>
          <pc:sldMk cId="1229080068" sldId="288"/>
        </pc:sldMkLst>
        <pc:spChg chg="add del mod">
          <ac:chgData name="Balian, Sarah (CNTR)" userId="b3b060d9-4d34-479b-ad68-688eaebf93c5" providerId="ADAL" clId="{0E3AB037-7130-4729-A61D-971574FE34F7}" dt="2023-04-28T15:28:48.197" v="883" actId="478"/>
          <ac:spMkLst>
            <pc:docMk/>
            <pc:sldMk cId="1229080068" sldId="288"/>
            <ac:spMk id="3" creationId="{9F3A8F93-6610-93C5-8A58-DCDD197E7AEC}"/>
          </ac:spMkLst>
        </pc:spChg>
        <pc:spChg chg="add mod">
          <ac:chgData name="Balian, Sarah (CNTR)" userId="b3b060d9-4d34-479b-ad68-688eaebf93c5" providerId="ADAL" clId="{0E3AB037-7130-4729-A61D-971574FE34F7}" dt="2023-04-28T15:28:50.822" v="891" actId="20577"/>
          <ac:spMkLst>
            <pc:docMk/>
            <pc:sldMk cId="1229080068" sldId="288"/>
            <ac:spMk id="4" creationId="{D4E32416-C55C-6372-4C7C-35E30723F2F7}"/>
          </ac:spMkLst>
        </pc:spChg>
        <pc:spChg chg="add mod">
          <ac:chgData name="Balian, Sarah (CNTR)" userId="b3b060d9-4d34-479b-ad68-688eaebf93c5" providerId="ADAL" clId="{0E3AB037-7130-4729-A61D-971574FE34F7}" dt="2023-04-28T15:28:43.170" v="882"/>
          <ac:spMkLst>
            <pc:docMk/>
            <pc:sldMk cId="1229080068" sldId="288"/>
            <ac:spMk id="5" creationId="{26B337F9-198E-9AA0-C44A-01448FABD4F8}"/>
          </ac:spMkLst>
        </pc:spChg>
        <pc:spChg chg="mod">
          <ac:chgData name="Balian, Sarah (CNTR)" userId="b3b060d9-4d34-479b-ad68-688eaebf93c5" providerId="ADAL" clId="{0E3AB037-7130-4729-A61D-971574FE34F7}" dt="2023-04-28T15:28:43.170" v="882"/>
          <ac:spMkLst>
            <pc:docMk/>
            <pc:sldMk cId="1229080068" sldId="288"/>
            <ac:spMk id="8" creationId="{EEFA98B7-3869-BEDF-E66D-F78AB2F7A346}"/>
          </ac:spMkLst>
        </pc:spChg>
        <pc:spChg chg="del">
          <ac:chgData name="Balian, Sarah (CNTR)" userId="b3b060d9-4d34-479b-ad68-688eaebf93c5" providerId="ADAL" clId="{0E3AB037-7130-4729-A61D-971574FE34F7}" dt="2023-04-28T15:28:32.407" v="881" actId="478"/>
          <ac:spMkLst>
            <pc:docMk/>
            <pc:sldMk cId="1229080068" sldId="288"/>
            <ac:spMk id="270" creationId="{00000000-0000-0000-0000-000000000000}"/>
          </ac:spMkLst>
        </pc:spChg>
        <pc:spChg chg="del">
          <ac:chgData name="Balian, Sarah (CNTR)" userId="b3b060d9-4d34-479b-ad68-688eaebf93c5" providerId="ADAL" clId="{0E3AB037-7130-4729-A61D-971574FE34F7}" dt="2023-04-28T15:28:32.407" v="881" actId="478"/>
          <ac:spMkLst>
            <pc:docMk/>
            <pc:sldMk cId="1229080068" sldId="288"/>
            <ac:spMk id="272" creationId="{00000000-0000-0000-0000-000000000000}"/>
          </ac:spMkLst>
        </pc:spChg>
        <pc:spChg chg="del">
          <ac:chgData name="Balian, Sarah (CNTR)" userId="b3b060d9-4d34-479b-ad68-688eaebf93c5" providerId="ADAL" clId="{0E3AB037-7130-4729-A61D-971574FE34F7}" dt="2023-04-28T15:28:32.407" v="881" actId="478"/>
          <ac:spMkLst>
            <pc:docMk/>
            <pc:sldMk cId="1229080068" sldId="288"/>
            <ac:spMk id="274" creationId="{00000000-0000-0000-0000-000000000000}"/>
          </ac:spMkLst>
        </pc:spChg>
        <pc:grpChg chg="add mod">
          <ac:chgData name="Balian, Sarah (CNTR)" userId="b3b060d9-4d34-479b-ad68-688eaebf93c5" providerId="ADAL" clId="{0E3AB037-7130-4729-A61D-971574FE34F7}" dt="2023-04-28T15:28:43.170" v="882"/>
          <ac:grpSpMkLst>
            <pc:docMk/>
            <pc:sldMk cId="1229080068" sldId="288"/>
            <ac:grpSpMk id="6" creationId="{479C0DEB-F1D0-AB71-44B0-1A814540E842}"/>
          </ac:grpSpMkLst>
        </pc:grpChg>
        <pc:graphicFrameChg chg="mod">
          <ac:chgData name="Balian, Sarah (CNTR)" userId="b3b060d9-4d34-479b-ad68-688eaebf93c5" providerId="ADAL" clId="{0E3AB037-7130-4729-A61D-971574FE34F7}" dt="2023-04-28T15:32:45.093" v="907" actId="1076"/>
          <ac:graphicFrameMkLst>
            <pc:docMk/>
            <pc:sldMk cId="1229080068" sldId="288"/>
            <ac:graphicFrameMk id="275" creationId="{00000000-0000-0000-0000-000000000000}"/>
          </ac:graphicFrameMkLst>
        </pc:graphicFrameChg>
        <pc:picChg chg="mod">
          <ac:chgData name="Balian, Sarah (CNTR)" userId="b3b060d9-4d34-479b-ad68-688eaebf93c5" providerId="ADAL" clId="{0E3AB037-7130-4729-A61D-971574FE34F7}" dt="2023-04-28T15:28:43.170" v="882"/>
          <ac:picMkLst>
            <pc:docMk/>
            <pc:sldMk cId="1229080068" sldId="288"/>
            <ac:picMk id="7" creationId="{4C78DC7C-7D0D-377D-AF1E-75464EC20AAB}"/>
          </ac:picMkLst>
        </pc:picChg>
        <pc:picChg chg="del">
          <ac:chgData name="Balian, Sarah (CNTR)" userId="b3b060d9-4d34-479b-ad68-688eaebf93c5" providerId="ADAL" clId="{0E3AB037-7130-4729-A61D-971574FE34F7}" dt="2023-04-28T15:28:32.407" v="881" actId="478"/>
          <ac:picMkLst>
            <pc:docMk/>
            <pc:sldMk cId="1229080068" sldId="288"/>
            <ac:picMk id="273" creationId="{00000000-0000-0000-0000-000000000000}"/>
          </ac:picMkLst>
        </pc:pic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7.xml"/><Relationship Id="rId1" Type="http://schemas.microsoft.com/office/2011/relationships/chartStyle" Target="style17.xml"/><Relationship Id="rId4" Type="http://schemas.openxmlformats.org/officeDocument/2006/relationships/package" Target="../embeddings/Microsoft_Excel_Worksheet16.xlsx"/></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20.xml"/><Relationship Id="rId1" Type="http://schemas.microsoft.com/office/2011/relationships/chartStyle" Target="style20.xml"/></Relationships>
</file>

<file path=ppt/charts/_rels/chart21.xml.rels><?xml version="1.0" encoding="UTF-8" standalone="yes"?>
<Relationships xmlns="http://schemas.openxmlformats.org/package/2006/relationships"><Relationship Id="rId3" Type="http://schemas.openxmlformats.org/officeDocument/2006/relationships/package" Target="../embeddings/Microsoft_Excel_Worksheet20.xlsx"/><Relationship Id="rId2" Type="http://schemas.microsoft.com/office/2011/relationships/chartColorStyle" Target="colors21.xml"/><Relationship Id="rId1" Type="http://schemas.microsoft.com/office/2011/relationships/chartStyle" Target="style21.xml"/></Relationships>
</file>

<file path=ppt/charts/_rels/chart22.xml.rels><?xml version="1.0" encoding="UTF-8" standalone="yes"?>
<Relationships xmlns="http://schemas.openxmlformats.org/package/2006/relationships"><Relationship Id="rId3" Type="http://schemas.openxmlformats.org/officeDocument/2006/relationships/package" Target="../embeddings/Microsoft_Excel_Worksheet21.xlsx"/><Relationship Id="rId2" Type="http://schemas.microsoft.com/office/2011/relationships/chartColorStyle" Target="colors22.xml"/><Relationship Id="rId1" Type="http://schemas.microsoft.com/office/2011/relationships/chartStyle" Target="style22.xml"/></Relationships>
</file>

<file path=ppt/charts/_rels/chart23.xml.rels><?xml version="1.0" encoding="UTF-8" standalone="yes"?>
<Relationships xmlns="http://schemas.openxmlformats.org/package/2006/relationships"><Relationship Id="rId3" Type="http://schemas.openxmlformats.org/officeDocument/2006/relationships/package" Target="../embeddings/Microsoft_Excel_Worksheet22.xlsx"/><Relationship Id="rId2" Type="http://schemas.microsoft.com/office/2011/relationships/chartColorStyle" Target="colors23.xml"/><Relationship Id="rId1" Type="http://schemas.microsoft.com/office/2011/relationships/chartStyle" Target="style23.xml"/></Relationships>
</file>

<file path=ppt/charts/_rels/chart24.xml.rels><?xml version="1.0" encoding="UTF-8" standalone="yes"?>
<Relationships xmlns="http://schemas.openxmlformats.org/package/2006/relationships"><Relationship Id="rId3" Type="http://schemas.openxmlformats.org/officeDocument/2006/relationships/package" Target="../embeddings/Microsoft_Excel_Worksheet23.xlsx"/><Relationship Id="rId2" Type="http://schemas.microsoft.com/office/2011/relationships/chartColorStyle" Target="colors24.xml"/><Relationship Id="rId1" Type="http://schemas.microsoft.com/office/2011/relationships/chartStyle" Target="style24.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Nepal</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Nepal</c:v>
                </c:pt>
                <c:pt idx="1">
                  <c:v>Urban</c:v>
                </c:pt>
                <c:pt idx="2">
                  <c:v>Rural</c:v>
                </c:pt>
              </c:strCache>
            </c:strRef>
          </c:cat>
          <c:val>
            <c:numRef>
              <c:f>Sheet1!$B$2:$B$4</c:f>
              <c:numCache>
                <c:formatCode>General</c:formatCode>
                <c:ptCount val="3"/>
                <c:pt idx="0">
                  <c:v>97</c:v>
                </c:pt>
                <c:pt idx="1">
                  <c:v>98</c:v>
                </c:pt>
                <c:pt idx="2">
                  <c:v>94</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0934299648530092"/>
          <c:w val="0.95416666666666672"/>
          <c:h val="0.76466686646868098"/>
        </c:manualLayout>
      </c:layout>
      <c:barChart>
        <c:barDir val="col"/>
        <c:grouping val="clustered"/>
        <c:varyColors val="0"/>
        <c:ser>
          <c:idx val="0"/>
          <c:order val="0"/>
          <c:tx>
            <c:strRef>
              <c:f>Sheet1!$B$1</c:f>
              <c:strCache>
                <c:ptCount val="1"/>
                <c:pt idx="0">
                  <c:v>Nepal</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Basic Primary </c:v>
                </c:pt>
                <c:pt idx="1">
                  <c:v>Upper Primary</c:v>
                </c:pt>
                <c:pt idx="2">
                  <c:v>Secondary school</c:v>
                </c:pt>
              </c:strCache>
            </c:strRef>
          </c:cat>
          <c:val>
            <c:numRef>
              <c:f>Sheet1!$B$2:$B$4</c:f>
              <c:numCache>
                <c:formatCode>General</c:formatCode>
                <c:ptCount val="3"/>
                <c:pt idx="0">
                  <c:v>76</c:v>
                </c:pt>
                <c:pt idx="1">
                  <c:v>48</c:v>
                </c:pt>
                <c:pt idx="2">
                  <c:v>51</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Urban</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Basic Primary </c:v>
                </c:pt>
                <c:pt idx="1">
                  <c:v>Upper Primary</c:v>
                </c:pt>
                <c:pt idx="2">
                  <c:v>Secondary school</c:v>
                </c:pt>
              </c:strCache>
            </c:strRef>
          </c:cat>
          <c:val>
            <c:numRef>
              <c:f>Sheet1!$C$2:$C$4</c:f>
              <c:numCache>
                <c:formatCode>General</c:formatCode>
                <c:ptCount val="3"/>
                <c:pt idx="0">
                  <c:v>75</c:v>
                </c:pt>
                <c:pt idx="1">
                  <c:v>48</c:v>
                </c:pt>
                <c:pt idx="2">
                  <c:v>53</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Rural</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Basic Primary </c:v>
                </c:pt>
                <c:pt idx="1">
                  <c:v>Upper Primary</c:v>
                </c:pt>
                <c:pt idx="2">
                  <c:v>Secondary school</c:v>
                </c:pt>
              </c:strCache>
            </c:strRef>
          </c:cat>
          <c:val>
            <c:numRef>
              <c:f>Sheet1!$D$2:$D$4</c:f>
              <c:numCache>
                <c:formatCode>General</c:formatCode>
                <c:ptCount val="3"/>
                <c:pt idx="0">
                  <c:v>78</c:v>
                </c:pt>
                <c:pt idx="1">
                  <c:v>48</c:v>
                </c:pt>
                <c:pt idx="2">
                  <c:v>49</c:v>
                </c:pt>
              </c:numCache>
            </c:numRef>
          </c:val>
          <c:extLst>
            <c:ext xmlns:c16="http://schemas.microsoft.com/office/drawing/2014/chart" uri="{C3380CC4-5D6E-409C-BE32-E72D297353CC}">
              <c16:uniqueId val="{00000002-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0934299648530092"/>
          <c:w val="0.95416666666666672"/>
          <c:h val="0.76466686646868098"/>
        </c:manualLayout>
      </c:layout>
      <c:barChart>
        <c:barDir val="col"/>
        <c:grouping val="clustered"/>
        <c:varyColors val="0"/>
        <c:ser>
          <c:idx val="0"/>
          <c:order val="0"/>
          <c:tx>
            <c:strRef>
              <c:f>Sheet1!$B$1</c:f>
              <c:strCache>
                <c:ptCount val="1"/>
                <c:pt idx="0">
                  <c:v>Nepal</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Lower Basic School (Grades 1-5)</c:v>
                </c:pt>
                <c:pt idx="1">
                  <c:v>Upper Basic School (Grades 6-8)</c:v>
                </c:pt>
                <c:pt idx="2">
                  <c:v>Secondary school 
(Grades 9-12)</c:v>
                </c:pt>
              </c:strCache>
            </c:strRef>
          </c:cat>
          <c:val>
            <c:numRef>
              <c:f>Sheet1!$B$2:$B$4</c:f>
              <c:numCache>
                <c:formatCode>General</c:formatCode>
                <c:ptCount val="3"/>
                <c:pt idx="0">
                  <c:v>76</c:v>
                </c:pt>
                <c:pt idx="1">
                  <c:v>48</c:v>
                </c:pt>
                <c:pt idx="2">
                  <c:v>51</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Urban</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Lower Basic School (Grades 1-5)</c:v>
                </c:pt>
                <c:pt idx="1">
                  <c:v>Upper Basic School (Grades 6-8)</c:v>
                </c:pt>
                <c:pt idx="2">
                  <c:v>Secondary school 
(Grades 9-12)</c:v>
                </c:pt>
              </c:strCache>
            </c:strRef>
          </c:cat>
          <c:val>
            <c:numRef>
              <c:f>Sheet1!$C$2:$C$4</c:f>
              <c:numCache>
                <c:formatCode>General</c:formatCode>
                <c:ptCount val="3"/>
                <c:pt idx="0">
                  <c:v>75</c:v>
                </c:pt>
                <c:pt idx="1">
                  <c:v>48</c:v>
                </c:pt>
                <c:pt idx="2">
                  <c:v>53</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Rural</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Lower Basic School (Grades 1-5)</c:v>
                </c:pt>
                <c:pt idx="1">
                  <c:v>Upper Basic School (Grades 6-8)</c:v>
                </c:pt>
                <c:pt idx="2">
                  <c:v>Secondary school 
(Grades 9-12)</c:v>
                </c:pt>
              </c:strCache>
            </c:strRef>
          </c:cat>
          <c:val>
            <c:numRef>
              <c:f>Sheet1!$D$2:$D$4</c:f>
              <c:numCache>
                <c:formatCode>General</c:formatCode>
                <c:ptCount val="3"/>
                <c:pt idx="0">
                  <c:v>78</c:v>
                </c:pt>
                <c:pt idx="1">
                  <c:v>48</c:v>
                </c:pt>
                <c:pt idx="2">
                  <c:v>49</c:v>
                </c:pt>
              </c:numCache>
            </c:numRef>
          </c:val>
          <c:extLst>
            <c:ext xmlns:c16="http://schemas.microsoft.com/office/drawing/2014/chart" uri="{C3380CC4-5D6E-409C-BE32-E72D297353CC}">
              <c16:uniqueId val="{00000002-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4.3220550453074179E-2"/>
          <c:w val="0.95416666666666672"/>
          <c:h val="0.85510273606895393"/>
        </c:manualLayout>
      </c:layout>
      <c:barChart>
        <c:barDir val="col"/>
        <c:grouping val="clustered"/>
        <c:varyColors val="0"/>
        <c:ser>
          <c:idx val="0"/>
          <c:order val="0"/>
          <c:tx>
            <c:strRef>
              <c:f>Sheet1!$A$2</c:f>
              <c:strCache>
                <c:ptCount val="1"/>
              </c:strCache>
            </c:strRef>
          </c:tx>
          <c:spPr>
            <a:solidFill>
              <a:schemeClr val="accent1"/>
            </a:solidFill>
            <a:ln>
              <a:noFill/>
            </a:ln>
            <a:effectLst/>
          </c:spPr>
          <c:invertIfNegative val="0"/>
          <c:dPt>
            <c:idx val="0"/>
            <c:invertIfNegative val="0"/>
            <c:bubble3D val="0"/>
            <c:spPr>
              <a:solidFill>
                <a:schemeClr val="accent1"/>
              </a:solidFill>
              <a:ln>
                <a:noFill/>
              </a:ln>
              <a:effectLst/>
            </c:spPr>
            <c:extLst>
              <c:ext xmlns:c16="http://schemas.microsoft.com/office/drawing/2014/chart" uri="{C3380CC4-5D6E-409C-BE32-E72D297353CC}">
                <c16:uniqueId val="{00000005-AB77-45C1-A847-95825628AF64}"/>
              </c:ext>
            </c:extLst>
          </c:dPt>
          <c:dPt>
            <c:idx val="1"/>
            <c:invertIfNegative val="0"/>
            <c:bubble3D val="0"/>
            <c:spPr>
              <a:solidFill>
                <a:schemeClr val="accent1"/>
              </a:solidFill>
              <a:ln>
                <a:noFill/>
              </a:ln>
              <a:effectLst/>
            </c:spPr>
            <c:extLst>
              <c:ext xmlns:c16="http://schemas.microsoft.com/office/drawing/2014/chart" uri="{C3380CC4-5D6E-409C-BE32-E72D297353CC}">
                <c16:uniqueId val="{00000001-AB77-45C1-A847-95825628AF64}"/>
              </c:ext>
            </c:extLst>
          </c:dPt>
          <c:dPt>
            <c:idx val="2"/>
            <c:invertIfNegative val="0"/>
            <c:bubble3D val="0"/>
            <c:spPr>
              <a:solidFill>
                <a:schemeClr val="accent2"/>
              </a:solidFill>
              <a:ln>
                <a:noFill/>
              </a:ln>
              <a:effectLst/>
            </c:spPr>
            <c:extLst>
              <c:ext xmlns:c16="http://schemas.microsoft.com/office/drawing/2014/chart" uri="{C3380CC4-5D6E-409C-BE32-E72D297353CC}">
                <c16:uniqueId val="{00000003-AB77-45C1-A847-95825628AF64}"/>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Sheet1!$A$2:$A$5</c:f>
              <c:numCache>
                <c:formatCode>General</c:formatCode>
                <c:ptCount val="4"/>
              </c:numCache>
            </c:numRef>
          </c:cat>
          <c:val>
            <c:numRef>
              <c:f>Sheet1!$B$2:$B$5</c:f>
              <c:numCache>
                <c:formatCode>General</c:formatCode>
                <c:ptCount val="4"/>
                <c:pt idx="0">
                  <c:v>105</c:v>
                </c:pt>
                <c:pt idx="1">
                  <c:v>116</c:v>
                </c:pt>
                <c:pt idx="2">
                  <c:v>100</c:v>
                </c:pt>
                <c:pt idx="3">
                  <c:v>105</c:v>
                </c:pt>
              </c:numCache>
            </c:numRef>
          </c:val>
          <c:extLst>
            <c:ext xmlns:c16="http://schemas.microsoft.com/office/drawing/2014/chart" uri="{C3380CC4-5D6E-409C-BE32-E72D297353CC}">
              <c16:uniqueId val="{00000004-AB77-45C1-A847-95825628AF64}"/>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2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7.889316949568155E-2"/>
          <c:w val="0.95416666666666672"/>
          <c:h val="0.79234852736833494"/>
        </c:manualLayout>
      </c:layout>
      <c:barChart>
        <c:barDir val="col"/>
        <c:grouping val="clustered"/>
        <c:varyColors val="0"/>
        <c:ser>
          <c:idx val="0"/>
          <c:order val="0"/>
          <c:tx>
            <c:strRef>
              <c:f>Sheet1!$A$2</c:f>
              <c:strCache>
                <c:ptCount val="1"/>
                <c:pt idx="0">
                  <c:v>Nepal</c:v>
                </c:pt>
              </c:strCache>
            </c:strRef>
          </c:tx>
          <c:spPr>
            <a:solidFill>
              <a:schemeClr val="accent5"/>
            </a:solidFill>
            <a:ln>
              <a:noFill/>
            </a:ln>
            <a:effectLst/>
          </c:spPr>
          <c:invertIfNegative val="0"/>
          <c:dPt>
            <c:idx val="1"/>
            <c:invertIfNegative val="0"/>
            <c:bubble3D val="0"/>
            <c:spPr>
              <a:solidFill>
                <a:schemeClr val="accent1"/>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2"/>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Nepal</c:v>
                </c:pt>
                <c:pt idx="1">
                  <c:v>Female</c:v>
                </c:pt>
                <c:pt idx="2">
                  <c:v>Male</c:v>
                </c:pt>
              </c:strCache>
            </c:strRef>
          </c:cat>
          <c:val>
            <c:numRef>
              <c:f>Sheet1!$B$2:$B$4</c:f>
              <c:numCache>
                <c:formatCode>General</c:formatCode>
                <c:ptCount val="3"/>
                <c:pt idx="0">
                  <c:v>82</c:v>
                </c:pt>
                <c:pt idx="1">
                  <c:v>81</c:v>
                </c:pt>
                <c:pt idx="2">
                  <c:v>82</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Nepal</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Nepal</c:v>
                </c:pt>
                <c:pt idx="1">
                  <c:v>Urban</c:v>
                </c:pt>
                <c:pt idx="2">
                  <c:v>Rural</c:v>
                </c:pt>
              </c:strCache>
            </c:strRef>
          </c:cat>
          <c:val>
            <c:numRef>
              <c:f>Sheet1!$B$2:$B$4</c:f>
              <c:numCache>
                <c:formatCode>General</c:formatCode>
                <c:ptCount val="3"/>
                <c:pt idx="0">
                  <c:v>13</c:v>
                </c:pt>
                <c:pt idx="1">
                  <c:v>11</c:v>
                </c:pt>
                <c:pt idx="2">
                  <c:v>16</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8766284645904481"/>
          <c:y val="4.8883211080399799E-3"/>
          <c:w val="0.57613973294735688"/>
          <c:h val="0.9772854729489161"/>
        </c:manualLayout>
      </c:layout>
      <c:barChart>
        <c:barDir val="bar"/>
        <c:grouping val="clustered"/>
        <c:varyColors val="0"/>
        <c:ser>
          <c:idx val="0"/>
          <c:order val="0"/>
          <c:tx>
            <c:strRef>
              <c:f>Sheet1!$A$3</c:f>
              <c:strCache>
                <c:ptCount val="1"/>
                <c:pt idx="0">
                  <c:v>Gandaki Province</c:v>
                </c:pt>
              </c:strCache>
            </c:strRef>
          </c:tx>
          <c:spPr>
            <a:solidFill>
              <a:schemeClr val="accent3"/>
            </a:solidFill>
            <a:ln>
              <a:noFill/>
            </a:ln>
            <a:effectLst/>
          </c:spPr>
          <c:invertIfNegative val="0"/>
          <c:dPt>
            <c:idx val="0"/>
            <c:invertIfNegative val="0"/>
            <c:bubble3D val="0"/>
            <c:spPr>
              <a:solidFill>
                <a:schemeClr val="accent6"/>
              </a:solidFill>
              <a:ln>
                <a:noFill/>
              </a:ln>
              <a:effectLst/>
            </c:spPr>
            <c:extLst>
              <c:ext xmlns:c16="http://schemas.microsoft.com/office/drawing/2014/chart" uri="{C3380CC4-5D6E-409C-BE32-E72D297353CC}">
                <c16:uniqueId val="{00000005-EEA9-43D7-B068-1CAFCDAD1084}"/>
              </c:ext>
            </c:extLst>
          </c:dPt>
          <c:dPt>
            <c:idx val="1"/>
            <c:invertIfNegative val="0"/>
            <c:bubble3D val="0"/>
            <c:spPr>
              <a:solidFill>
                <a:schemeClr val="accent3"/>
              </a:solidFill>
              <a:ln>
                <a:noFill/>
              </a:ln>
              <a:effectLst/>
            </c:spPr>
            <c:extLst>
              <c:ext xmlns:c16="http://schemas.microsoft.com/office/drawing/2014/chart" uri="{C3380CC4-5D6E-409C-BE32-E72D297353CC}">
                <c16:uniqueId val="{00000001-EEA9-43D7-B068-1CAFCDAD1084}"/>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3-EEA9-43D7-B068-1CAFCDAD1084}"/>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Nepal</c:v>
                </c:pt>
                <c:pt idx="1">
                  <c:v>Gandaki Province</c:v>
                </c:pt>
                <c:pt idx="2">
                  <c:v>Bagmati Province</c:v>
                </c:pt>
                <c:pt idx="3">
                  <c:v>Lumbini Province</c:v>
                </c:pt>
                <c:pt idx="4">
                  <c:v>Sudurpashchim Province</c:v>
                </c:pt>
                <c:pt idx="5">
                  <c:v>Koshi Province</c:v>
                </c:pt>
                <c:pt idx="6">
                  <c:v>Madhesh Province</c:v>
                </c:pt>
                <c:pt idx="7">
                  <c:v>Karnali Province</c:v>
                </c:pt>
              </c:strCache>
            </c:strRef>
          </c:cat>
          <c:val>
            <c:numRef>
              <c:f>Sheet1!$B$2:$B$9</c:f>
              <c:numCache>
                <c:formatCode>General</c:formatCode>
                <c:ptCount val="8"/>
                <c:pt idx="0">
                  <c:v>13</c:v>
                </c:pt>
                <c:pt idx="1">
                  <c:v>8</c:v>
                </c:pt>
                <c:pt idx="2">
                  <c:v>9</c:v>
                </c:pt>
                <c:pt idx="3">
                  <c:v>10</c:v>
                </c:pt>
                <c:pt idx="4">
                  <c:v>12</c:v>
                </c:pt>
                <c:pt idx="5">
                  <c:v>13</c:v>
                </c:pt>
                <c:pt idx="6">
                  <c:v>14</c:v>
                </c:pt>
                <c:pt idx="7">
                  <c:v>32</c:v>
                </c:pt>
              </c:numCache>
            </c:numRef>
          </c:val>
          <c:extLst>
            <c:ext xmlns:c16="http://schemas.microsoft.com/office/drawing/2014/chart" uri="{C3380CC4-5D6E-409C-BE32-E72D297353CC}">
              <c16:uniqueId val="{00000004-EEA9-43D7-B068-1CAFCDAD1084}"/>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b"/>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1931394481730051E-2"/>
          <c:y val="6.014653107376234E-2"/>
          <c:w val="0.7238661945780267"/>
          <c:h val="0.82122696274302565"/>
        </c:manualLayout>
      </c:layout>
      <c:barChart>
        <c:barDir val="col"/>
        <c:grouping val="percentStacked"/>
        <c:varyColors val="0"/>
        <c:ser>
          <c:idx val="0"/>
          <c:order val="0"/>
          <c:tx>
            <c:strRef>
              <c:f>Sheet1!$B$1</c:f>
              <c:strCache>
                <c:ptCount val="1"/>
                <c:pt idx="0">
                  <c:v>At least basic service</c:v>
                </c:pt>
              </c:strCache>
            </c:strRef>
          </c:tx>
          <c:spPr>
            <a:solidFill>
              <a:srgbClr val="16B9ED"/>
            </a:solidFill>
            <a:ln>
              <a:noFill/>
            </a:ln>
            <a:effectLst/>
          </c:spPr>
          <c:invertIfNegative val="0"/>
          <c:dLbls>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Nepal</c:v>
                </c:pt>
                <c:pt idx="1">
                  <c:v>Urban</c:v>
                </c:pt>
                <c:pt idx="2">
                  <c:v>Rural</c:v>
                </c:pt>
              </c:strCache>
            </c:strRef>
          </c:cat>
          <c:val>
            <c:numRef>
              <c:f>Sheet1!$B$2:$B$4</c:f>
              <c:numCache>
                <c:formatCode>General</c:formatCode>
                <c:ptCount val="3"/>
                <c:pt idx="0">
                  <c:v>98</c:v>
                </c:pt>
                <c:pt idx="1">
                  <c:v>98</c:v>
                </c:pt>
                <c:pt idx="2">
                  <c:v>96</c:v>
                </c:pt>
              </c:numCache>
            </c:numRef>
          </c:val>
          <c:extLst>
            <c:ext xmlns:c16="http://schemas.microsoft.com/office/drawing/2014/chart" uri="{C3380CC4-5D6E-409C-BE32-E72D297353CC}">
              <c16:uniqueId val="{00000000-5E0E-4B48-AB00-B375CEECC393}"/>
            </c:ext>
          </c:extLst>
        </c:ser>
        <c:ser>
          <c:idx val="1"/>
          <c:order val="1"/>
          <c:tx>
            <c:strRef>
              <c:f>Sheet1!$C$1</c:f>
              <c:strCache>
                <c:ptCount val="1"/>
                <c:pt idx="0">
                  <c:v>Limited service</c:v>
                </c:pt>
              </c:strCache>
            </c:strRef>
          </c:tx>
          <c:spPr>
            <a:solidFill>
              <a:srgbClr val="F4F07A"/>
            </a:solidFill>
            <a:ln>
              <a:noFill/>
            </a:ln>
            <a:effectLst/>
          </c:spPr>
          <c:invertIfNegative val="0"/>
          <c:dLbls>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Nepal</c:v>
                </c:pt>
                <c:pt idx="1">
                  <c:v>Urban</c:v>
                </c:pt>
                <c:pt idx="2">
                  <c:v>Rural</c:v>
                </c:pt>
              </c:strCache>
            </c:strRef>
          </c:cat>
          <c:val>
            <c:numRef>
              <c:f>Sheet1!$C$2:$C$4</c:f>
              <c:numCache>
                <c:formatCode>General</c:formatCode>
                <c:ptCount val="3"/>
                <c:pt idx="0">
                  <c:v>1</c:v>
                </c:pt>
                <c:pt idx="1">
                  <c:v>1</c:v>
                </c:pt>
                <c:pt idx="2">
                  <c:v>1</c:v>
                </c:pt>
              </c:numCache>
            </c:numRef>
          </c:val>
          <c:extLst>
            <c:ext xmlns:c16="http://schemas.microsoft.com/office/drawing/2014/chart" uri="{C3380CC4-5D6E-409C-BE32-E72D297353CC}">
              <c16:uniqueId val="{00000001-5E0E-4B48-AB00-B375CEECC393}"/>
            </c:ext>
          </c:extLst>
        </c:ser>
        <c:ser>
          <c:idx val="2"/>
          <c:order val="2"/>
          <c:tx>
            <c:strRef>
              <c:f>Sheet1!$D$1</c:f>
              <c:strCache>
                <c:ptCount val="1"/>
                <c:pt idx="0">
                  <c:v>Unimproved</c:v>
                </c:pt>
              </c:strCache>
            </c:strRef>
          </c:tx>
          <c:spPr>
            <a:solidFill>
              <a:srgbClr val="FFD53F"/>
            </a:solidFill>
            <a:ln>
              <a:noFill/>
            </a:ln>
            <a:effectLst/>
          </c:spPr>
          <c:invertIfNegative val="0"/>
          <c:dLbls>
            <c:dLbl>
              <c:idx val="0"/>
              <c:layout>
                <c:manualLayout>
                  <c:x val="7.457121551081286E-2"/>
                  <c:y val="5.1057090951888697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5E0E-4B48-AB00-B375CEECC393}"/>
                </c:ext>
              </c:extLst>
            </c:dLbl>
            <c:dLbl>
              <c:idx val="1"/>
              <c:layout>
                <c:manualLayout>
                  <c:x val="6.5622669649515283E-2"/>
                  <c:y val="1.531728489265438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5E0E-4B48-AB00-B375CEECC393}"/>
                </c:ext>
              </c:extLst>
            </c:dLbl>
            <c:dLbl>
              <c:idx val="2"/>
              <c:layout>
                <c:manualLayout>
                  <c:x val="7.6062639821028968E-2"/>
                  <c:y val="-1.1304780848855436E-17"/>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E0E-4B48-AB00-B375CEECC393}"/>
                </c:ext>
              </c:extLst>
            </c:dLbl>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Nepal</c:v>
                </c:pt>
                <c:pt idx="1">
                  <c:v>Urban</c:v>
                </c:pt>
                <c:pt idx="2">
                  <c:v>Rural</c:v>
                </c:pt>
              </c:strCache>
            </c:strRef>
          </c:cat>
          <c:val>
            <c:numRef>
              <c:f>Sheet1!$D$2:$D$4</c:f>
              <c:numCache>
                <c:formatCode>General</c:formatCode>
                <c:ptCount val="3"/>
                <c:pt idx="0">
                  <c:v>2</c:v>
                </c:pt>
                <c:pt idx="1">
                  <c:v>1</c:v>
                </c:pt>
                <c:pt idx="2">
                  <c:v>3</c:v>
                </c:pt>
              </c:numCache>
            </c:numRef>
          </c:val>
          <c:extLst>
            <c:ext xmlns:c16="http://schemas.microsoft.com/office/drawing/2014/chart" uri="{C3380CC4-5D6E-409C-BE32-E72D297353CC}">
              <c16:uniqueId val="{00000002-5E0E-4B48-AB00-B375CEECC393}"/>
            </c:ext>
          </c:extLst>
        </c:ser>
        <c:ser>
          <c:idx val="3"/>
          <c:order val="3"/>
          <c:tx>
            <c:strRef>
              <c:f>Sheet1!$E$1</c:f>
              <c:strCache>
                <c:ptCount val="1"/>
                <c:pt idx="0">
                  <c:v>Surface water</c:v>
                </c:pt>
              </c:strCache>
            </c:strRef>
          </c:tx>
          <c:spPr>
            <a:solidFill>
              <a:srgbClr val="FDB813"/>
            </a:solidFill>
            <a:ln>
              <a:noFill/>
            </a:ln>
            <a:effectLst/>
          </c:spPr>
          <c:invertIfNegative val="0"/>
          <c:dLbls>
            <c:delete val="1"/>
          </c:dLbls>
          <c:cat>
            <c:strRef>
              <c:f>Sheet1!$A$2:$A$4</c:f>
              <c:strCache>
                <c:ptCount val="3"/>
                <c:pt idx="0">
                  <c:v>Nepal</c:v>
                </c:pt>
                <c:pt idx="1">
                  <c:v>Urban</c:v>
                </c:pt>
                <c:pt idx="2">
                  <c:v>Rural</c:v>
                </c:pt>
              </c:strCache>
            </c:strRef>
          </c:cat>
          <c:val>
            <c:numRef>
              <c:f>Sheet1!$E$2:$E$4</c:f>
              <c:numCache>
                <c:formatCode>General</c:formatCode>
                <c:ptCount val="3"/>
                <c:pt idx="0">
                  <c:v>1</c:v>
                </c:pt>
                <c:pt idx="1">
                  <c:v>1</c:v>
                </c:pt>
                <c:pt idx="2">
                  <c:v>1</c:v>
                </c:pt>
              </c:numCache>
            </c:numRef>
          </c:val>
          <c:extLst>
            <c:ext xmlns:c16="http://schemas.microsoft.com/office/drawing/2014/chart" uri="{C3380CC4-5D6E-409C-BE32-E72D297353CC}">
              <c16:uniqueId val="{00000003-5E0E-4B48-AB00-B375CEECC393}"/>
            </c:ext>
          </c:extLst>
        </c:ser>
        <c:dLbls>
          <c:dLblPos val="ctr"/>
          <c:showLegendKey val="0"/>
          <c:showVal val="1"/>
          <c:showCatName val="0"/>
          <c:showSerName val="0"/>
          <c:showPercent val="0"/>
          <c:showBubbleSize val="0"/>
        </c:dLbls>
        <c:gapWidth val="100"/>
        <c:overlap val="100"/>
        <c:axId val="627293104"/>
        <c:axId val="627288944"/>
      </c:barChart>
      <c:catAx>
        <c:axId val="6272931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lang="en-US"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27288944"/>
        <c:crosses val="autoZero"/>
        <c:auto val="1"/>
        <c:lblAlgn val="ctr"/>
        <c:lblOffset val="100"/>
        <c:noMultiLvlLbl val="0"/>
      </c:catAx>
      <c:valAx>
        <c:axId val="627288944"/>
        <c:scaling>
          <c:orientation val="minMax"/>
          <c:min val="0"/>
        </c:scaling>
        <c:delete val="1"/>
        <c:axPos val="l"/>
        <c:numFmt formatCode="0%" sourceLinked="1"/>
        <c:majorTickMark val="none"/>
        <c:minorTickMark val="none"/>
        <c:tickLblPos val="nextTo"/>
        <c:crossAx val="627293104"/>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lang="en-US"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lang="en-US"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dk2" tx2="lt2" accent1="accent1" accent2="accent2" accent3="accent3" accent4="accent4" accent5="accent5" accent6="accent6" hlink="hlink" folHlink="folHlink"/>
  <c:chart>
    <c:autoTitleDeleted val="1"/>
    <c:plotArea>
      <c:layout>
        <c:manualLayout>
          <c:layoutTarget val="inner"/>
          <c:xMode val="edge"/>
          <c:yMode val="edge"/>
          <c:x val="0.20612729432229923"/>
          <c:y val="0"/>
          <c:w val="0.71444772291427361"/>
          <c:h val="0.9772854729489161"/>
        </c:manualLayout>
      </c:layout>
      <c:barChart>
        <c:barDir val="bar"/>
        <c:grouping val="clustered"/>
        <c:varyColors val="0"/>
        <c:ser>
          <c:idx val="0"/>
          <c:order val="0"/>
          <c:tx>
            <c:strRef>
              <c:f>Sheet1!$A$3</c:f>
              <c:strCache>
                <c:ptCount val="1"/>
                <c:pt idx="0">
                  <c:v>Lumbini Province</c:v>
                </c:pt>
              </c:strCache>
            </c:strRef>
          </c:tx>
          <c:spPr>
            <a:solidFill>
              <a:srgbClr val="B1E8F9"/>
            </a:solidFill>
            <a:ln>
              <a:noFill/>
            </a:ln>
            <a:effectLst/>
          </c:spPr>
          <c:invertIfNegative val="0"/>
          <c:dPt>
            <c:idx val="0"/>
            <c:invertIfNegative val="0"/>
            <c:bubble3D val="0"/>
            <c:spPr>
              <a:solidFill>
                <a:srgbClr val="00B0F0"/>
              </a:solidFill>
              <a:ln>
                <a:noFill/>
              </a:ln>
              <a:effectLst/>
            </c:spPr>
            <c:extLst>
              <c:ext xmlns:c16="http://schemas.microsoft.com/office/drawing/2014/chart" uri="{C3380CC4-5D6E-409C-BE32-E72D297353CC}">
                <c16:uniqueId val="{00000001-4B9B-44DA-9AAF-8C38403A7915}"/>
              </c:ext>
            </c:extLst>
          </c:dPt>
          <c:dPt>
            <c:idx val="1"/>
            <c:invertIfNegative val="0"/>
            <c:bubble3D val="0"/>
            <c:spPr>
              <a:solidFill>
                <a:srgbClr val="B1E8F9"/>
              </a:solidFill>
              <a:ln>
                <a:noFill/>
              </a:ln>
              <a:effectLst/>
            </c:spPr>
            <c:extLst>
              <c:ext xmlns:c16="http://schemas.microsoft.com/office/drawing/2014/chart" uri="{C3380CC4-5D6E-409C-BE32-E72D297353CC}">
                <c16:uniqueId val="{00000003-4B9B-44DA-9AAF-8C38403A7915}"/>
              </c:ext>
            </c:extLst>
          </c:dPt>
          <c:dPt>
            <c:idx val="2"/>
            <c:invertIfNegative val="0"/>
            <c:bubble3D val="0"/>
            <c:spPr>
              <a:solidFill>
                <a:srgbClr val="B1E8F9"/>
              </a:solidFill>
              <a:ln>
                <a:noFill/>
              </a:ln>
              <a:effectLst/>
            </c:spPr>
            <c:extLst>
              <c:ext xmlns:c16="http://schemas.microsoft.com/office/drawing/2014/chart" uri="{C3380CC4-5D6E-409C-BE32-E72D297353CC}">
                <c16:uniqueId val="{00000005-4B9B-44DA-9AAF-8C38403A7915}"/>
              </c:ext>
            </c:extLst>
          </c:dPt>
          <c:dLbls>
            <c:dLbl>
              <c:idx val="7"/>
              <c:delete val="1"/>
              <c:extLst>
                <c:ext xmlns:c15="http://schemas.microsoft.com/office/drawing/2012/chart" uri="{CE6537A1-D6FC-4f65-9D91-7224C49458BB}"/>
                <c:ext xmlns:c16="http://schemas.microsoft.com/office/drawing/2014/chart" uri="{C3380CC4-5D6E-409C-BE32-E72D297353CC}">
                  <c16:uniqueId val="{00000007-11D7-47F9-A09E-ECE6D2B25142}"/>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Nepal</c:v>
                </c:pt>
                <c:pt idx="1">
                  <c:v>Lumbini Province</c:v>
                </c:pt>
                <c:pt idx="2">
                  <c:v>Karnali Province</c:v>
                </c:pt>
                <c:pt idx="3">
                  <c:v>Sudurpashchim Province</c:v>
                </c:pt>
                <c:pt idx="4">
                  <c:v>Koshi Province</c:v>
                </c:pt>
                <c:pt idx="5">
                  <c:v>Bagmati Province</c:v>
                </c:pt>
                <c:pt idx="6">
                  <c:v>Gandaki Province</c:v>
                </c:pt>
                <c:pt idx="7">
                  <c:v>Madhesh Province</c:v>
                </c:pt>
              </c:strCache>
            </c:strRef>
          </c:cat>
          <c:val>
            <c:numRef>
              <c:f>Sheet1!$B$2:$B$9</c:f>
              <c:numCache>
                <c:formatCode>General</c:formatCode>
                <c:ptCount val="8"/>
                <c:pt idx="0">
                  <c:v>98</c:v>
                </c:pt>
                <c:pt idx="1">
                  <c:v>95</c:v>
                </c:pt>
                <c:pt idx="2">
                  <c:v>95</c:v>
                </c:pt>
                <c:pt idx="3">
                  <c:v>97</c:v>
                </c:pt>
                <c:pt idx="4">
                  <c:v>98</c:v>
                </c:pt>
                <c:pt idx="5">
                  <c:v>98</c:v>
                </c:pt>
                <c:pt idx="6">
                  <c:v>98</c:v>
                </c:pt>
                <c:pt idx="7">
                  <c:v>100</c:v>
                </c:pt>
              </c:numCache>
            </c:numRef>
          </c:val>
          <c:extLst>
            <c:ext xmlns:c16="http://schemas.microsoft.com/office/drawing/2014/chart" uri="{C3380CC4-5D6E-409C-BE32-E72D297353CC}">
              <c16:uniqueId val="{00000006-4B9B-44DA-9AAF-8C38403A7915}"/>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7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b"/>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407670633490201"/>
          <c:y val="4.1115002265717175E-2"/>
          <c:w val="0.63877575202717118"/>
          <c:h val="0.95816374755233324"/>
        </c:manualLayout>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C9DC-4D39-A353-D1197DE4F58C}"/>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C9DC-4D39-A353-D1197DE4F58C}"/>
              </c:ext>
            </c:extLst>
          </c:dPt>
          <c:dPt>
            <c:idx val="2"/>
            <c:bubble3D val="0"/>
            <c:spPr>
              <a:solidFill>
                <a:schemeClr val="accent1">
                  <a:lumMod val="60000"/>
                  <a:lumOff val="40000"/>
                </a:schemeClr>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accent2">
                  <a:lumMod val="60000"/>
                  <a:lumOff val="40000"/>
                </a:schemeClr>
              </a:solidFill>
              <a:ln w="19050">
                <a:solidFill>
                  <a:schemeClr val="lt1"/>
                </a:solidFill>
              </a:ln>
              <a:effectLst/>
            </c:spPr>
            <c:extLst>
              <c:ext xmlns:c16="http://schemas.microsoft.com/office/drawing/2014/chart" uri="{C3380CC4-5D6E-409C-BE32-E72D297353CC}">
                <c16:uniqueId val="{00000007-C9DC-4D39-A353-D1197DE4F58C}"/>
              </c:ext>
            </c:extLst>
          </c:dPt>
          <c:dPt>
            <c:idx val="4"/>
            <c:bubble3D val="0"/>
            <c:spPr>
              <a:solidFill>
                <a:schemeClr val="accent5">
                  <a:lumMod val="20000"/>
                  <a:lumOff val="80000"/>
                </a:schemeClr>
              </a:solidFill>
              <a:ln w="19050">
                <a:solidFill>
                  <a:schemeClr val="lt1"/>
                </a:solidFill>
              </a:ln>
              <a:effectLst/>
            </c:spPr>
            <c:extLst>
              <c:ext xmlns:c16="http://schemas.microsoft.com/office/drawing/2014/chart" uri="{C3380CC4-5D6E-409C-BE32-E72D297353CC}">
                <c16:uniqueId val="{00000002-908B-4CA9-A2FA-30018FEB18CC}"/>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C9DC-4D39-A353-D1197DE4F58C}"/>
              </c:ext>
            </c:extLst>
          </c:dPt>
          <c:dLbls>
            <c:dLbl>
              <c:idx val="0"/>
              <c:layout>
                <c:manualLayout>
                  <c:x val="-2.599119657042989E-3"/>
                  <c:y val="-0.19813612488648019"/>
                </c:manualLayout>
              </c:layout>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1-C9DC-4D39-A353-D1197DE4F58C}"/>
                </c:ext>
              </c:extLst>
            </c:dLbl>
            <c:dLbl>
              <c:idx val="1"/>
              <c:layout>
                <c:manualLayout>
                  <c:x val="9.0965820291792843E-2"/>
                  <c:y val="0.12118125625130265"/>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3-C9DC-4D39-A353-D1197DE4F58C}"/>
                </c:ext>
              </c:extLst>
            </c:dLbl>
            <c:dLbl>
              <c:idx val="2"/>
              <c:layout>
                <c:manualLayout>
                  <c:x val="-0.10675630166152578"/>
                  <c:y val="5.5736268275880907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2982239723199618"/>
                      <c:h val="0.30146816976077695"/>
                    </c:manualLayout>
                  </c15:layout>
                </c:ext>
                <c:ext xmlns:c16="http://schemas.microsoft.com/office/drawing/2014/chart" uri="{C3380CC4-5D6E-409C-BE32-E72D297353CC}">
                  <c16:uniqueId val="{00000001-908B-4CA9-A2FA-30018FEB18CC}"/>
                </c:ext>
              </c:extLst>
            </c:dLbl>
            <c:dLbl>
              <c:idx val="3"/>
              <c:layout>
                <c:manualLayout>
                  <c:x val="-9.5044110695206505E-3"/>
                  <c:y val="3.326544289251445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32783096118034311"/>
                      <c:h val="0.17315860431822119"/>
                    </c:manualLayout>
                  </c15:layout>
                </c:ext>
                <c:ext xmlns:c16="http://schemas.microsoft.com/office/drawing/2014/chart" uri="{C3380CC4-5D6E-409C-BE32-E72D297353CC}">
                  <c16:uniqueId val="{00000007-C9DC-4D39-A353-D1197DE4F58C}"/>
                </c:ext>
              </c:extLst>
            </c:dLbl>
            <c:dLbl>
              <c:idx val="4"/>
              <c:layout>
                <c:manualLayout>
                  <c:x val="5.6706783929313012E-2"/>
                  <c:y val="0.18058383284507845"/>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dLbl>
              <c:idx val="5"/>
              <c:layout>
                <c:manualLayout>
                  <c:x val="8.6336972533249789E-2"/>
                  <c:y val="0.18295993590882947"/>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B-C9DC-4D39-A353-D1197DE4F58C}"/>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Adult female 
age 15+</c:v>
                </c:pt>
                <c:pt idx="1">
                  <c:v>Adult male 
age 15+</c:v>
                </c:pt>
                <c:pt idx="2">
                  <c:v>Female child under age 15</c:v>
                </c:pt>
                <c:pt idx="3">
                  <c:v>Male child under age 15</c:v>
                </c:pt>
                <c:pt idx="4">
                  <c:v>Person not in household</c:v>
                </c:pt>
              </c:strCache>
            </c:strRef>
          </c:cat>
          <c:val>
            <c:numRef>
              <c:f>Sheet1!$B$2:$B$6</c:f>
              <c:numCache>
                <c:formatCode>General</c:formatCode>
                <c:ptCount val="5"/>
                <c:pt idx="0">
                  <c:v>77</c:v>
                </c:pt>
                <c:pt idx="1">
                  <c:v>11</c:v>
                </c:pt>
                <c:pt idx="2">
                  <c:v>9</c:v>
                </c:pt>
                <c:pt idx="3">
                  <c:v>2</c:v>
                </c:pt>
                <c:pt idx="4">
                  <c:v>1</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45"/>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Nepal</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Nepal</c:v>
                </c:pt>
                <c:pt idx="1">
                  <c:v>Urban</c:v>
                </c:pt>
                <c:pt idx="2">
                  <c:v>Rural</c:v>
                </c:pt>
              </c:strCache>
            </c:strRef>
          </c:cat>
          <c:val>
            <c:numRef>
              <c:f>Sheet1!$B$2:$B$4</c:f>
              <c:numCache>
                <c:formatCode>General</c:formatCode>
                <c:ptCount val="3"/>
                <c:pt idx="0">
                  <c:v>88</c:v>
                </c:pt>
                <c:pt idx="1">
                  <c:v>88</c:v>
                </c:pt>
                <c:pt idx="2">
                  <c:v>87</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15776766131946254"/>
          <c:w val="0.99044670019738301"/>
          <c:h val="0.68274473800696522"/>
        </c:manualLayout>
      </c:layout>
      <c:barChart>
        <c:barDir val="col"/>
        <c:grouping val="clustered"/>
        <c:varyColors val="0"/>
        <c:ser>
          <c:idx val="0"/>
          <c:order val="0"/>
          <c:tx>
            <c:strRef>
              <c:f>Sheet1!$B$1</c:f>
              <c:strCache>
                <c:ptCount val="1"/>
                <c:pt idx="0">
                  <c:v>Nepal</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Cooking</c:v>
                </c:pt>
                <c:pt idx="1">
                  <c:v>Heating</c:v>
                </c:pt>
                <c:pt idx="2">
                  <c:v>Lighting</c:v>
                </c:pt>
                <c:pt idx="3">
                  <c:v>Cooking, heating, and lighting</c:v>
                </c:pt>
              </c:strCache>
            </c:strRef>
          </c:cat>
          <c:val>
            <c:numRef>
              <c:f>Sheet1!$B$2:$B$5</c:f>
              <c:numCache>
                <c:formatCode>General</c:formatCode>
                <c:ptCount val="4"/>
                <c:pt idx="0">
                  <c:v>42</c:v>
                </c:pt>
                <c:pt idx="1">
                  <c:v>74</c:v>
                </c:pt>
                <c:pt idx="2">
                  <c:v>99</c:v>
                </c:pt>
                <c:pt idx="3">
                  <c:v>41</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Urban</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Cooking</c:v>
                </c:pt>
                <c:pt idx="1">
                  <c:v>Heating</c:v>
                </c:pt>
                <c:pt idx="2">
                  <c:v>Lighting</c:v>
                </c:pt>
                <c:pt idx="3">
                  <c:v>Cooking, heating, and lighting</c:v>
                </c:pt>
              </c:strCache>
            </c:strRef>
          </c:cat>
          <c:val>
            <c:numRef>
              <c:f>Sheet1!$C$2:$C$5</c:f>
              <c:numCache>
                <c:formatCode>General</c:formatCode>
                <c:ptCount val="4"/>
                <c:pt idx="0">
                  <c:v>53</c:v>
                </c:pt>
                <c:pt idx="1">
                  <c:v>84</c:v>
                </c:pt>
                <c:pt idx="2">
                  <c:v>99</c:v>
                </c:pt>
                <c:pt idx="3">
                  <c:v>52</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Rural</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Cooking</c:v>
                </c:pt>
                <c:pt idx="1">
                  <c:v>Heating</c:v>
                </c:pt>
                <c:pt idx="2">
                  <c:v>Lighting</c:v>
                </c:pt>
                <c:pt idx="3">
                  <c:v>Cooking, heating, and lighting</c:v>
                </c:pt>
              </c:strCache>
            </c:strRef>
          </c:cat>
          <c:val>
            <c:numRef>
              <c:f>Sheet1!$D$2:$D$5</c:f>
              <c:numCache>
                <c:formatCode>General</c:formatCode>
                <c:ptCount val="4"/>
                <c:pt idx="0">
                  <c:v>19</c:v>
                </c:pt>
                <c:pt idx="1">
                  <c:v>26</c:v>
                </c:pt>
                <c:pt idx="2">
                  <c:v>99</c:v>
                </c:pt>
                <c:pt idx="3">
                  <c:v>19</c:v>
                </c:pt>
              </c:numCache>
            </c:numRef>
          </c:val>
          <c:extLst>
            <c:ext xmlns:c16="http://schemas.microsoft.com/office/drawing/2014/chart" uri="{C3380CC4-5D6E-409C-BE32-E72D297353CC}">
              <c16:uniqueId val="{00000002-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219985085756898E-2"/>
          <c:y val="5.5188529943226677E-2"/>
          <c:w val="0.68807201113283656"/>
          <c:h val="0.82087314604553541"/>
        </c:manualLayout>
      </c:layout>
      <c:barChart>
        <c:barDir val="col"/>
        <c:grouping val="percentStacked"/>
        <c:varyColors val="0"/>
        <c:ser>
          <c:idx val="0"/>
          <c:order val="0"/>
          <c:tx>
            <c:strRef>
              <c:f>Sheet1!$B$1</c:f>
              <c:strCache>
                <c:ptCount val="1"/>
                <c:pt idx="0">
                  <c:v>At least basic service</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Nepal</c:v>
                </c:pt>
                <c:pt idx="1">
                  <c:v>Urban</c:v>
                </c:pt>
                <c:pt idx="2">
                  <c:v>Rural</c:v>
                </c:pt>
              </c:strCache>
            </c:strRef>
          </c:cat>
          <c:val>
            <c:numRef>
              <c:f>Sheet1!$B$2:$B$4</c:f>
              <c:numCache>
                <c:formatCode>General</c:formatCode>
                <c:ptCount val="3"/>
                <c:pt idx="0">
                  <c:v>73</c:v>
                </c:pt>
                <c:pt idx="1">
                  <c:v>73</c:v>
                </c:pt>
                <c:pt idx="2">
                  <c:v>73</c:v>
                </c:pt>
              </c:numCache>
            </c:numRef>
          </c:val>
          <c:extLst>
            <c:ext xmlns:c16="http://schemas.microsoft.com/office/drawing/2014/chart" uri="{C3380CC4-5D6E-409C-BE32-E72D297353CC}">
              <c16:uniqueId val="{00000000-BC2D-445F-B0E8-E8DC4A89FE39}"/>
            </c:ext>
          </c:extLst>
        </c:ser>
        <c:ser>
          <c:idx val="1"/>
          <c:order val="1"/>
          <c:tx>
            <c:strRef>
              <c:f>Sheet1!$C$1</c:f>
              <c:strCache>
                <c:ptCount val="1"/>
                <c:pt idx="0">
                  <c:v>Limited service</c:v>
                </c:pt>
              </c:strCache>
            </c:strRef>
          </c:tx>
          <c:spPr>
            <a:solidFill>
              <a:srgbClr val="F4F07A"/>
            </a:solidFill>
            <a:ln>
              <a:noFill/>
            </a:ln>
            <a:effectLst/>
          </c:spPr>
          <c:invertIfNegative val="0"/>
          <c:dLbls>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Nepal</c:v>
                </c:pt>
                <c:pt idx="1">
                  <c:v>Urban</c:v>
                </c:pt>
                <c:pt idx="2">
                  <c:v>Rural</c:v>
                </c:pt>
              </c:strCache>
            </c:strRef>
          </c:cat>
          <c:val>
            <c:numRef>
              <c:f>Sheet1!$C$2:$C$4</c:f>
              <c:numCache>
                <c:formatCode>General</c:formatCode>
                <c:ptCount val="3"/>
                <c:pt idx="0">
                  <c:v>20</c:v>
                </c:pt>
                <c:pt idx="1">
                  <c:v>21</c:v>
                </c:pt>
                <c:pt idx="2">
                  <c:v>18</c:v>
                </c:pt>
              </c:numCache>
            </c:numRef>
          </c:val>
          <c:extLst>
            <c:ext xmlns:c16="http://schemas.microsoft.com/office/drawing/2014/chart" uri="{C3380CC4-5D6E-409C-BE32-E72D297353CC}">
              <c16:uniqueId val="{00000001-BC2D-445F-B0E8-E8DC4A89FE39}"/>
            </c:ext>
          </c:extLst>
        </c:ser>
        <c:ser>
          <c:idx val="2"/>
          <c:order val="2"/>
          <c:tx>
            <c:strRef>
              <c:f>Sheet1!$D$1</c:f>
              <c:strCache>
                <c:ptCount val="1"/>
                <c:pt idx="0">
                  <c:v>Unimproved</c:v>
                </c:pt>
              </c:strCache>
            </c:strRef>
          </c:tx>
          <c:spPr>
            <a:solidFill>
              <a:srgbClr val="FFD53F"/>
            </a:solidFill>
            <a:ln>
              <a:noFill/>
            </a:ln>
            <a:effectLst/>
          </c:spPr>
          <c:invertIfNegative val="0"/>
          <c:dLbls>
            <c:dLbl>
              <c:idx val="0"/>
              <c:layout>
                <c:manualLayout>
                  <c:x val="7.4571215510812777E-2"/>
                  <c:y val="5.0883652725080032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BC2D-445F-B0E8-E8DC4A89FE39}"/>
                </c:ext>
              </c:extLst>
            </c:dLbl>
            <c:dLbl>
              <c:idx val="1"/>
              <c:layout>
                <c:manualLayout>
                  <c:x val="6.8605518269947804E-2"/>
                  <c:y val="1.02115878504261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BC2D-445F-B0E8-E8DC4A89FE39}"/>
                </c:ext>
              </c:extLst>
            </c:dLbl>
            <c:dLbl>
              <c:idx val="2"/>
              <c:layout>
                <c:manualLayout>
                  <c:x val="7.1588366890380201E-2"/>
                  <c:y val="2.5441826362540016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BC2D-445F-B0E8-E8DC4A89FE39}"/>
                </c:ext>
              </c:extLst>
            </c:dLbl>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Nepal</c:v>
                </c:pt>
                <c:pt idx="1">
                  <c:v>Urban</c:v>
                </c:pt>
                <c:pt idx="2">
                  <c:v>Rural</c:v>
                </c:pt>
              </c:strCache>
            </c:strRef>
          </c:cat>
          <c:val>
            <c:numRef>
              <c:f>Sheet1!$D$2:$D$4</c:f>
              <c:numCache>
                <c:formatCode>General</c:formatCode>
                <c:ptCount val="3"/>
                <c:pt idx="0">
                  <c:v>1</c:v>
                </c:pt>
                <c:pt idx="1">
                  <c:v>1</c:v>
                </c:pt>
                <c:pt idx="2">
                  <c:v>1</c:v>
                </c:pt>
              </c:numCache>
            </c:numRef>
          </c:val>
          <c:extLst>
            <c:ext xmlns:c16="http://schemas.microsoft.com/office/drawing/2014/chart" uri="{C3380CC4-5D6E-409C-BE32-E72D297353CC}">
              <c16:uniqueId val="{00000005-BC2D-445F-B0E8-E8DC4A89FE39}"/>
            </c:ext>
          </c:extLst>
        </c:ser>
        <c:ser>
          <c:idx val="3"/>
          <c:order val="3"/>
          <c:tx>
            <c:strRef>
              <c:f>Sheet1!$E$1</c:f>
              <c:strCache>
                <c:ptCount val="1"/>
                <c:pt idx="0">
                  <c:v>Open defecation</c:v>
                </c:pt>
              </c:strCache>
            </c:strRef>
          </c:tx>
          <c:spPr>
            <a:solidFill>
              <a:srgbClr val="FDB813"/>
            </a:solidFill>
            <a:ln>
              <a:noFill/>
            </a:ln>
            <a:effectLst/>
          </c:spPr>
          <c:invertIfNegative val="0"/>
          <c:dLbls>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Nepal</c:v>
                </c:pt>
                <c:pt idx="1">
                  <c:v>Urban</c:v>
                </c:pt>
                <c:pt idx="2">
                  <c:v>Rural</c:v>
                </c:pt>
              </c:strCache>
            </c:strRef>
          </c:cat>
          <c:val>
            <c:numRef>
              <c:f>Sheet1!$E$2:$E$4</c:f>
              <c:numCache>
                <c:formatCode>General</c:formatCode>
                <c:ptCount val="3"/>
                <c:pt idx="0">
                  <c:v>7</c:v>
                </c:pt>
                <c:pt idx="1">
                  <c:v>6</c:v>
                </c:pt>
                <c:pt idx="2">
                  <c:v>9</c:v>
                </c:pt>
              </c:numCache>
            </c:numRef>
          </c:val>
          <c:extLst>
            <c:ext xmlns:c16="http://schemas.microsoft.com/office/drawing/2014/chart" uri="{C3380CC4-5D6E-409C-BE32-E72D297353CC}">
              <c16:uniqueId val="{00000006-BC2D-445F-B0E8-E8DC4A89FE39}"/>
            </c:ext>
          </c:extLst>
        </c:ser>
        <c:dLbls>
          <c:dLblPos val="ctr"/>
          <c:showLegendKey val="0"/>
          <c:showVal val="1"/>
          <c:showCatName val="0"/>
          <c:showSerName val="0"/>
          <c:showPercent val="0"/>
          <c:showBubbleSize val="0"/>
        </c:dLbls>
        <c:gapWidth val="100"/>
        <c:overlap val="100"/>
        <c:axId val="627293104"/>
        <c:axId val="627288944"/>
      </c:barChart>
      <c:catAx>
        <c:axId val="6272931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lang="en-US"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27288944"/>
        <c:crosses val="autoZero"/>
        <c:auto val="1"/>
        <c:lblAlgn val="ctr"/>
        <c:lblOffset val="100"/>
        <c:noMultiLvlLbl val="0"/>
      </c:catAx>
      <c:valAx>
        <c:axId val="627288944"/>
        <c:scaling>
          <c:orientation val="minMax"/>
          <c:min val="0"/>
        </c:scaling>
        <c:delete val="1"/>
        <c:axPos val="l"/>
        <c:numFmt formatCode="0%" sourceLinked="1"/>
        <c:majorTickMark val="none"/>
        <c:minorTickMark val="none"/>
        <c:tickLblPos val="nextTo"/>
        <c:crossAx val="627293104"/>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lang="en-US"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lang="en-US"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714104672680757"/>
          <c:y val="3.9568224286039955E-2"/>
          <c:w val="0.63877575202717118"/>
          <c:h val="0.95816374755233324"/>
        </c:manualLayout>
      </c:layout>
      <c:pieChart>
        <c:varyColors val="1"/>
        <c:ser>
          <c:idx val="0"/>
          <c:order val="0"/>
          <c:tx>
            <c:strRef>
              <c:f>Sheet1!$B$1</c:f>
              <c:strCache>
                <c:ptCount val="1"/>
                <c:pt idx="0">
                  <c:v>Sales</c:v>
                </c:pt>
              </c:strCache>
            </c:strRef>
          </c:tx>
          <c:dPt>
            <c:idx val="0"/>
            <c:bubble3D val="0"/>
            <c:spPr>
              <a:solidFill>
                <a:schemeClr val="accent5"/>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accent5">
                  <a:lumMod val="20000"/>
                  <a:lumOff val="80000"/>
                </a:schemeClr>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accent5">
                  <a:lumMod val="60000"/>
                  <a:lumOff val="40000"/>
                </a:schemeClr>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0-AFA1-4794-A37B-898FEAB5CD79}"/>
              </c:ext>
            </c:extLst>
          </c:dPt>
          <c:dLbls>
            <c:dLbl>
              <c:idx val="0"/>
              <c:layout>
                <c:manualLayout>
                  <c:x val="-6.4952033325843275E-2"/>
                  <c:y val="3.0026391160603801E-2"/>
                </c:manualLayout>
              </c:layout>
              <c:spPr>
                <a:noFill/>
                <a:ln>
                  <a:noFill/>
                </a:ln>
                <a:effectLst/>
              </c:spPr>
              <c:txPr>
                <a:bodyPr rot="0" spcFirstLastPara="1" vertOverflow="ellipsis" vert="horz" wrap="square" anchor="ctr" anchorCtr="1"/>
                <a:lstStyle/>
                <a:p>
                  <a:pPr>
                    <a:defRPr sz="16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3158464673678433"/>
                      <c:h val="0.27277429733908209"/>
                    </c:manualLayout>
                  </c15:layout>
                </c:ext>
                <c:ext xmlns:c16="http://schemas.microsoft.com/office/drawing/2014/chart" uri="{C3380CC4-5D6E-409C-BE32-E72D297353CC}">
                  <c16:uniqueId val="{00000002-AFA1-4794-A37B-898FEAB5CD79}"/>
                </c:ext>
              </c:extLst>
            </c:dLbl>
            <c:dLbl>
              <c:idx val="1"/>
              <c:layout>
                <c:manualLayout>
                  <c:x val="-0.27273751722648198"/>
                  <c:y val="-0.13274584545790305"/>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31206149678259471"/>
                      <c:h val="0.32968430009545574"/>
                    </c:manualLayout>
                  </c15:layout>
                </c:ext>
                <c:ext xmlns:c16="http://schemas.microsoft.com/office/drawing/2014/chart" uri="{C3380CC4-5D6E-409C-BE32-E72D297353CC}">
                  <c16:uniqueId val="{00000001-AFA1-4794-A37B-898FEAB5CD79}"/>
                </c:ext>
              </c:extLst>
            </c:dLbl>
            <c:dLbl>
              <c:idx val="2"/>
              <c:layout>
                <c:manualLayout>
                  <c:x val="5.6918882964645064E-8"/>
                  <c:y val="0.10742217793276874"/>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7984156351609918"/>
                      <c:h val="0.26916651865008884"/>
                    </c:manualLayout>
                  </c15:layout>
                </c:ext>
                <c:ext xmlns:c16="http://schemas.microsoft.com/office/drawing/2014/chart" uri="{C3380CC4-5D6E-409C-BE32-E72D297353CC}">
                  <c16:uniqueId val="{00000001-908B-4CA9-A2FA-30018FEB18CC}"/>
                </c:ext>
              </c:extLst>
            </c:dLbl>
            <c:dLbl>
              <c:idx val="3"/>
              <c:layout>
                <c:manualLayout>
                  <c:x val="0.15330409312835616"/>
                  <c:y val="7.2065489102571129E-2"/>
                </c:manualLayout>
              </c:layout>
              <c:spPr>
                <a:noFill/>
                <a:ln>
                  <a:noFill/>
                </a:ln>
                <a:effectLst/>
              </c:spPr>
              <c:txPr>
                <a:bodyPr rot="0" spcFirstLastPara="1" vertOverflow="ellipsis" vert="horz" wrap="square" anchor="ctr" anchorCtr="1"/>
                <a:lstStyle/>
                <a:p>
                  <a:pPr>
                    <a:defRPr sz="16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818482227732991"/>
                      <c:h val="0.3232077952977741"/>
                    </c:manualLayout>
                  </c15:layout>
                </c:ext>
                <c:ext xmlns:c16="http://schemas.microsoft.com/office/drawing/2014/chart" uri="{C3380CC4-5D6E-409C-BE32-E72D297353CC}">
                  <c16:uniqueId val="{00000000-AFA1-4794-A37B-898FEAB5CD79}"/>
                </c:ext>
              </c:extLst>
            </c:dLbl>
            <c:dLbl>
              <c:idx val="4"/>
              <c:layout>
                <c:manualLayout>
                  <c:x val="1.3936934116470196E-2"/>
                  <c:y val="-6.2153243305844132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Connected to sewer</c:v>
                </c:pt>
                <c:pt idx="1">
                  <c:v>Safe disposal in situ of excreta from on-site sanitation facilities</c:v>
                </c:pt>
                <c:pt idx="2">
                  <c:v>Removal of excreta for treatment off-site</c:v>
                </c:pt>
                <c:pt idx="3">
                  <c:v>Lack appropriate management of household excreta</c:v>
                </c:pt>
              </c:strCache>
            </c:strRef>
          </c:cat>
          <c:val>
            <c:numRef>
              <c:f>Sheet1!$B$2:$B$5</c:f>
              <c:numCache>
                <c:formatCode>General</c:formatCode>
                <c:ptCount val="4"/>
                <c:pt idx="0">
                  <c:v>8</c:v>
                </c:pt>
                <c:pt idx="1">
                  <c:v>68</c:v>
                </c:pt>
                <c:pt idx="2">
                  <c:v>7</c:v>
                </c:pt>
                <c:pt idx="3">
                  <c:v>17</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Lowest</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c:v>78</c:v>
                </c:pt>
                <c:pt idx="1">
                  <c:v>77</c:v>
                </c:pt>
                <c:pt idx="2">
                  <c:v>80</c:v>
                </c:pt>
                <c:pt idx="3">
                  <c:v>86</c:v>
                </c:pt>
                <c:pt idx="4">
                  <c:v>94</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2.3529847696373597E-2"/>
          <c:w val="0.95416666666666672"/>
          <c:h val="0.85048001525760852"/>
        </c:manualLayout>
      </c:layout>
      <c:barChart>
        <c:barDir val="col"/>
        <c:grouping val="clustered"/>
        <c:varyColors val="0"/>
        <c:ser>
          <c:idx val="0"/>
          <c:order val="0"/>
          <c:tx>
            <c:strRef>
              <c:f>Sheet1!$A$2</c:f>
              <c:strCache>
                <c:ptCount val="1"/>
                <c:pt idx="0">
                  <c:v>Nepal</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Nepal</c:v>
                </c:pt>
                <c:pt idx="1">
                  <c:v>Urban</c:v>
                </c:pt>
                <c:pt idx="2">
                  <c:v>Rural</c:v>
                </c:pt>
              </c:strCache>
            </c:strRef>
          </c:cat>
          <c:val>
            <c:numRef>
              <c:f>Sheet1!$B$2:$B$4</c:f>
              <c:numCache>
                <c:formatCode>General</c:formatCode>
                <c:ptCount val="3"/>
                <c:pt idx="0">
                  <c:v>72</c:v>
                </c:pt>
                <c:pt idx="1">
                  <c:v>77</c:v>
                </c:pt>
                <c:pt idx="2">
                  <c:v>63</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Nepal</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Nepal</c:v>
                </c:pt>
                <c:pt idx="1">
                  <c:v>Urban</c:v>
                </c:pt>
                <c:pt idx="2">
                  <c:v>Rural</c:v>
                </c:pt>
              </c:strCache>
            </c:strRef>
          </c:cat>
          <c:val>
            <c:numRef>
              <c:f>Sheet1!$B$2:$B$4</c:f>
              <c:numCache>
                <c:formatCode>General</c:formatCode>
                <c:ptCount val="3"/>
                <c:pt idx="0">
                  <c:v>61</c:v>
                </c:pt>
                <c:pt idx="1">
                  <c:v>65</c:v>
                </c:pt>
                <c:pt idx="2">
                  <c:v>52</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619381521946435"/>
          <c:w val="0.95416666666666672"/>
          <c:h val="0.71207171075933851"/>
        </c:manualLayout>
      </c:layout>
      <c:barChart>
        <c:barDir val="col"/>
        <c:grouping val="clustered"/>
        <c:varyColors val="0"/>
        <c:ser>
          <c:idx val="0"/>
          <c:order val="0"/>
          <c:tx>
            <c:strRef>
              <c:f>Sheet1!$B$1</c:f>
              <c:strCache>
                <c:ptCount val="1"/>
                <c:pt idx="0">
                  <c:v>Nepal</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Cooking</c:v>
                </c:pt>
                <c:pt idx="1">
                  <c:v>Lighting</c:v>
                </c:pt>
                <c:pt idx="2">
                  <c:v>Cooking and lighting</c:v>
                </c:pt>
              </c:strCache>
            </c:strRef>
          </c:cat>
          <c:val>
            <c:numRef>
              <c:f>Sheet1!$B$2:$B$4</c:f>
              <c:numCache>
                <c:formatCode>General</c:formatCode>
                <c:ptCount val="3"/>
                <c:pt idx="0">
                  <c:v>50</c:v>
                </c:pt>
                <c:pt idx="1">
                  <c:v>99</c:v>
                </c:pt>
                <c:pt idx="2">
                  <c:v>50</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Urban</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Cooking</c:v>
                </c:pt>
                <c:pt idx="1">
                  <c:v>Lighting</c:v>
                </c:pt>
                <c:pt idx="2">
                  <c:v>Cooking and lighting</c:v>
                </c:pt>
              </c:strCache>
            </c:strRef>
          </c:cat>
          <c:val>
            <c:numRef>
              <c:f>Sheet1!$C$2:$C$4</c:f>
              <c:numCache>
                <c:formatCode>General</c:formatCode>
                <c:ptCount val="3"/>
                <c:pt idx="0">
                  <c:v>53</c:v>
                </c:pt>
                <c:pt idx="1">
                  <c:v>99</c:v>
                </c:pt>
                <c:pt idx="2">
                  <c:v>78</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Rural</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Cooking</c:v>
                </c:pt>
                <c:pt idx="1">
                  <c:v>Lighting</c:v>
                </c:pt>
                <c:pt idx="2">
                  <c:v>Cooking and lighting</c:v>
                </c:pt>
              </c:strCache>
            </c:strRef>
          </c:cat>
          <c:val>
            <c:numRef>
              <c:f>Sheet1!$D$2:$D$4</c:f>
              <c:numCache>
                <c:formatCode>General</c:formatCode>
                <c:ptCount val="3"/>
                <c:pt idx="0">
                  <c:v>19</c:v>
                </c:pt>
                <c:pt idx="1">
                  <c:v>99</c:v>
                </c:pt>
                <c:pt idx="2">
                  <c:v>33</c:v>
                </c:pt>
              </c:numCache>
            </c:numRef>
          </c:val>
          <c:extLst>
            <c:ext xmlns:c16="http://schemas.microsoft.com/office/drawing/2014/chart" uri="{C3380CC4-5D6E-409C-BE32-E72D297353CC}">
              <c16:uniqueId val="{00000002-F103-4BD6-A737-F89A69E717A2}"/>
            </c:ext>
          </c:extLst>
        </c:ser>
        <c:dLbls>
          <c:dLblPos val="outEnd"/>
          <c:showLegendKey val="0"/>
          <c:showVal val="1"/>
          <c:showCatName val="0"/>
          <c:showSerName val="0"/>
          <c:showPercent val="0"/>
          <c:showBubbleSize val="0"/>
        </c:dLbls>
        <c:gapWidth val="100"/>
        <c:overlap val="-4"/>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619381521946435"/>
          <c:w val="0.95416666666666672"/>
          <c:h val="0.71207171075933851"/>
        </c:manualLayout>
      </c:layout>
      <c:barChart>
        <c:barDir val="col"/>
        <c:grouping val="clustered"/>
        <c:varyColors val="0"/>
        <c:ser>
          <c:idx val="0"/>
          <c:order val="0"/>
          <c:tx>
            <c:strRef>
              <c:f>Sheet1!$B$1</c:f>
              <c:strCache>
                <c:ptCount val="1"/>
                <c:pt idx="0">
                  <c:v>Nepal</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Radio</c:v>
                </c:pt>
                <c:pt idx="1">
                  <c:v>Television</c:v>
                </c:pt>
                <c:pt idx="2">
                  <c:v>Mobile phone</c:v>
                </c:pt>
                <c:pt idx="3">
                  <c:v>Computer</c:v>
                </c:pt>
              </c:strCache>
            </c:strRef>
          </c:cat>
          <c:val>
            <c:numRef>
              <c:f>Sheet1!$B$2:$B$5</c:f>
              <c:numCache>
                <c:formatCode>General</c:formatCode>
                <c:ptCount val="4"/>
                <c:pt idx="0">
                  <c:v>20</c:v>
                </c:pt>
                <c:pt idx="1">
                  <c:v>49</c:v>
                </c:pt>
                <c:pt idx="2">
                  <c:v>96</c:v>
                </c:pt>
                <c:pt idx="3">
                  <c:v>14</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Urban</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Radio</c:v>
                </c:pt>
                <c:pt idx="1">
                  <c:v>Television</c:v>
                </c:pt>
                <c:pt idx="2">
                  <c:v>Mobile phone</c:v>
                </c:pt>
                <c:pt idx="3">
                  <c:v>Computer</c:v>
                </c:pt>
              </c:strCache>
            </c:strRef>
          </c:cat>
          <c:val>
            <c:numRef>
              <c:f>Sheet1!$C$2:$C$5</c:f>
              <c:numCache>
                <c:formatCode>General</c:formatCode>
                <c:ptCount val="4"/>
                <c:pt idx="0">
                  <c:v>19</c:v>
                </c:pt>
                <c:pt idx="1">
                  <c:v>55</c:v>
                </c:pt>
                <c:pt idx="2">
                  <c:v>97</c:v>
                </c:pt>
                <c:pt idx="3">
                  <c:v>18</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Rural</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Radio</c:v>
                </c:pt>
                <c:pt idx="1">
                  <c:v>Television</c:v>
                </c:pt>
                <c:pt idx="2">
                  <c:v>Mobile phone</c:v>
                </c:pt>
                <c:pt idx="3">
                  <c:v>Computer</c:v>
                </c:pt>
              </c:strCache>
            </c:strRef>
          </c:cat>
          <c:val>
            <c:numRef>
              <c:f>Sheet1!$D$2:$D$5</c:f>
              <c:numCache>
                <c:formatCode>General</c:formatCode>
                <c:ptCount val="4"/>
                <c:pt idx="0">
                  <c:v>21</c:v>
                </c:pt>
                <c:pt idx="1">
                  <c:v>35</c:v>
                </c:pt>
                <c:pt idx="2">
                  <c:v>94</c:v>
                </c:pt>
                <c:pt idx="3">
                  <c:v>4</c:v>
                </c:pt>
              </c:numCache>
            </c:numRef>
          </c:val>
          <c:extLst>
            <c:ext xmlns:c16="http://schemas.microsoft.com/office/drawing/2014/chart" uri="{C3380CC4-5D6E-409C-BE32-E72D297353CC}">
              <c16:uniqueId val="{00000002-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8136237987528108E-3"/>
          <c:y val="0.12872015911505871"/>
          <c:w val="0.98637275240249433"/>
          <c:h val="0.55705440972127618"/>
        </c:manualLayout>
      </c:layout>
      <c:barChart>
        <c:barDir val="col"/>
        <c:grouping val="clustered"/>
        <c:varyColors val="0"/>
        <c:ser>
          <c:idx val="0"/>
          <c:order val="0"/>
          <c:tx>
            <c:strRef>
              <c:f>Sheet1!$B$1</c:f>
              <c:strCache>
                <c:ptCount val="1"/>
                <c:pt idx="0">
                  <c:v>Nepal</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Bicycle/ rickshaw</c:v>
                </c:pt>
                <c:pt idx="1">
                  <c:v>Animal drawn cart</c:v>
                </c:pt>
                <c:pt idx="2">
                  <c:v>Motorcycle/ scooter</c:v>
                </c:pt>
                <c:pt idx="3">
                  <c:v>Car/ truck</c:v>
                </c:pt>
                <c:pt idx="4">
                  <c:v>Three wheel tempo/ 
e-rickshaw</c:v>
                </c:pt>
              </c:strCache>
            </c:strRef>
          </c:cat>
          <c:val>
            <c:numRef>
              <c:f>Sheet1!$B$2:$B$6</c:f>
              <c:numCache>
                <c:formatCode>General</c:formatCode>
                <c:ptCount val="5"/>
                <c:pt idx="0">
                  <c:v>37</c:v>
                </c:pt>
                <c:pt idx="1">
                  <c:v>2</c:v>
                </c:pt>
                <c:pt idx="2">
                  <c:v>28</c:v>
                </c:pt>
                <c:pt idx="3">
                  <c:v>5</c:v>
                </c:pt>
                <c:pt idx="4">
                  <c:v>2</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Urban</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Bicycle/ rickshaw</c:v>
                </c:pt>
                <c:pt idx="1">
                  <c:v>Animal drawn cart</c:v>
                </c:pt>
                <c:pt idx="2">
                  <c:v>Motorcycle/ scooter</c:v>
                </c:pt>
                <c:pt idx="3">
                  <c:v>Car/ truck</c:v>
                </c:pt>
                <c:pt idx="4">
                  <c:v>Three wheel tempo/ 
e-rickshaw</c:v>
                </c:pt>
              </c:strCache>
            </c:strRef>
          </c:cat>
          <c:val>
            <c:numRef>
              <c:f>Sheet1!$C$2:$C$6</c:f>
              <c:numCache>
                <c:formatCode>General</c:formatCode>
                <c:ptCount val="5"/>
                <c:pt idx="0">
                  <c:v>40</c:v>
                </c:pt>
                <c:pt idx="1">
                  <c:v>2</c:v>
                </c:pt>
                <c:pt idx="2">
                  <c:v>33</c:v>
                </c:pt>
                <c:pt idx="3">
                  <c:v>6</c:v>
                </c:pt>
                <c:pt idx="4">
                  <c:v>2</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Rural</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Bicycle/ rickshaw</c:v>
                </c:pt>
                <c:pt idx="1">
                  <c:v>Animal drawn cart</c:v>
                </c:pt>
                <c:pt idx="2">
                  <c:v>Motorcycle/ scooter</c:v>
                </c:pt>
                <c:pt idx="3">
                  <c:v>Car/ truck</c:v>
                </c:pt>
                <c:pt idx="4">
                  <c:v>Three wheel tempo/ 
e-rickshaw</c:v>
                </c:pt>
              </c:strCache>
            </c:strRef>
          </c:cat>
          <c:val>
            <c:numRef>
              <c:f>Sheet1!$D$2:$D$6</c:f>
              <c:numCache>
                <c:formatCode>General</c:formatCode>
                <c:ptCount val="5"/>
                <c:pt idx="0">
                  <c:v>31</c:v>
                </c:pt>
                <c:pt idx="1">
                  <c:v>3</c:v>
                </c:pt>
                <c:pt idx="2">
                  <c:v>18</c:v>
                </c:pt>
                <c:pt idx="3">
                  <c:v>3</c:v>
                </c:pt>
                <c:pt idx="4">
                  <c:v>1</c:v>
                </c:pt>
              </c:numCache>
            </c:numRef>
          </c:val>
          <c:extLst>
            <c:ext xmlns:c16="http://schemas.microsoft.com/office/drawing/2014/chart" uri="{C3380CC4-5D6E-409C-BE32-E72D297353CC}">
              <c16:uniqueId val="{00000002-F103-4BD6-A737-F89A69E717A2}"/>
            </c:ext>
          </c:extLst>
        </c:ser>
        <c:dLbls>
          <c:dLblPos val="outEnd"/>
          <c:showLegendKey val="0"/>
          <c:showVal val="1"/>
          <c:showCatName val="0"/>
          <c:showSerName val="0"/>
          <c:showPercent val="0"/>
          <c:showBubbleSize val="0"/>
        </c:dLbls>
        <c:gapWidth val="15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bg1"/>
              </a:solidFill>
              <a:ln w="19050">
                <a:solidFill>
                  <a:schemeClr val="tx1"/>
                </a:solidFill>
              </a:ln>
              <a:effectLst/>
            </c:spPr>
            <c:extLst>
              <c:ext xmlns:c16="http://schemas.microsoft.com/office/drawing/2014/chart" uri="{C3380CC4-5D6E-409C-BE32-E72D297353CC}">
                <c16:uniqueId val="{00000002-A166-4849-8FB3-75DEF0DC38E0}"/>
              </c:ext>
            </c:extLst>
          </c:dPt>
          <c:dPt>
            <c:idx val="1"/>
            <c:bubble3D val="0"/>
            <c:spPr>
              <a:solidFill>
                <a:schemeClr val="tx1"/>
              </a:solidFill>
              <a:ln w="19050">
                <a:solidFill>
                  <a:schemeClr val="tx1"/>
                </a:solidFill>
              </a:ln>
              <a:effectLst/>
            </c:spPr>
            <c:extLst>
              <c:ext xmlns:c16="http://schemas.microsoft.com/office/drawing/2014/chart" uri="{C3380CC4-5D6E-409C-BE32-E72D297353CC}">
                <c16:uniqueId val="{00000001-A166-4849-8FB3-75DEF0DC38E0}"/>
              </c:ext>
            </c:extLst>
          </c:dPt>
          <c:cat>
            <c:strRef>
              <c:f>Sheet1!$A$2:$A$3</c:f>
              <c:strCache>
                <c:ptCount val="2"/>
                <c:pt idx="0">
                  <c:v>other</c:v>
                </c:pt>
                <c:pt idx="1">
                  <c:v>under 15</c:v>
                </c:pt>
              </c:strCache>
            </c:strRef>
          </c:cat>
          <c:val>
            <c:numRef>
              <c:f>Sheet1!$B$2:$B$3</c:f>
              <c:numCache>
                <c:formatCode>General</c:formatCode>
                <c:ptCount val="2"/>
                <c:pt idx="0">
                  <c:v>70</c:v>
                </c:pt>
                <c:pt idx="1">
                  <c:v>30</c:v>
                </c:pt>
              </c:numCache>
            </c:numRef>
          </c:val>
          <c:extLst>
            <c:ext xmlns:c16="http://schemas.microsoft.com/office/drawing/2014/chart" uri="{C3380CC4-5D6E-409C-BE32-E72D297353CC}">
              <c16:uniqueId val="{00000000-A166-4849-8FB3-75DEF0DC38E0}"/>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Nepal</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Nepal</c:v>
                </c:pt>
                <c:pt idx="1">
                  <c:v>Urban</c:v>
                </c:pt>
                <c:pt idx="2">
                  <c:v>Rural</c:v>
                </c:pt>
              </c:strCache>
            </c:strRef>
          </c:cat>
          <c:val>
            <c:numRef>
              <c:f>Sheet1!$B$2:$B$4</c:f>
              <c:numCache>
                <c:formatCode>General</c:formatCode>
                <c:ptCount val="3"/>
                <c:pt idx="0">
                  <c:v>4</c:v>
                </c:pt>
                <c:pt idx="1">
                  <c:v>3</c:v>
                </c:pt>
                <c:pt idx="2">
                  <c:v>4</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Registered with a birth certificate</c:v>
                </c:pt>
              </c:strCache>
            </c:strRef>
          </c:tx>
          <c:spPr>
            <a:solidFill>
              <a:schemeClr val="accent5"/>
            </a:solidFill>
            <a:ln>
              <a:noFill/>
            </a:ln>
            <a:effectLst>
              <a:outerShdw blurRad="50800" dist="50800" dir="5400000" algn="ctr" rotWithShape="0">
                <a:schemeClr val="accent6"/>
              </a:outerShdw>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Nepal</c:v>
                </c:pt>
                <c:pt idx="1">
                  <c:v>Female</c:v>
                </c:pt>
                <c:pt idx="2">
                  <c:v>Male</c:v>
                </c:pt>
              </c:strCache>
            </c:strRef>
          </c:cat>
          <c:val>
            <c:numRef>
              <c:f>Sheet1!$B$2:$B$4</c:f>
              <c:numCache>
                <c:formatCode>General</c:formatCode>
                <c:ptCount val="3"/>
                <c:pt idx="0">
                  <c:v>72</c:v>
                </c:pt>
                <c:pt idx="1">
                  <c:v>71</c:v>
                </c:pt>
                <c:pt idx="2">
                  <c:v>73</c:v>
                </c:pt>
              </c:numCache>
            </c:numRef>
          </c:val>
          <c:extLst>
            <c:ext xmlns:c16="http://schemas.microsoft.com/office/drawing/2014/chart" uri="{C3380CC4-5D6E-409C-BE32-E72D297353CC}">
              <c16:uniqueId val="{00000000-BC52-435F-94FE-B11271875FC4}"/>
            </c:ext>
          </c:extLst>
        </c:ser>
        <c:ser>
          <c:idx val="1"/>
          <c:order val="1"/>
          <c:tx>
            <c:strRef>
              <c:f>Sheet1!$C$1</c:f>
              <c:strCache>
                <c:ptCount val="1"/>
                <c:pt idx="0">
                  <c:v>Registered and does not have a birth certificate</c:v>
                </c:pt>
              </c:strCache>
            </c:strRef>
          </c:tx>
          <c:spPr>
            <a:solidFill>
              <a:schemeClr val="accent3">
                <a:lumMod val="40000"/>
                <a:lumOff val="60000"/>
              </a:schemeClr>
            </a:solidFill>
            <a:ln>
              <a:noFill/>
            </a:ln>
            <a:effectLst/>
          </c:spPr>
          <c:invertIfNegative val="0"/>
          <c:dLbls>
            <c:dLbl>
              <c:idx val="0"/>
              <c:layout>
                <c:manualLayout>
                  <c:x val="6.991262756531437E-2"/>
                  <c:y val="2.7754612510642912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3135-486D-A965-A8DCDEDCE564}"/>
                </c:ext>
              </c:extLst>
            </c:dLbl>
            <c:dLbl>
              <c:idx val="1"/>
              <c:layout>
                <c:manualLayout>
                  <c:x val="6.991262756531437E-2"/>
                  <c:y val="-2.7754612510642912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3135-486D-A965-A8DCDEDCE564}"/>
                </c:ext>
              </c:extLst>
            </c:dLbl>
            <c:dLbl>
              <c:idx val="2"/>
              <c:layout>
                <c:manualLayout>
                  <c:x val="6.991262756531437E-2"/>
                  <c:y val="1.1101845004257113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3135-486D-A965-A8DCDEDCE564}"/>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Nepal</c:v>
                </c:pt>
                <c:pt idx="1">
                  <c:v>Female</c:v>
                </c:pt>
                <c:pt idx="2">
                  <c:v>Male</c:v>
                </c:pt>
              </c:strCache>
            </c:strRef>
          </c:cat>
          <c:val>
            <c:numRef>
              <c:f>Sheet1!$C$2:$C$4</c:f>
              <c:numCache>
                <c:formatCode>General</c:formatCode>
                <c:ptCount val="3"/>
                <c:pt idx="0">
                  <c:v>1</c:v>
                </c:pt>
                <c:pt idx="1">
                  <c:v>1</c:v>
                </c:pt>
                <c:pt idx="2">
                  <c:v>1</c:v>
                </c:pt>
              </c:numCache>
            </c:numRef>
          </c:val>
          <c:extLst>
            <c:ext xmlns:c16="http://schemas.microsoft.com/office/drawing/2014/chart" uri="{C3380CC4-5D6E-409C-BE32-E72D297353CC}">
              <c16:uniqueId val="{00000001-BC52-435F-94FE-B11271875FC4}"/>
            </c:ext>
          </c:extLst>
        </c:ser>
        <c:ser>
          <c:idx val="2"/>
          <c:order val="2"/>
          <c:tx>
            <c:strRef>
              <c:f>Sheet1!$D$1</c:f>
              <c:strCache>
                <c:ptCount val="1"/>
                <c:pt idx="0">
                  <c:v>Not registered</c:v>
                </c:pt>
              </c:strCache>
            </c:strRef>
          </c:tx>
          <c:spPr>
            <a:solidFill>
              <a:schemeClr val="accent4"/>
            </a:solidFill>
            <a:ln>
              <a:noFill/>
            </a:ln>
            <a:effectLst>
              <a:outerShdw blurRad="50800" dist="50800" dir="5400000" algn="ctr" rotWithShape="0">
                <a:schemeClr val="accent3">
                  <a:lumMod val="60000"/>
                  <a:lumOff val="40000"/>
                </a:schemeClr>
              </a:outerShdw>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Nepal</c:v>
                </c:pt>
                <c:pt idx="1">
                  <c:v>Female</c:v>
                </c:pt>
                <c:pt idx="2">
                  <c:v>Male</c:v>
                </c:pt>
              </c:strCache>
            </c:strRef>
          </c:cat>
          <c:val>
            <c:numRef>
              <c:f>Sheet1!$D$2:$D$4</c:f>
              <c:numCache>
                <c:formatCode>General</c:formatCode>
                <c:ptCount val="3"/>
                <c:pt idx="0">
                  <c:v>27</c:v>
                </c:pt>
                <c:pt idx="1">
                  <c:v>28</c:v>
                </c:pt>
                <c:pt idx="2">
                  <c:v>26</c:v>
                </c:pt>
              </c:numCache>
            </c:numRef>
          </c:val>
          <c:extLst>
            <c:ext xmlns:c16="http://schemas.microsoft.com/office/drawing/2014/chart" uri="{C3380CC4-5D6E-409C-BE32-E72D297353CC}">
              <c16:uniqueId val="{00000002-BC52-435F-94FE-B11271875FC4}"/>
            </c:ext>
          </c:extLst>
        </c:ser>
        <c:dLbls>
          <c:dLblPos val="ctr"/>
          <c:showLegendKey val="0"/>
          <c:showVal val="1"/>
          <c:showCatName val="0"/>
          <c:showSerName val="0"/>
          <c:showPercent val="0"/>
          <c:showBubbleSize val="0"/>
        </c:dLbls>
        <c:gapWidth val="100"/>
        <c:overlap val="100"/>
        <c:axId val="41710287"/>
        <c:axId val="41710703"/>
      </c:barChart>
      <c:catAx>
        <c:axId val="4171028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41710703"/>
        <c:crosses val="autoZero"/>
        <c:auto val="1"/>
        <c:lblAlgn val="ctr"/>
        <c:lblOffset val="100"/>
        <c:noMultiLvlLbl val="0"/>
      </c:catAx>
      <c:valAx>
        <c:axId val="41710703"/>
        <c:scaling>
          <c:orientation val="minMax"/>
          <c:min val="0"/>
        </c:scaling>
        <c:delete val="1"/>
        <c:axPos val="l"/>
        <c:numFmt formatCode="0%" sourceLinked="1"/>
        <c:majorTickMark val="out"/>
        <c:minorTickMark val="none"/>
        <c:tickLblPos val="nextTo"/>
        <c:crossAx val="41710287"/>
        <c:crosses val="autoZero"/>
        <c:crossBetween val="between"/>
      </c:valAx>
      <c:spPr>
        <a:noFill/>
        <a:ln>
          <a:noFill/>
        </a:ln>
        <a:effectLst/>
      </c:spPr>
    </c:plotArea>
    <c:legend>
      <c:legendPos val="r"/>
      <c:layout>
        <c:manualLayout>
          <c:xMode val="edge"/>
          <c:yMode val="edge"/>
          <c:x val="0.66315797199903581"/>
          <c:y val="5.3721565727293211E-2"/>
          <c:w val="0.32685450977734781"/>
          <c:h val="0.8314967210219991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612729432229923"/>
          <c:y val="0"/>
          <c:w val="0.79286974866100657"/>
          <c:h val="0.9772854729489161"/>
        </c:manualLayout>
      </c:layout>
      <c:barChart>
        <c:barDir val="bar"/>
        <c:grouping val="clustered"/>
        <c:varyColors val="0"/>
        <c:ser>
          <c:idx val="0"/>
          <c:order val="0"/>
          <c:tx>
            <c:strRef>
              <c:f>Sheet1!$A$3</c:f>
              <c:strCache>
                <c:ptCount val="1"/>
                <c:pt idx="0">
                  <c:v>Koshi Province</c:v>
                </c:pt>
              </c:strCache>
            </c:strRef>
          </c:tx>
          <c:spPr>
            <a:solidFill>
              <a:schemeClr val="accent3"/>
            </a:solidFill>
            <a:ln>
              <a:noFill/>
            </a:ln>
            <a:effectLst/>
          </c:spPr>
          <c:invertIfNegative val="0"/>
          <c:dPt>
            <c:idx val="0"/>
            <c:invertIfNegative val="0"/>
            <c:bubble3D val="0"/>
            <c:spPr>
              <a:solidFill>
                <a:schemeClr val="accent6"/>
              </a:solidFill>
              <a:ln>
                <a:noFill/>
              </a:ln>
              <a:effectLst/>
            </c:spPr>
            <c:extLst>
              <c:ext xmlns:c16="http://schemas.microsoft.com/office/drawing/2014/chart" uri="{C3380CC4-5D6E-409C-BE32-E72D297353CC}">
                <c16:uniqueId val="{00000005-EEA9-43D7-B068-1CAFCDAD1084}"/>
              </c:ext>
            </c:extLst>
          </c:dPt>
          <c:dPt>
            <c:idx val="1"/>
            <c:invertIfNegative val="0"/>
            <c:bubble3D val="0"/>
            <c:spPr>
              <a:solidFill>
                <a:schemeClr val="accent3"/>
              </a:solidFill>
              <a:ln>
                <a:noFill/>
              </a:ln>
              <a:effectLst/>
            </c:spPr>
            <c:extLst>
              <c:ext xmlns:c16="http://schemas.microsoft.com/office/drawing/2014/chart" uri="{C3380CC4-5D6E-409C-BE32-E72D297353CC}">
                <c16:uniqueId val="{00000001-EEA9-43D7-B068-1CAFCDAD1084}"/>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3-EEA9-43D7-B068-1CAFCDAD1084}"/>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Nepal</c:v>
                </c:pt>
                <c:pt idx="1">
                  <c:v>Koshi Province</c:v>
                </c:pt>
                <c:pt idx="2">
                  <c:v>Gandaki Province</c:v>
                </c:pt>
                <c:pt idx="3">
                  <c:v>Madhesh Province</c:v>
                </c:pt>
                <c:pt idx="4">
                  <c:v>Bagmati Province</c:v>
                </c:pt>
                <c:pt idx="5">
                  <c:v>Lumbini Province</c:v>
                </c:pt>
                <c:pt idx="6">
                  <c:v>Sudurpashchim Province</c:v>
                </c:pt>
                <c:pt idx="7">
                  <c:v>Karnali Province</c:v>
                </c:pt>
              </c:strCache>
            </c:strRef>
          </c:cat>
          <c:val>
            <c:numRef>
              <c:f>Sheet1!$B$2:$B$9</c:f>
              <c:numCache>
                <c:formatCode>General</c:formatCode>
                <c:ptCount val="8"/>
                <c:pt idx="0">
                  <c:v>73</c:v>
                </c:pt>
                <c:pt idx="1">
                  <c:v>66</c:v>
                </c:pt>
                <c:pt idx="2">
                  <c:v>69</c:v>
                </c:pt>
                <c:pt idx="3">
                  <c:v>71</c:v>
                </c:pt>
                <c:pt idx="4">
                  <c:v>71</c:v>
                </c:pt>
                <c:pt idx="5">
                  <c:v>77</c:v>
                </c:pt>
                <c:pt idx="6">
                  <c:v>82</c:v>
                </c:pt>
                <c:pt idx="7">
                  <c:v>89</c:v>
                </c:pt>
              </c:numCache>
            </c:numRef>
          </c:val>
          <c:extLst>
            <c:ext xmlns:c16="http://schemas.microsoft.com/office/drawing/2014/chart" uri="{C3380CC4-5D6E-409C-BE32-E72D297353CC}">
              <c16:uniqueId val="{00000004-EEA9-43D7-B068-1CAFCDAD1084}"/>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b"/>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7" name="Google Shape;137;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1" name="Google Shape;211;p1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p1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0" name="Google Shape;220;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Arial"/>
              <a:buChar char="•"/>
            </a:pPr>
            <a:r>
              <a:rPr lang="en-US"/>
              <a:t>Pie chart comes from Table 2.7. Add the cells for &lt;5, 5-9, and 10-14 from the final column in the table. </a:t>
            </a:r>
            <a:endParaRPr/>
          </a:p>
          <a:p>
            <a:pPr marL="171450" lvl="0" indent="-171450" algn="l" rtl="0">
              <a:spcBef>
                <a:spcPts val="0"/>
              </a:spcBef>
              <a:spcAft>
                <a:spcPts val="0"/>
              </a:spcAft>
              <a:buClr>
                <a:schemeClr val="dk1"/>
              </a:buClr>
              <a:buSzPts val="1200"/>
              <a:buFont typeface="Arial"/>
              <a:buChar char="•"/>
            </a:pPr>
            <a:r>
              <a:rPr lang="en-US"/>
              <a:t>Household graphic comes from Table 2.8. Click on the grey house you want to change, choose Picture Format tab from top Menu, choose Crop. Manually adjust the width of the house until it’s close enough to the percent you’re looking for. </a:t>
            </a:r>
            <a:endParaRPr/>
          </a:p>
          <a:p>
            <a:pPr marL="171450" lvl="0" indent="-171450" algn="l" rtl="0">
              <a:spcBef>
                <a:spcPts val="0"/>
              </a:spcBef>
              <a:spcAft>
                <a:spcPts val="0"/>
              </a:spcAft>
              <a:buClr>
                <a:schemeClr val="dk1"/>
              </a:buClr>
              <a:buSzPts val="1200"/>
              <a:buFont typeface="Arial"/>
              <a:buChar char="•"/>
            </a:pPr>
            <a:r>
              <a:rPr lang="en-US"/>
              <a:t>Person graphic comes from Table 2.8. Use same technique as above to adjust the graphic.</a:t>
            </a:r>
            <a:endParaRPr/>
          </a:p>
          <a:p>
            <a:pPr marL="0" lvl="0" indent="0" algn="l" rtl="0">
              <a:spcBef>
                <a:spcPts val="0"/>
              </a:spcBef>
              <a:spcAft>
                <a:spcPts val="0"/>
              </a:spcAft>
              <a:buNone/>
            </a:pPr>
            <a:endParaRPr/>
          </a:p>
        </p:txBody>
      </p:sp>
      <p:sp>
        <p:nvSpPr>
          <p:cNvPr id="221" name="Google Shape;221;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1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8" name="Google Shape;248;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Four percent of children under age 18 are orphans, with one or both parents dead. Four percent of children under age 18 are orphans, with one or both parents dead </a:t>
            </a:r>
            <a:endParaRPr dirty="0"/>
          </a:p>
        </p:txBody>
      </p:sp>
      <p:sp>
        <p:nvSpPr>
          <p:cNvPr id="249" name="Google Shape;249;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p1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6" name="Google Shape;256;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a:t>These data may be in Chapter 2 or they may be in a separate chapter about Children’s Status.</a:t>
            </a:r>
            <a:endParaRPr/>
          </a:p>
          <a:p>
            <a:pPr marL="0" lvl="0" indent="0" algn="l" rtl="0">
              <a:spcBef>
                <a:spcPts val="0"/>
              </a:spcBef>
              <a:spcAft>
                <a:spcPts val="0"/>
              </a:spcAft>
              <a:buNone/>
            </a:pPr>
            <a:endParaRPr/>
          </a:p>
        </p:txBody>
      </p:sp>
      <p:sp>
        <p:nvSpPr>
          <p:cNvPr id="257" name="Google Shape;257;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1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7" name="Google Shape;267;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Formally registering births is not universal even though the registration system was implemented more than 40 years ago. </a:t>
            </a:r>
            <a:r>
              <a:rPr lang="en-US" sz="1800" dirty="0">
                <a:effectLst/>
                <a:latin typeface="Times New Roman" panose="02020603050405020304" pitchFamily="18" charset="0"/>
                <a:ea typeface="Times New Roman" panose="02020603050405020304" pitchFamily="18" charset="0"/>
              </a:rPr>
              <a:t>Among de jure children under age 5, 73% have their births registered with the civil authorities and 72% have a birth certificate. </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Birth registration has increased substantially over time, from 35% in 2006 and 42% in 2011 to 56% in 2016 and 73% in 2022.</a:t>
            </a:r>
            <a:endParaRPr lang="fr-FR" sz="1800" dirty="0">
              <a:effectLst/>
              <a:latin typeface="Times New Roman" panose="02020603050405020304" pitchFamily="18" charset="0"/>
              <a:ea typeface="Times New Roman" panose="02020603050405020304" pitchFamily="18" charset="0"/>
            </a:endParaRPr>
          </a:p>
          <a:p>
            <a:pPr marL="0" marR="0" lvl="0" indent="0" algn="l" rtl="0">
              <a:lnSpc>
                <a:spcPct val="100000"/>
              </a:lnSpc>
              <a:spcBef>
                <a:spcPts val="0"/>
              </a:spcBef>
              <a:spcAft>
                <a:spcPts val="0"/>
              </a:spcAft>
              <a:buClr>
                <a:schemeClr val="dk1"/>
              </a:buClr>
              <a:buSzPts val="1200"/>
              <a:buFont typeface="Calibri"/>
              <a:buNone/>
            </a:pPr>
            <a:endParaRPr dirty="0"/>
          </a:p>
        </p:txBody>
      </p:sp>
      <p:sp>
        <p:nvSpPr>
          <p:cNvPr id="268" name="Google Shape;268;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1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8" name="Google Shape;278;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The net attendance ratio (NAR) is the percentage of primary- or secondary-school age population that is attending primary or secondary school. By definition, the NAR cannot exceed 100.0.</a:t>
            </a:r>
            <a:endParaRPr dirty="0"/>
          </a:p>
          <a:p>
            <a:pPr marL="0" lvl="0" indent="0" algn="l" rtl="0">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This information comes from Table 2.10. Choose the columns for Net Attendance Ratio.</a:t>
            </a:r>
            <a:endParaRPr dirty="0"/>
          </a:p>
          <a:p>
            <a:pPr marL="0" lvl="0" indent="0" algn="l" rtl="0">
              <a:spcBef>
                <a:spcPts val="0"/>
              </a:spcBef>
              <a:spcAft>
                <a:spcPts val="0"/>
              </a:spcAft>
              <a:buNone/>
            </a:pPr>
            <a:endParaRPr dirty="0"/>
          </a:p>
        </p:txBody>
      </p:sp>
      <p:sp>
        <p:nvSpPr>
          <p:cNvPr id="279" name="Google Shape;279;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1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8" name="Google Shape;278;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In Nepal, the lower basic school net school attendance ratio for children is 76%. For upper basic school, it is 48%. The secondary school net attendance ratio is 42%. This varies slightly by residence, with school attendance higher in rural areas at the lower basic school level and higher in urban areas at the secondary school level.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The net attendance ratio (NAR) is the percentage of primary- or secondary-school age population that is attending primary or secondary school. By definition, the NAR cannot exceed 100.0.</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p:txBody>
      </p:sp>
      <p:sp>
        <p:nvSpPr>
          <p:cNvPr id="279" name="Google Shape;279;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p1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6" name="Google Shape;286;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latin typeface="Times New Roman" panose="02020603050405020304" pitchFamily="18" charset="0"/>
                <a:ea typeface="Times New Roman" panose="02020603050405020304" pitchFamily="18" charset="0"/>
              </a:rPr>
              <a:t>The GPI for NAR is 1.05 at the lower basic school level and 1.16 at the upper basic school level, indicating that more girls are attending school than boys; however, the GPI for NAR falls again to 1.05 at the secondary school level, indicating that some girls tend to drop out at the secondary school level. Overall, the gender disparity in school attendance favors females in Nepal.</a:t>
            </a:r>
            <a:endParaRPr lang="fr-FR" sz="1800" dirty="0">
              <a:effectLst/>
              <a:latin typeface="Times New Roman" panose="02020603050405020304" pitchFamily="18" charset="0"/>
              <a:ea typeface="Times New Roman" panose="02020603050405020304" pitchFamily="18" charset="0"/>
            </a:endParaRP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The Gender Parity Index for primary school is the ratio of the primary school NAR for female pupils to the NAR for male pupils.</a:t>
            </a:r>
            <a:endParaRPr dirty="0"/>
          </a:p>
          <a:p>
            <a:pPr marL="0" lvl="0" indent="0" algn="l" rtl="0">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The Gender Parity Index for secondary school is the ratio of the secondary school NAR for female pupils to the NAR for male pupils.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This information comes from Table 2.10. Choose the columns for Net Attendance Ratio.</a:t>
            </a:r>
            <a:endParaRPr dirty="0"/>
          </a:p>
          <a:p>
            <a:pPr marL="0" lvl="0" indent="0" algn="l" rtl="0">
              <a:spcBef>
                <a:spcPts val="0"/>
              </a:spcBef>
              <a:spcAft>
                <a:spcPts val="0"/>
              </a:spcAft>
              <a:buNone/>
            </a:pPr>
            <a:endParaRPr dirty="0"/>
          </a:p>
        </p:txBody>
      </p:sp>
      <p:sp>
        <p:nvSpPr>
          <p:cNvPr id="287" name="Google Shape;287;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p1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6" name="Google Shape;296;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Overall, the adjusted NAR for organized learning among children age 4 at the beginning of the school year is 82% and is almost the same for male and female students.</a:t>
            </a:r>
            <a:endParaRPr dirty="0"/>
          </a:p>
        </p:txBody>
      </p:sp>
      <p:sp>
        <p:nvSpPr>
          <p:cNvPr id="297" name="Google Shape;297;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latin typeface="Arial" panose="020B0604020202020204" pitchFamily="34" charset="0"/>
                <a:ea typeface="Calibri" panose="020F0502020204030204" pitchFamily="34" charset="0"/>
                <a:cs typeface="Times New Roman" panose="02020603050405020304" pitchFamily="18" charset="0"/>
              </a:rPr>
              <a:t>The 2022 NDHS shows that 13% of the de jure population experienced moderate or severe food insecurity in the 12 months preceding the survey, while 1% experienced severe food insecurity. </a:t>
            </a:r>
            <a:r>
              <a:rPr lang="en-US" sz="1800" dirty="0">
                <a:effectLst/>
                <a:latin typeface="Times New Roman" panose="02020603050405020304" pitchFamily="18" charset="0"/>
                <a:ea typeface="Times New Roman" panose="02020603050405020304" pitchFamily="18" charset="0"/>
              </a:rPr>
              <a:t>Rural residents more often experience moderate or severe food insecurity than urban residents (16% versus 11%).</a:t>
            </a:r>
            <a:endParaRPr lang="fr-FR" sz="1800" dirty="0">
              <a:effectLst/>
              <a:latin typeface="Times New Roman" panose="02020603050405020304" pitchFamily="18" charset="0"/>
              <a:ea typeface="Times New Roman" panose="02020603050405020304" pitchFamily="18" charset="0"/>
            </a:endParaRPr>
          </a:p>
          <a:p>
            <a:pPr marL="0" lvl="0" indent="0" algn="l" rtl="0">
              <a:spcBef>
                <a:spcPts val="0"/>
              </a:spcBef>
              <a:spcAft>
                <a:spcPts val="0"/>
              </a:spcAft>
              <a:buNone/>
            </a:pPr>
            <a:endParaRPr dirty="0"/>
          </a:p>
        </p:txBody>
      </p:sp>
      <p:sp>
        <p:nvSpPr>
          <p:cNvPr id="151" name="Google Shape;151;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209411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2" name="Google Shape;14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1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7" name="Google Shape;267;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latin typeface="Times New Roman" panose="02020603050405020304" pitchFamily="18" charset="0"/>
                <a:ea typeface="Times New Roman" panose="02020603050405020304" pitchFamily="18" charset="0"/>
              </a:rPr>
              <a:t>The population experiencing moderate or severe food insecurity is highest in </a:t>
            </a:r>
            <a:r>
              <a:rPr lang="en-US" sz="1800" dirty="0" err="1">
                <a:effectLst/>
                <a:latin typeface="Times New Roman" panose="02020603050405020304" pitchFamily="18" charset="0"/>
                <a:ea typeface="Times New Roman" panose="02020603050405020304" pitchFamily="18" charset="0"/>
              </a:rPr>
              <a:t>Karnali</a:t>
            </a:r>
            <a:r>
              <a:rPr lang="en-US" sz="1800" dirty="0">
                <a:effectLst/>
                <a:latin typeface="Times New Roman" panose="02020603050405020304" pitchFamily="18" charset="0"/>
                <a:ea typeface="Times New Roman" panose="02020603050405020304" pitchFamily="18" charset="0"/>
              </a:rPr>
              <a:t> Province (32%) and lowest in Gandaki Province (8%). Five percent of the population in </a:t>
            </a:r>
            <a:r>
              <a:rPr lang="en-US" sz="1800" dirty="0" err="1">
                <a:effectLst/>
                <a:latin typeface="Times New Roman" panose="02020603050405020304" pitchFamily="18" charset="0"/>
                <a:ea typeface="Times New Roman" panose="02020603050405020304" pitchFamily="18" charset="0"/>
              </a:rPr>
              <a:t>Karnali</a:t>
            </a:r>
            <a:r>
              <a:rPr lang="en-US" sz="1800" dirty="0">
                <a:effectLst/>
                <a:latin typeface="Times New Roman" panose="02020603050405020304" pitchFamily="18" charset="0"/>
                <a:ea typeface="Times New Roman" panose="02020603050405020304" pitchFamily="18" charset="0"/>
              </a:rPr>
              <a:t> Province faced severe food insecurity in the 12 months preceding the survey.</a:t>
            </a:r>
            <a:endParaRPr lang="fr-FR" sz="1800" dirty="0">
              <a:effectLst/>
              <a:latin typeface="Times New Roman" panose="02020603050405020304" pitchFamily="18" charset="0"/>
              <a:ea typeface="Times New Roman" panose="02020603050405020304" pitchFamily="18" charset="0"/>
            </a:endParaRPr>
          </a:p>
          <a:p>
            <a:pPr marL="0" lvl="0" indent="0" algn="l" rtl="0">
              <a:spcBef>
                <a:spcPts val="0"/>
              </a:spcBef>
              <a:spcAft>
                <a:spcPts val="0"/>
              </a:spcAft>
              <a:buNone/>
            </a:pPr>
            <a:endParaRPr dirty="0"/>
          </a:p>
        </p:txBody>
      </p:sp>
      <p:sp>
        <p:nvSpPr>
          <p:cNvPr id="268" name="Google Shape;268;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21</a:t>
            </a:fld>
            <a:endParaRPr/>
          </a:p>
        </p:txBody>
      </p:sp>
    </p:spTree>
    <p:extLst>
      <p:ext uri="{BB962C8B-B14F-4D97-AF65-F5344CB8AC3E}">
        <p14:creationId xmlns:p14="http://schemas.microsoft.com/office/powerpoint/2010/main" val="15344119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6" name="Google Shape;306;p1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p1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5" name="Google Shape;315;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sz="1800" dirty="0">
                <a:effectLst/>
                <a:latin typeface="Arial" panose="020B0604020202020204" pitchFamily="34" charset="0"/>
                <a:ea typeface="Calibri" panose="020F0502020204030204" pitchFamily="34" charset="0"/>
                <a:cs typeface="Times New Roman" panose="02020603050405020304" pitchFamily="18" charset="0"/>
              </a:rPr>
              <a:t>Nearly the entire population (98%) in Nepal has access to at least basic drinking water service.</a:t>
            </a:r>
            <a:endParaRPr lang="en-US" dirty="0"/>
          </a:p>
          <a:p>
            <a:pPr marL="0" marR="0" lvl="0" indent="0" algn="l" rtl="0">
              <a:lnSpc>
                <a:spcPct val="100000"/>
              </a:lnSpc>
              <a:spcBef>
                <a:spcPts val="0"/>
              </a:spcBef>
              <a:spcAft>
                <a:spcPts val="0"/>
              </a:spcAft>
              <a:buClr>
                <a:schemeClr val="dk1"/>
              </a:buClr>
              <a:buSzPts val="1200"/>
              <a:buFont typeface="Calibri"/>
              <a:buNone/>
            </a:pPr>
            <a:endParaRPr lang="en-US" dirty="0"/>
          </a:p>
          <a:p>
            <a:pPr marL="0" marR="0" lvl="0" indent="0" algn="l" rtl="0">
              <a:lnSpc>
                <a:spcPct val="100000"/>
              </a:lnSpc>
              <a:spcBef>
                <a:spcPts val="0"/>
              </a:spcBef>
              <a:spcAft>
                <a:spcPts val="0"/>
              </a:spcAft>
              <a:buClr>
                <a:schemeClr val="dk1"/>
              </a:buClr>
              <a:buSzPts val="1200"/>
              <a:buFont typeface="Calibri"/>
              <a:buNone/>
            </a:pPr>
            <a:endParaRPr lang="en-US" dirty="0"/>
          </a:p>
          <a:p>
            <a:pPr marL="0" marR="0" lvl="0" indent="0" algn="l" rtl="0">
              <a:lnSpc>
                <a:spcPct val="100000"/>
              </a:lnSpc>
              <a:spcBef>
                <a:spcPts val="0"/>
              </a:spcBef>
              <a:spcAft>
                <a:spcPts val="0"/>
              </a:spcAft>
              <a:buClr>
                <a:schemeClr val="dk1"/>
              </a:buClr>
              <a:buSzPts val="1200"/>
              <a:buFont typeface="Calibri"/>
              <a:buNone/>
            </a:pPr>
            <a:r>
              <a:rPr lang="en-US" dirty="0"/>
              <a:t>Limited service = Drinking water from an improved source, provided round-trip collection time is &gt;30 minutes or is unknown.</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At least basic service = Drinking water from an improved source, provided either water is on the premises or round-trip collection time is &lt;30 minutes. Includes safely managed drinking water.</a:t>
            </a:r>
            <a:endParaRPr dirty="0"/>
          </a:p>
        </p:txBody>
      </p:sp>
      <p:sp>
        <p:nvSpPr>
          <p:cNvPr id="316" name="Google Shape;316;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23</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kern="100" dirty="0">
                <a:effectLst/>
                <a:latin typeface="Times New Roman" panose="02020603050405020304" pitchFamily="18" charset="0"/>
                <a:ea typeface="Times New Roman" panose="02020603050405020304" pitchFamily="18" charset="0"/>
              </a:rPr>
              <a:t>The proportion of the population with access to at least basic drinking water service differs little by province. The proportion ranges from 95% each in Lumbini Province and </a:t>
            </a:r>
            <a:r>
              <a:rPr lang="en-US" sz="1800" kern="100" dirty="0" err="1">
                <a:effectLst/>
                <a:latin typeface="Times New Roman" panose="02020603050405020304" pitchFamily="18" charset="0"/>
                <a:ea typeface="Times New Roman" panose="02020603050405020304" pitchFamily="18" charset="0"/>
              </a:rPr>
              <a:t>Karnali</a:t>
            </a:r>
            <a:r>
              <a:rPr lang="en-US" sz="1800" kern="100" dirty="0">
                <a:effectLst/>
                <a:latin typeface="Times New Roman" panose="02020603050405020304" pitchFamily="18" charset="0"/>
                <a:ea typeface="Times New Roman" panose="02020603050405020304" pitchFamily="18" charset="0"/>
              </a:rPr>
              <a:t> Province to more than 99% in </a:t>
            </a:r>
            <a:r>
              <a:rPr lang="en-US" sz="1800" kern="100" dirty="0" err="1">
                <a:effectLst/>
                <a:latin typeface="Times New Roman" panose="02020603050405020304" pitchFamily="18" charset="0"/>
                <a:ea typeface="Times New Roman" panose="02020603050405020304" pitchFamily="18" charset="0"/>
              </a:rPr>
              <a:t>Madhesh</a:t>
            </a:r>
            <a:r>
              <a:rPr lang="en-US" sz="1800" kern="100" dirty="0">
                <a:effectLst/>
                <a:latin typeface="Times New Roman" panose="02020603050405020304" pitchFamily="18" charset="0"/>
                <a:ea typeface="Times New Roman" panose="02020603050405020304" pitchFamily="18" charset="0"/>
              </a:rPr>
              <a:t> Province.</a:t>
            </a:r>
            <a:endParaRPr lang="fr-FR" sz="1800" kern="100" dirty="0">
              <a:effectLst/>
              <a:latin typeface="Times New Roman" panose="02020603050405020304" pitchFamily="18" charset="0"/>
              <a:ea typeface="Times New Roman" panose="02020603050405020304" pitchFamily="18" charset="0"/>
            </a:endParaRPr>
          </a:p>
          <a:p>
            <a:pPr marL="0" lvl="0" indent="0" algn="l" rtl="0">
              <a:spcBef>
                <a:spcPts val="0"/>
              </a:spcBef>
              <a:spcAft>
                <a:spcPts val="0"/>
              </a:spcAft>
              <a:buNone/>
            </a:pPr>
            <a:endParaRPr dirty="0"/>
          </a:p>
        </p:txBody>
      </p:sp>
      <p:sp>
        <p:nvSpPr>
          <p:cNvPr id="336" name="Google Shape;336;p2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8"/>
        <p:cNvGrpSpPr/>
        <p:nvPr/>
      </p:nvGrpSpPr>
      <p:grpSpPr>
        <a:xfrm>
          <a:off x="0" y="0"/>
          <a:ext cx="0" cy="0"/>
          <a:chOff x="0" y="0"/>
          <a:chExt cx="0" cy="0"/>
        </a:xfrm>
      </p:grpSpPr>
      <p:sp>
        <p:nvSpPr>
          <p:cNvPr id="469" name="Google Shape;469;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800" dirty="0">
                <a:effectLst/>
                <a:latin typeface="Arial" panose="020B0604020202020204" pitchFamily="34" charset="0"/>
                <a:ea typeface="Calibri" panose="020F0502020204030204" pitchFamily="34" charset="0"/>
                <a:cs typeface="Times New Roman" panose="02020603050405020304" pitchFamily="18" charset="0"/>
              </a:rPr>
              <a:t>Fifteen percent of de jure household members do not have drinking water on their premises. In households without drinking water, the individual collecting water is more often an adult female age 15 or older (77%) than an adult male (11%). Similarly, female children under age 15 (9%) are more likely to be responsible for collecting water than male children (2%).</a:t>
            </a:r>
            <a:endParaRPr dirty="0"/>
          </a:p>
        </p:txBody>
      </p:sp>
      <p:sp>
        <p:nvSpPr>
          <p:cNvPr id="470" name="Google Shape;470;p2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800" dirty="0">
                <a:effectLst/>
                <a:latin typeface="Arial" panose="020B0604020202020204" pitchFamily="34" charset="0"/>
                <a:ea typeface="Calibri" panose="020F0502020204030204" pitchFamily="34" charset="0"/>
                <a:cs typeface="Times New Roman" panose="02020603050405020304" pitchFamily="18" charset="0"/>
              </a:rPr>
              <a:t>Eighty-eight percent of the population had sufficient quantities of drinking water when needed in the month before the survey. The availability of sufficient drinking water ranges very little between urban (88%) and rural (87%).</a:t>
            </a:r>
            <a:endParaRPr dirty="0"/>
          </a:p>
        </p:txBody>
      </p:sp>
      <p:sp>
        <p:nvSpPr>
          <p:cNvPr id="477" name="Google Shape;477;p2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Google Shape;496;p2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7" name="Google Shape;497;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800" dirty="0">
                <a:effectLst/>
                <a:latin typeface="Arial" panose="020B0604020202020204" pitchFamily="34" charset="0"/>
                <a:ea typeface="Calibri" panose="020F0502020204030204" pitchFamily="34" charset="0"/>
                <a:cs typeface="Times New Roman" panose="02020603050405020304" pitchFamily="18" charset="0"/>
              </a:rPr>
              <a:t>Eighty-three percent of residents live in households that appropriately manage household excreta; 68% safely dispose of excreta from on-site sanitation facilities in situ, 8% have sanitation facilities connected to a sewer system, and 7% have excreta removed for treatment off-site.</a:t>
            </a: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Lack appropriate management of household excreta = </a:t>
            </a:r>
            <a:r>
              <a:rPr lang="en-US" sz="1200" dirty="0"/>
              <a:t>Includes unsafe disposal of excreta from on-site sanitation facilities, using unimproved sanitation facilities, and practicing open defecation.</a:t>
            </a:r>
            <a:endParaRPr dirty="0"/>
          </a:p>
        </p:txBody>
      </p:sp>
      <p:sp>
        <p:nvSpPr>
          <p:cNvPr id="498" name="Google Shape;498;p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28</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5"/>
        <p:cNvGrpSpPr/>
        <p:nvPr/>
      </p:nvGrpSpPr>
      <p:grpSpPr>
        <a:xfrm>
          <a:off x="0" y="0"/>
          <a:ext cx="0" cy="0"/>
          <a:chOff x="0" y="0"/>
          <a:chExt cx="0" cy="0"/>
        </a:xfrm>
      </p:grpSpPr>
      <p:sp>
        <p:nvSpPr>
          <p:cNvPr id="506" name="Google Shape;506;p2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800" dirty="0">
                <a:effectLst/>
                <a:latin typeface="Arial" panose="020B0604020202020204" pitchFamily="34" charset="0"/>
                <a:ea typeface="Calibri" panose="020F0502020204030204" pitchFamily="34" charset="0"/>
                <a:cs typeface="Times New Roman" panose="02020603050405020304" pitchFamily="18" charset="0"/>
              </a:rPr>
              <a:t>Appropriate management of household excreta generally increases with increasing household wealth. Ninety-four percent of the population in the highest wealth quintile appropriately manages household excreta, compared with 77%–78% of the population in the lowest two wealth quintiles.</a:t>
            </a:r>
            <a:endParaRPr dirty="0"/>
          </a:p>
        </p:txBody>
      </p:sp>
      <p:sp>
        <p:nvSpPr>
          <p:cNvPr id="507" name="Google Shape;507;p2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8"/>
        <p:cNvGrpSpPr/>
        <p:nvPr/>
      </p:nvGrpSpPr>
      <p:grpSpPr>
        <a:xfrm>
          <a:off x="0" y="0"/>
          <a:ext cx="0" cy="0"/>
          <a:chOff x="0" y="0"/>
          <a:chExt cx="0" cy="0"/>
        </a:xfrm>
      </p:grpSpPr>
      <p:sp>
        <p:nvSpPr>
          <p:cNvPr id="519" name="Google Shape;519;p2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kern="100" dirty="0">
                <a:effectLst/>
                <a:latin typeface="Times New Roman" panose="02020603050405020304" pitchFamily="18" charset="0"/>
                <a:ea typeface="Times New Roman" panose="02020603050405020304" pitchFamily="18" charset="0"/>
              </a:rPr>
              <a:t>Three-fourths (72%) of the population had a basic handwashing facility, while 27% had a limited handwashing facility. The percentage of the population with a basic handwashing facility is  higher in urban areas than in rural areas (77% versus 63%).</a:t>
            </a:r>
            <a:endParaRPr lang="fr-FR" sz="1800" kern="1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kern="100" dirty="0">
              <a:effectLst/>
              <a:latin typeface="Times New Roman" panose="02020603050405020304" pitchFamily="18" charset="0"/>
              <a:ea typeface="Times New Roman" panose="02020603050405020304" pitchFamily="18" charset="0"/>
            </a:endParaRPr>
          </a:p>
          <a:p>
            <a:pPr marL="0" lvl="0" indent="0" algn="l" rtl="0">
              <a:spcBef>
                <a:spcPts val="0"/>
              </a:spcBef>
              <a:spcAft>
                <a:spcPts val="0"/>
              </a:spcAft>
              <a:buNone/>
            </a:pPr>
            <a:endParaRPr dirty="0"/>
          </a:p>
        </p:txBody>
      </p:sp>
      <p:sp>
        <p:nvSpPr>
          <p:cNvPr id="520" name="Google Shape;520;p2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7"/>
        <p:cNvGrpSpPr/>
        <p:nvPr/>
      </p:nvGrpSpPr>
      <p:grpSpPr>
        <a:xfrm>
          <a:off x="0" y="0"/>
          <a:ext cx="0" cy="0"/>
          <a:chOff x="0" y="0"/>
          <a:chExt cx="0" cy="0"/>
        </a:xfrm>
      </p:grpSpPr>
      <p:sp>
        <p:nvSpPr>
          <p:cNvPr id="528" name="Google Shape;528;p2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800" dirty="0">
                <a:effectLst/>
                <a:latin typeface="Arial" panose="020B0604020202020204" pitchFamily="34" charset="0"/>
                <a:ea typeface="Calibri" panose="020F0502020204030204" pitchFamily="34" charset="0"/>
                <a:cs typeface="Times New Roman" panose="02020603050405020304" pitchFamily="18" charset="0"/>
              </a:rPr>
              <a:t>Overall, 61% of women were able to wash and change in privacy and used appropriate materials during their last menstruation. The percentage of women who were able to wash and change in privacy was higher in urban areas (65%) than in rural areas (52%).</a:t>
            </a:r>
            <a:endParaRPr dirty="0"/>
          </a:p>
        </p:txBody>
      </p:sp>
      <p:sp>
        <p:nvSpPr>
          <p:cNvPr id="529" name="Google Shape;529;p2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algn="l"/>
            <a:r>
              <a:rPr lang="en-US" sz="1800" b="0" i="0" u="none" strike="noStrike" baseline="0" dirty="0">
                <a:latin typeface="Times New Roman" panose="02020603050405020304" pitchFamily="18" charset="0"/>
              </a:rPr>
              <a:t>The vast majority (96%) of households (98% in urban areas and 94% in rural areas) have access to </a:t>
            </a:r>
            <a:r>
              <a:rPr lang="fr-FR" sz="1800" b="0" i="0" u="none" strike="noStrike" baseline="0" dirty="0" err="1">
                <a:latin typeface="Times New Roman" panose="02020603050405020304" pitchFamily="18" charset="0"/>
              </a:rPr>
              <a:t>electricity</a:t>
            </a:r>
            <a:r>
              <a:rPr lang="fr-FR" sz="1800" b="0" i="0" u="none" strike="noStrike" baseline="0" dirty="0">
                <a:latin typeface="Times New Roman" panose="02020603050405020304" pitchFamily="18" charset="0"/>
              </a:rPr>
              <a:t>.</a:t>
            </a:r>
            <a:endParaRPr dirty="0"/>
          </a:p>
        </p:txBody>
      </p:sp>
      <p:sp>
        <p:nvSpPr>
          <p:cNvPr id="151" name="Google Shape;151;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4"/>
        <p:cNvGrpSpPr/>
        <p:nvPr/>
      </p:nvGrpSpPr>
      <p:grpSpPr>
        <a:xfrm>
          <a:off x="0" y="0"/>
          <a:ext cx="0" cy="0"/>
          <a:chOff x="0" y="0"/>
          <a:chExt cx="0" cy="0"/>
        </a:xfrm>
      </p:grpSpPr>
      <p:sp>
        <p:nvSpPr>
          <p:cNvPr id="535" name="Google Shape;535;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36" name="Google Shape;536;p3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1" name="Google Shape;161;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Overall, 41% of the de jure population relies primarily on clean fuels and technologies for cooking, space heating, and lighting.</a:t>
            </a:r>
          </a:p>
          <a:p>
            <a:pPr marL="0" lvl="0" indent="0" algn="l" rtl="0">
              <a:spcBef>
                <a:spcPts val="0"/>
              </a:spcBef>
              <a:spcAft>
                <a:spcPts val="0"/>
              </a:spcAft>
              <a:buNone/>
            </a:pPr>
            <a:r>
              <a:rPr lang="en-US" dirty="0"/>
              <a:t>Forty-two percent of residents rely on clean fuels and technologies for cooking and 99% for lighting. Primary reliance on clean fuels and technologies for cooking, space heating, and lighting is more common in urban areas (52%) than in rural areas (19%).</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This is SDG indicator 7.1.2, found in the SDG table in the front of the Final Report.</a:t>
            </a:r>
            <a:endParaRPr dirty="0"/>
          </a:p>
          <a:p>
            <a:pPr marL="0" lvl="0" indent="0" algn="l" rtl="0">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Cooking = Includes stoves/cookers using electricity, LPG/natural gas/biogas, solar, and alcohol/ethanol.</a:t>
            </a:r>
            <a:endParaRPr dirty="0"/>
          </a:p>
          <a:p>
            <a:pPr marL="0" lvl="0" indent="0" algn="l" rtl="0">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Heating and Lighting = Includes stoves/cookers using electricity, LPG/natural gas/biogas, solar, and alcohol/ethanol.</a:t>
            </a:r>
            <a:endParaRPr dirty="0"/>
          </a:p>
          <a:p>
            <a:pPr marL="0" lvl="0" indent="0" algn="l" rtl="0">
              <a:spcBef>
                <a:spcPts val="0"/>
              </a:spcBef>
              <a:spcAft>
                <a:spcPts val="0"/>
              </a:spcAft>
              <a:buNone/>
            </a:pPr>
            <a:endParaRPr dirty="0"/>
          </a:p>
        </p:txBody>
      </p:sp>
      <p:sp>
        <p:nvSpPr>
          <p:cNvPr id="162" name="Google Shape;162;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1" name="Google Shape;171;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a:t>Cooking = Includes stoves/cookers using electricity, LPG/natural gas/biogas, solar, and alcohol/ethanol.</a:t>
            </a:r>
            <a:endParaRPr/>
          </a:p>
          <a:p>
            <a:pPr marL="0" lvl="0" indent="0" algn="l" rtl="0">
              <a:spcBef>
                <a:spcPts val="0"/>
              </a:spcBef>
              <a:spcAft>
                <a:spcPts val="0"/>
              </a:spcAft>
              <a:buNone/>
            </a:pPr>
            <a:endParaRPr/>
          </a:p>
          <a:p>
            <a:pPr marL="0" lvl="0" indent="0" algn="l" rtl="0">
              <a:spcBef>
                <a:spcPts val="0"/>
              </a:spcBef>
              <a:spcAft>
                <a:spcPts val="0"/>
              </a:spcAft>
              <a:buNone/>
            </a:pPr>
            <a:r>
              <a:rPr lang="en-US"/>
              <a:t>Lighting = Includes central heating, electricity, LPG/natural gas/biogas, solar air heater, and alcohol/ethanol.</a:t>
            </a:r>
            <a:endParaRPr/>
          </a:p>
        </p:txBody>
      </p:sp>
      <p:sp>
        <p:nvSpPr>
          <p:cNvPr id="172" name="Google Shape;172;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1" name="Google Shape;181;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200" dirty="0">
                <a:effectLst/>
                <a:latin typeface="Arial" panose="020B0604020202020204" pitchFamily="34" charset="0"/>
                <a:ea typeface="Times New Roman" panose="02020603050405020304" pitchFamily="18" charset="0"/>
                <a:cs typeface="Times New Roman" panose="02020603050405020304" pitchFamily="18" charset="0"/>
              </a:rPr>
              <a:t>Radios, televisions, and mobile phones are the most common information and communication devices in Nepal. Almost all (96%) households have mobile phones. Nearly half (49%) of all households have a television (55% in urban and 35% in rural areas). One in five (20%) households own a radio, and there is no urban-rural difference in possession of a radio.</a:t>
            </a:r>
            <a:endParaRPr lang="en-US" dirty="0"/>
          </a:p>
        </p:txBody>
      </p:sp>
      <p:sp>
        <p:nvSpPr>
          <p:cNvPr id="182" name="Google Shape;182;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9" name="Google Shape;189;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latin typeface="Times New Roman" panose="02020603050405020304" pitchFamily="18" charset="0"/>
                <a:ea typeface="Times New Roman" panose="02020603050405020304" pitchFamily="18" charset="0"/>
              </a:rPr>
              <a:t>A bicycle or rickshaw is the most commonly owned means of transportation (37% of households). Twenty-eight percent of households own a motorcycle or scooter and 5% own a car, truck, or tractor.</a:t>
            </a:r>
            <a:endParaRPr lang="fr-FR" sz="1800" dirty="0">
              <a:effectLst/>
              <a:latin typeface="Times New Roman" panose="02020603050405020304" pitchFamily="18" charset="0"/>
              <a:ea typeface="Times New Roman" panose="02020603050405020304" pitchFamily="18" charset="0"/>
            </a:endParaRPr>
          </a:p>
          <a:p>
            <a:pPr marL="0" lvl="0" indent="0" algn="l" rtl="0">
              <a:spcBef>
                <a:spcPts val="0"/>
              </a:spcBef>
              <a:spcAft>
                <a:spcPts val="0"/>
              </a:spcAft>
              <a:buNone/>
            </a:pPr>
            <a:endParaRPr dirty="0"/>
          </a:p>
        </p:txBody>
      </p:sp>
      <p:sp>
        <p:nvSpPr>
          <p:cNvPr id="190" name="Google Shape;190;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7" name="Google Shape;197;p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p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3" name="Google Shape;203;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4" name="Google Shape;204;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4"/>
        <p:cNvGrpSpPr/>
        <p:nvPr/>
      </p:nvGrpSpPr>
      <p:grpSpPr>
        <a:xfrm>
          <a:off x="0" y="0"/>
          <a:ext cx="0" cy="0"/>
          <a:chOff x="0" y="0"/>
          <a:chExt cx="0" cy="0"/>
        </a:xfrm>
      </p:grpSpPr>
      <p:sp>
        <p:nvSpPr>
          <p:cNvPr id="15" name="Google Shape;15;p32"/>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endParaRPr/>
          </a:p>
        </p:txBody>
      </p:sp>
      <p:sp>
        <p:nvSpPr>
          <p:cNvPr id="16" name="Google Shape;16;p32"/>
          <p:cNvSpPr txBox="1"/>
          <p:nvPr/>
        </p:nvSpPr>
        <p:spPr>
          <a:xfrm>
            <a:off x="628650" y="1150957"/>
            <a:ext cx="7886700" cy="531192"/>
          </a:xfrm>
          <a:prstGeom prst="rect">
            <a:avLst/>
          </a:prstGeom>
          <a:noFill/>
          <a:ln>
            <a:noFill/>
          </a:ln>
        </p:spPr>
        <p:txBody>
          <a:bodyPr spcFirstLastPara="1" wrap="square" lIns="91425" tIns="45700" rIns="91425" bIns="45700" anchor="ctr" anchorCtr="0">
            <a:normAutofit/>
          </a:bodyPr>
          <a:lstStyle/>
          <a:p>
            <a:pPr marL="0" marR="0" lvl="0" indent="0" algn="r" rtl="0">
              <a:lnSpc>
                <a:spcPct val="90000"/>
              </a:lnSpc>
              <a:spcBef>
                <a:spcPts val="0"/>
              </a:spcBef>
              <a:spcAft>
                <a:spcPts val="0"/>
              </a:spcAft>
              <a:buClr>
                <a:schemeClr val="lt1"/>
              </a:buClr>
              <a:buSzPts val="2400"/>
              <a:buFont typeface="Source Sans Pro SemiBold"/>
              <a:buNone/>
            </a:pPr>
            <a:r>
              <a:rPr lang="en-US" sz="2400" b="0" u="none" dirty="0">
                <a:solidFill>
                  <a:schemeClr val="lt1"/>
                </a:solidFill>
                <a:latin typeface="Source Sans Pro SemiBold"/>
                <a:ea typeface="Source Sans Pro SemiBold"/>
                <a:cs typeface="Source Sans Pro SemiBold"/>
                <a:sym typeface="Source Sans Pro SemiBold"/>
              </a:rPr>
              <a:t>#NepalDHS</a:t>
            </a:r>
            <a:endParaRP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57"/>
        <p:cNvGrpSpPr/>
        <p:nvPr/>
      </p:nvGrpSpPr>
      <p:grpSpPr>
        <a:xfrm>
          <a:off x="0" y="0"/>
          <a:ext cx="0" cy="0"/>
          <a:chOff x="0" y="0"/>
          <a:chExt cx="0" cy="0"/>
        </a:xfrm>
      </p:grpSpPr>
      <p:sp>
        <p:nvSpPr>
          <p:cNvPr id="58" name="Google Shape;58;p44"/>
          <p:cNvSpPr txBox="1">
            <a:spLocks noGrp="1"/>
          </p:cNvSpPr>
          <p:nvPr>
            <p:ph type="title"/>
          </p:nvPr>
        </p:nvSpPr>
        <p:spPr>
          <a:xfrm>
            <a:off x="630238" y="457200"/>
            <a:ext cx="2949575"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Source Sans Pro"/>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9" name="Google Shape;59;p44"/>
          <p:cNvSpPr>
            <a:spLocks noGrp="1"/>
          </p:cNvSpPr>
          <p:nvPr>
            <p:ph type="pic" idx="2"/>
          </p:nvPr>
        </p:nvSpPr>
        <p:spPr>
          <a:xfrm>
            <a:off x="3887788" y="987425"/>
            <a:ext cx="4629150" cy="4873625"/>
          </a:xfrm>
          <a:prstGeom prst="rect">
            <a:avLst/>
          </a:prstGeom>
          <a:noFill/>
          <a:ln>
            <a:noFill/>
          </a:ln>
        </p:spPr>
      </p:sp>
      <p:sp>
        <p:nvSpPr>
          <p:cNvPr id="60" name="Google Shape;60;p44"/>
          <p:cNvSpPr txBox="1">
            <a:spLocks noGrp="1"/>
          </p:cNvSpPr>
          <p:nvPr>
            <p:ph type="body" idx="1"/>
          </p:nvPr>
        </p:nvSpPr>
        <p:spPr>
          <a:xfrm>
            <a:off x="630238" y="2057400"/>
            <a:ext cx="2949575"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1" name="Google Shape;61;p44"/>
          <p:cNvSpPr txBox="1">
            <a:spLocks noGrp="1"/>
          </p:cNvSpPr>
          <p:nvPr>
            <p:ph type="sldNum" idx="12"/>
          </p:nvPr>
        </p:nvSpPr>
        <p:spPr>
          <a:xfrm>
            <a:off x="6457950" y="6356350"/>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6"/>
        <p:cNvGrpSpPr/>
        <p:nvPr/>
      </p:nvGrpSpPr>
      <p:grpSpPr>
        <a:xfrm>
          <a:off x="0" y="0"/>
          <a:ext cx="0" cy="0"/>
          <a:chOff x="0" y="0"/>
          <a:chExt cx="0" cy="0"/>
        </a:xfrm>
      </p:grpSpPr>
      <p:sp>
        <p:nvSpPr>
          <p:cNvPr id="67" name="Google Shape;67;p38"/>
          <p:cNvSpPr txBox="1">
            <a:spLocks noGrp="1"/>
          </p:cNvSpPr>
          <p:nvPr>
            <p:ph type="title"/>
          </p:nvPr>
        </p:nvSpPr>
        <p:spPr>
          <a:xfrm>
            <a:off x="628650" y="365125"/>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8" name="Google Shape;68;p38"/>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800"/>
              <a:buNone/>
              <a:defRPr/>
            </a:lvl1pPr>
            <a:lvl2pPr marL="914400" lvl="1" indent="-228600" algn="l">
              <a:lnSpc>
                <a:spcPct val="90000"/>
              </a:lnSpc>
              <a:spcBef>
                <a:spcPts val="500"/>
              </a:spcBef>
              <a:spcAft>
                <a:spcPts val="0"/>
              </a:spcAft>
              <a:buClr>
                <a:schemeClr val="dk1"/>
              </a:buClr>
              <a:buSzPts val="1800"/>
              <a:buNone/>
              <a:defRPr/>
            </a:lvl2pPr>
            <a:lvl3pPr marL="1371600" lvl="2" indent="-228600" algn="l">
              <a:lnSpc>
                <a:spcPct val="90000"/>
              </a:lnSpc>
              <a:spcBef>
                <a:spcPts val="500"/>
              </a:spcBef>
              <a:spcAft>
                <a:spcPts val="0"/>
              </a:spcAft>
              <a:buClr>
                <a:schemeClr val="dk1"/>
              </a:buClr>
              <a:buSzPts val="18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p38"/>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38"/>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1" name="Google Shape;71;p38"/>
          <p:cNvSpPr txBox="1">
            <a:spLocks noGrp="1"/>
          </p:cNvSpPr>
          <p:nvPr>
            <p:ph type="sldNum" idx="12"/>
          </p:nvPr>
        </p:nvSpPr>
        <p:spPr>
          <a:xfrm>
            <a:off x="6457950" y="6356350"/>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reserve="1">
  <p:cSld name="1_Title and Content">
    <p:bg>
      <p:bgPr>
        <a:solidFill>
          <a:schemeClr val="accent6">
            <a:alpha val="5000"/>
          </a:schemeClr>
        </a:solidFill>
        <a:effectLst/>
      </p:bgPr>
    </p:bg>
    <p:spTree>
      <p:nvGrpSpPr>
        <p:cNvPr id="1" name="Shape 25"/>
        <p:cNvGrpSpPr/>
        <p:nvPr/>
      </p:nvGrpSpPr>
      <p:grpSpPr>
        <a:xfrm>
          <a:off x="0" y="0"/>
          <a:ext cx="0" cy="0"/>
          <a:chOff x="0" y="0"/>
          <a:chExt cx="0" cy="0"/>
        </a:xfrm>
      </p:grpSpPr>
      <p:sp>
        <p:nvSpPr>
          <p:cNvPr id="26" name="Google Shape;26;p35"/>
          <p:cNvSpPr txBox="1">
            <a:spLocks noGrp="1"/>
          </p:cNvSpPr>
          <p:nvPr>
            <p:ph type="title"/>
          </p:nvPr>
        </p:nvSpPr>
        <p:spPr>
          <a:xfrm>
            <a:off x="628650" y="330985"/>
            <a:ext cx="7886700" cy="70010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35"/>
          <p:cNvSpPr txBox="1">
            <a:spLocks noGrp="1"/>
          </p:cNvSpPr>
          <p:nvPr>
            <p:ph type="body" idx="1"/>
          </p:nvPr>
        </p:nvSpPr>
        <p:spPr>
          <a:xfrm>
            <a:off x="628650" y="1171477"/>
            <a:ext cx="7886700" cy="81070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800"/>
              <a:buNone/>
              <a:defRPr/>
            </a:lvl1pPr>
            <a:lvl2pPr marL="914400" lvl="1" indent="-228600" algn="l">
              <a:lnSpc>
                <a:spcPct val="90000"/>
              </a:lnSpc>
              <a:spcBef>
                <a:spcPts val="500"/>
              </a:spcBef>
              <a:spcAft>
                <a:spcPts val="0"/>
              </a:spcAft>
              <a:buClr>
                <a:schemeClr val="dk1"/>
              </a:buClr>
              <a:buSzPts val="1800"/>
              <a:buNone/>
              <a:defRPr/>
            </a:lvl2pPr>
            <a:lvl3pPr marL="1371600" lvl="2" indent="-228600" algn="l">
              <a:lnSpc>
                <a:spcPct val="90000"/>
              </a:lnSpc>
              <a:spcBef>
                <a:spcPts val="500"/>
              </a:spcBef>
              <a:spcAft>
                <a:spcPts val="0"/>
              </a:spcAft>
              <a:buClr>
                <a:schemeClr val="dk1"/>
              </a:buClr>
              <a:buSzPts val="18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28" name="Google Shape;28;p35"/>
          <p:cNvSpPr txBox="1">
            <a:spLocks noGrp="1"/>
          </p:cNvSpPr>
          <p:nvPr>
            <p:ph type="sldNum" idx="12"/>
          </p:nvPr>
        </p:nvSpPr>
        <p:spPr>
          <a:xfrm>
            <a:off x="6457950" y="6356350"/>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67254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72"/>
        <p:cNvGrpSpPr/>
        <p:nvPr/>
      </p:nvGrpSpPr>
      <p:grpSpPr>
        <a:xfrm>
          <a:off x="0" y="0"/>
          <a:ext cx="0" cy="0"/>
          <a:chOff x="0" y="0"/>
          <a:chExt cx="0" cy="0"/>
        </a:xfrm>
      </p:grpSpPr>
      <p:sp>
        <p:nvSpPr>
          <p:cNvPr id="73" name="Google Shape;73;p45"/>
          <p:cNvSpPr txBox="1">
            <a:spLocks noGrp="1"/>
          </p:cNvSpPr>
          <p:nvPr>
            <p:ph type="ctrTitle"/>
          </p:nvPr>
        </p:nvSpPr>
        <p:spPr>
          <a:xfrm>
            <a:off x="1143000" y="1122363"/>
            <a:ext cx="6858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Source Sans Pro"/>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45"/>
          <p:cNvSpPr txBox="1">
            <a:spLocks noGrp="1"/>
          </p:cNvSpPr>
          <p:nvPr>
            <p:ph type="subTitle" idx="1"/>
          </p:nvPr>
        </p:nvSpPr>
        <p:spPr>
          <a:xfrm>
            <a:off x="1143000" y="3602038"/>
            <a:ext cx="6858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75" name="Google Shape;75;p45"/>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6" name="Google Shape;76;p45"/>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7" name="Google Shape;77;p45"/>
          <p:cNvSpPr txBox="1">
            <a:spLocks noGrp="1"/>
          </p:cNvSpPr>
          <p:nvPr>
            <p:ph type="sldNum" idx="12"/>
          </p:nvPr>
        </p:nvSpPr>
        <p:spPr>
          <a:xfrm>
            <a:off x="6457950" y="6356350"/>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8"/>
        <p:cNvGrpSpPr/>
        <p:nvPr/>
      </p:nvGrpSpPr>
      <p:grpSpPr>
        <a:xfrm>
          <a:off x="0" y="0"/>
          <a:ext cx="0" cy="0"/>
          <a:chOff x="0" y="0"/>
          <a:chExt cx="0" cy="0"/>
        </a:xfrm>
      </p:grpSpPr>
      <p:sp>
        <p:nvSpPr>
          <p:cNvPr id="79" name="Google Shape;79;p46"/>
          <p:cNvSpPr txBox="1">
            <a:spLocks noGrp="1"/>
          </p:cNvSpPr>
          <p:nvPr>
            <p:ph type="title"/>
          </p:nvPr>
        </p:nvSpPr>
        <p:spPr>
          <a:xfrm>
            <a:off x="623888" y="1709738"/>
            <a:ext cx="78867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Source Sans Pro"/>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46"/>
          <p:cNvSpPr txBox="1">
            <a:spLocks noGrp="1"/>
          </p:cNvSpPr>
          <p:nvPr>
            <p:ph type="body" idx="1"/>
          </p:nvPr>
        </p:nvSpPr>
        <p:spPr>
          <a:xfrm>
            <a:off x="623888" y="4589463"/>
            <a:ext cx="78867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81" name="Google Shape;81;p46"/>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p46"/>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p46"/>
          <p:cNvSpPr txBox="1">
            <a:spLocks noGrp="1"/>
          </p:cNvSpPr>
          <p:nvPr>
            <p:ph type="sldNum" idx="12"/>
          </p:nvPr>
        </p:nvSpPr>
        <p:spPr>
          <a:xfrm>
            <a:off x="6457950" y="6356350"/>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4"/>
        <p:cNvGrpSpPr/>
        <p:nvPr/>
      </p:nvGrpSpPr>
      <p:grpSpPr>
        <a:xfrm>
          <a:off x="0" y="0"/>
          <a:ext cx="0" cy="0"/>
          <a:chOff x="0" y="0"/>
          <a:chExt cx="0" cy="0"/>
        </a:xfrm>
      </p:grpSpPr>
      <p:sp>
        <p:nvSpPr>
          <p:cNvPr id="85" name="Google Shape;85;p47"/>
          <p:cNvSpPr txBox="1">
            <a:spLocks noGrp="1"/>
          </p:cNvSpPr>
          <p:nvPr>
            <p:ph type="title"/>
          </p:nvPr>
        </p:nvSpPr>
        <p:spPr>
          <a:xfrm>
            <a:off x="628650" y="365125"/>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6" name="Google Shape;86;p47"/>
          <p:cNvSpPr txBox="1">
            <a:spLocks noGrp="1"/>
          </p:cNvSpPr>
          <p:nvPr>
            <p:ph type="body" idx="1"/>
          </p:nvPr>
        </p:nvSpPr>
        <p:spPr>
          <a:xfrm>
            <a:off x="628650" y="1825625"/>
            <a:ext cx="3867150" cy="435133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800"/>
              <a:buNone/>
              <a:defRPr/>
            </a:lvl1pPr>
            <a:lvl2pPr marL="914400" lvl="1" indent="-228600" algn="l">
              <a:lnSpc>
                <a:spcPct val="90000"/>
              </a:lnSpc>
              <a:spcBef>
                <a:spcPts val="500"/>
              </a:spcBef>
              <a:spcAft>
                <a:spcPts val="0"/>
              </a:spcAft>
              <a:buClr>
                <a:schemeClr val="dk1"/>
              </a:buClr>
              <a:buSzPts val="1800"/>
              <a:buNone/>
              <a:defRPr/>
            </a:lvl2pPr>
            <a:lvl3pPr marL="1371600" lvl="2" indent="-228600" algn="l">
              <a:lnSpc>
                <a:spcPct val="90000"/>
              </a:lnSpc>
              <a:spcBef>
                <a:spcPts val="500"/>
              </a:spcBef>
              <a:spcAft>
                <a:spcPts val="0"/>
              </a:spcAft>
              <a:buClr>
                <a:schemeClr val="dk1"/>
              </a:buClr>
              <a:buSzPts val="18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7" name="Google Shape;87;p47"/>
          <p:cNvSpPr txBox="1">
            <a:spLocks noGrp="1"/>
          </p:cNvSpPr>
          <p:nvPr>
            <p:ph type="body" idx="2"/>
          </p:nvPr>
        </p:nvSpPr>
        <p:spPr>
          <a:xfrm>
            <a:off x="4648200" y="1825625"/>
            <a:ext cx="3867150" cy="435133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800"/>
              <a:buNone/>
              <a:defRPr/>
            </a:lvl1pPr>
            <a:lvl2pPr marL="914400" lvl="1" indent="-228600" algn="l">
              <a:lnSpc>
                <a:spcPct val="90000"/>
              </a:lnSpc>
              <a:spcBef>
                <a:spcPts val="500"/>
              </a:spcBef>
              <a:spcAft>
                <a:spcPts val="0"/>
              </a:spcAft>
              <a:buClr>
                <a:schemeClr val="dk1"/>
              </a:buClr>
              <a:buSzPts val="1800"/>
              <a:buNone/>
              <a:defRPr/>
            </a:lvl2pPr>
            <a:lvl3pPr marL="1371600" lvl="2" indent="-228600" algn="l">
              <a:lnSpc>
                <a:spcPct val="90000"/>
              </a:lnSpc>
              <a:spcBef>
                <a:spcPts val="500"/>
              </a:spcBef>
              <a:spcAft>
                <a:spcPts val="0"/>
              </a:spcAft>
              <a:buClr>
                <a:schemeClr val="dk1"/>
              </a:buClr>
              <a:buSzPts val="18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47"/>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9" name="Google Shape;89;p47"/>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0" name="Google Shape;90;p47"/>
          <p:cNvSpPr txBox="1">
            <a:spLocks noGrp="1"/>
          </p:cNvSpPr>
          <p:nvPr>
            <p:ph type="sldNum" idx="12"/>
          </p:nvPr>
        </p:nvSpPr>
        <p:spPr>
          <a:xfrm>
            <a:off x="6457950" y="6356350"/>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91"/>
        <p:cNvGrpSpPr/>
        <p:nvPr/>
      </p:nvGrpSpPr>
      <p:grpSpPr>
        <a:xfrm>
          <a:off x="0" y="0"/>
          <a:ext cx="0" cy="0"/>
          <a:chOff x="0" y="0"/>
          <a:chExt cx="0" cy="0"/>
        </a:xfrm>
      </p:grpSpPr>
      <p:sp>
        <p:nvSpPr>
          <p:cNvPr id="92" name="Google Shape;92;p48"/>
          <p:cNvSpPr txBox="1">
            <a:spLocks noGrp="1"/>
          </p:cNvSpPr>
          <p:nvPr>
            <p:ph type="title"/>
          </p:nvPr>
        </p:nvSpPr>
        <p:spPr>
          <a:xfrm>
            <a:off x="630238" y="365125"/>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3" name="Google Shape;93;p48"/>
          <p:cNvSpPr txBox="1">
            <a:spLocks noGrp="1"/>
          </p:cNvSpPr>
          <p:nvPr>
            <p:ph type="body" idx="1"/>
          </p:nvPr>
        </p:nvSpPr>
        <p:spPr>
          <a:xfrm>
            <a:off x="630238" y="1681163"/>
            <a:ext cx="386873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94" name="Google Shape;94;p48"/>
          <p:cNvSpPr txBox="1">
            <a:spLocks noGrp="1"/>
          </p:cNvSpPr>
          <p:nvPr>
            <p:ph type="body" idx="2"/>
          </p:nvPr>
        </p:nvSpPr>
        <p:spPr>
          <a:xfrm>
            <a:off x="630238" y="2505075"/>
            <a:ext cx="3868737" cy="3684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800"/>
              <a:buNone/>
              <a:defRPr/>
            </a:lvl1pPr>
            <a:lvl2pPr marL="914400" lvl="1" indent="-228600" algn="l">
              <a:lnSpc>
                <a:spcPct val="90000"/>
              </a:lnSpc>
              <a:spcBef>
                <a:spcPts val="500"/>
              </a:spcBef>
              <a:spcAft>
                <a:spcPts val="0"/>
              </a:spcAft>
              <a:buClr>
                <a:schemeClr val="dk1"/>
              </a:buClr>
              <a:buSzPts val="1800"/>
              <a:buNone/>
              <a:defRPr/>
            </a:lvl2pPr>
            <a:lvl3pPr marL="1371600" lvl="2" indent="-228600" algn="l">
              <a:lnSpc>
                <a:spcPct val="90000"/>
              </a:lnSpc>
              <a:spcBef>
                <a:spcPts val="500"/>
              </a:spcBef>
              <a:spcAft>
                <a:spcPts val="0"/>
              </a:spcAft>
              <a:buClr>
                <a:schemeClr val="dk1"/>
              </a:buClr>
              <a:buSzPts val="18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5" name="Google Shape;95;p48"/>
          <p:cNvSpPr txBox="1">
            <a:spLocks noGrp="1"/>
          </p:cNvSpPr>
          <p:nvPr>
            <p:ph type="body" idx="3"/>
          </p:nvPr>
        </p:nvSpPr>
        <p:spPr>
          <a:xfrm>
            <a:off x="4629150" y="1681163"/>
            <a:ext cx="38877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96" name="Google Shape;96;p48"/>
          <p:cNvSpPr txBox="1">
            <a:spLocks noGrp="1"/>
          </p:cNvSpPr>
          <p:nvPr>
            <p:ph type="body" idx="4"/>
          </p:nvPr>
        </p:nvSpPr>
        <p:spPr>
          <a:xfrm>
            <a:off x="4629150" y="2505075"/>
            <a:ext cx="3887788" cy="3684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800"/>
              <a:buNone/>
              <a:defRPr/>
            </a:lvl1pPr>
            <a:lvl2pPr marL="914400" lvl="1" indent="-228600" algn="l">
              <a:lnSpc>
                <a:spcPct val="90000"/>
              </a:lnSpc>
              <a:spcBef>
                <a:spcPts val="500"/>
              </a:spcBef>
              <a:spcAft>
                <a:spcPts val="0"/>
              </a:spcAft>
              <a:buClr>
                <a:schemeClr val="dk1"/>
              </a:buClr>
              <a:buSzPts val="1800"/>
              <a:buNone/>
              <a:defRPr/>
            </a:lvl2pPr>
            <a:lvl3pPr marL="1371600" lvl="2" indent="-228600" algn="l">
              <a:lnSpc>
                <a:spcPct val="90000"/>
              </a:lnSpc>
              <a:spcBef>
                <a:spcPts val="500"/>
              </a:spcBef>
              <a:spcAft>
                <a:spcPts val="0"/>
              </a:spcAft>
              <a:buClr>
                <a:schemeClr val="dk1"/>
              </a:buClr>
              <a:buSzPts val="18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 name="Google Shape;97;p48"/>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8" name="Google Shape;98;p48"/>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9" name="Google Shape;99;p48"/>
          <p:cNvSpPr txBox="1">
            <a:spLocks noGrp="1"/>
          </p:cNvSpPr>
          <p:nvPr>
            <p:ph type="sldNum" idx="12"/>
          </p:nvPr>
        </p:nvSpPr>
        <p:spPr>
          <a:xfrm>
            <a:off x="6457950" y="6356350"/>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00"/>
        <p:cNvGrpSpPr/>
        <p:nvPr/>
      </p:nvGrpSpPr>
      <p:grpSpPr>
        <a:xfrm>
          <a:off x="0" y="0"/>
          <a:ext cx="0" cy="0"/>
          <a:chOff x="0" y="0"/>
          <a:chExt cx="0" cy="0"/>
        </a:xfrm>
      </p:grpSpPr>
      <p:sp>
        <p:nvSpPr>
          <p:cNvPr id="101" name="Google Shape;101;p49"/>
          <p:cNvSpPr txBox="1">
            <a:spLocks noGrp="1"/>
          </p:cNvSpPr>
          <p:nvPr>
            <p:ph type="title"/>
          </p:nvPr>
        </p:nvSpPr>
        <p:spPr>
          <a:xfrm>
            <a:off x="628650" y="365125"/>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2" name="Google Shape;102;p49"/>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3" name="Google Shape;103;p49"/>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4" name="Google Shape;104;p49"/>
          <p:cNvSpPr txBox="1">
            <a:spLocks noGrp="1"/>
          </p:cNvSpPr>
          <p:nvPr>
            <p:ph type="sldNum" idx="12"/>
          </p:nvPr>
        </p:nvSpPr>
        <p:spPr>
          <a:xfrm>
            <a:off x="6457950" y="6356350"/>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5"/>
        <p:cNvGrpSpPr/>
        <p:nvPr/>
      </p:nvGrpSpPr>
      <p:grpSpPr>
        <a:xfrm>
          <a:off x="0" y="0"/>
          <a:ext cx="0" cy="0"/>
          <a:chOff x="0" y="0"/>
          <a:chExt cx="0" cy="0"/>
        </a:xfrm>
      </p:grpSpPr>
      <p:sp>
        <p:nvSpPr>
          <p:cNvPr id="106" name="Google Shape;106;p50"/>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7" name="Google Shape;107;p50"/>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8" name="Google Shape;108;p50"/>
          <p:cNvSpPr txBox="1">
            <a:spLocks noGrp="1"/>
          </p:cNvSpPr>
          <p:nvPr>
            <p:ph type="sldNum" idx="12"/>
          </p:nvPr>
        </p:nvSpPr>
        <p:spPr>
          <a:xfrm>
            <a:off x="6457950" y="6356350"/>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9"/>
        <p:cNvGrpSpPr/>
        <p:nvPr/>
      </p:nvGrpSpPr>
      <p:grpSpPr>
        <a:xfrm>
          <a:off x="0" y="0"/>
          <a:ext cx="0" cy="0"/>
          <a:chOff x="0" y="0"/>
          <a:chExt cx="0" cy="0"/>
        </a:xfrm>
      </p:grpSpPr>
      <p:sp>
        <p:nvSpPr>
          <p:cNvPr id="110" name="Google Shape;110;p51"/>
          <p:cNvSpPr txBox="1">
            <a:spLocks noGrp="1"/>
          </p:cNvSpPr>
          <p:nvPr>
            <p:ph type="title"/>
          </p:nvPr>
        </p:nvSpPr>
        <p:spPr>
          <a:xfrm>
            <a:off x="630238" y="457200"/>
            <a:ext cx="2949575"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Source Sans Pro"/>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1" name="Google Shape;111;p51"/>
          <p:cNvSpPr txBox="1">
            <a:spLocks noGrp="1"/>
          </p:cNvSpPr>
          <p:nvPr>
            <p:ph type="body" idx="1"/>
          </p:nvPr>
        </p:nvSpPr>
        <p:spPr>
          <a:xfrm>
            <a:off x="3887788" y="987425"/>
            <a:ext cx="4629150" cy="4873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3200"/>
              <a:buNone/>
              <a:defRPr sz="3200"/>
            </a:lvl1pPr>
            <a:lvl2pPr marL="914400" lvl="1" indent="-228600" algn="l">
              <a:lnSpc>
                <a:spcPct val="90000"/>
              </a:lnSpc>
              <a:spcBef>
                <a:spcPts val="500"/>
              </a:spcBef>
              <a:spcAft>
                <a:spcPts val="0"/>
              </a:spcAft>
              <a:buClr>
                <a:schemeClr val="dk1"/>
              </a:buClr>
              <a:buSzPts val="2800"/>
              <a:buNone/>
              <a:defRPr sz="2800"/>
            </a:lvl2pPr>
            <a:lvl3pPr marL="1371600" lvl="2" indent="-228600" algn="l">
              <a:lnSpc>
                <a:spcPct val="90000"/>
              </a:lnSpc>
              <a:spcBef>
                <a:spcPts val="500"/>
              </a:spcBef>
              <a:spcAft>
                <a:spcPts val="0"/>
              </a:spcAft>
              <a:buClr>
                <a:schemeClr val="dk1"/>
              </a:buClr>
              <a:buSzPts val="2400"/>
              <a:buNone/>
              <a:defRPr sz="2400"/>
            </a:lvl3pPr>
            <a:lvl4pPr marL="1828800" lvl="3" indent="-228600" algn="l">
              <a:lnSpc>
                <a:spcPct val="90000"/>
              </a:lnSpc>
              <a:spcBef>
                <a:spcPts val="500"/>
              </a:spcBef>
              <a:spcAft>
                <a:spcPts val="0"/>
              </a:spcAft>
              <a:buClr>
                <a:schemeClr val="dk1"/>
              </a:buClr>
              <a:buSzPts val="2000"/>
              <a:buNone/>
              <a:defRPr sz="2000"/>
            </a:lvl4pPr>
            <a:lvl5pPr marL="2286000" lvl="4" indent="-228600" algn="l">
              <a:lnSpc>
                <a:spcPct val="90000"/>
              </a:lnSpc>
              <a:spcBef>
                <a:spcPts val="500"/>
              </a:spcBef>
              <a:spcAft>
                <a:spcPts val="0"/>
              </a:spcAft>
              <a:buClr>
                <a:schemeClr val="dk1"/>
              </a:buClr>
              <a:buSzPts val="2000"/>
              <a:buNone/>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112" name="Google Shape;112;p51"/>
          <p:cNvSpPr txBox="1">
            <a:spLocks noGrp="1"/>
          </p:cNvSpPr>
          <p:nvPr>
            <p:ph type="body" idx="2"/>
          </p:nvPr>
        </p:nvSpPr>
        <p:spPr>
          <a:xfrm>
            <a:off x="630238" y="2057400"/>
            <a:ext cx="2949575"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13" name="Google Shape;113;p51"/>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14" name="Google Shape;114;p51"/>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15" name="Google Shape;115;p51"/>
          <p:cNvSpPr txBox="1">
            <a:spLocks noGrp="1"/>
          </p:cNvSpPr>
          <p:nvPr>
            <p:ph type="sldNum" idx="12"/>
          </p:nvPr>
        </p:nvSpPr>
        <p:spPr>
          <a:xfrm>
            <a:off x="6457950" y="6356350"/>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34"/>
          <p:cNvSpPr txBox="1">
            <a:spLocks noGrp="1"/>
          </p:cNvSpPr>
          <p:nvPr>
            <p:ph type="ctrTitle"/>
          </p:nvPr>
        </p:nvSpPr>
        <p:spPr>
          <a:xfrm>
            <a:off x="1143000" y="1122363"/>
            <a:ext cx="6858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Source Sans Pro"/>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34"/>
          <p:cNvSpPr txBox="1">
            <a:spLocks noGrp="1"/>
          </p:cNvSpPr>
          <p:nvPr>
            <p:ph type="subTitle" idx="1"/>
          </p:nvPr>
        </p:nvSpPr>
        <p:spPr>
          <a:xfrm>
            <a:off x="1143000" y="3602038"/>
            <a:ext cx="6858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4" name="Google Shape;24;p34"/>
          <p:cNvSpPr txBox="1">
            <a:spLocks noGrp="1"/>
          </p:cNvSpPr>
          <p:nvPr>
            <p:ph type="sldNum" idx="12"/>
          </p:nvPr>
        </p:nvSpPr>
        <p:spPr>
          <a:xfrm>
            <a:off x="6457950" y="6356350"/>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6"/>
        <p:cNvGrpSpPr/>
        <p:nvPr/>
      </p:nvGrpSpPr>
      <p:grpSpPr>
        <a:xfrm>
          <a:off x="0" y="0"/>
          <a:ext cx="0" cy="0"/>
          <a:chOff x="0" y="0"/>
          <a:chExt cx="0" cy="0"/>
        </a:xfrm>
      </p:grpSpPr>
      <p:sp>
        <p:nvSpPr>
          <p:cNvPr id="117" name="Google Shape;117;p52"/>
          <p:cNvSpPr txBox="1">
            <a:spLocks noGrp="1"/>
          </p:cNvSpPr>
          <p:nvPr>
            <p:ph type="title"/>
          </p:nvPr>
        </p:nvSpPr>
        <p:spPr>
          <a:xfrm>
            <a:off x="630238" y="457200"/>
            <a:ext cx="2949575"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Source Sans Pro"/>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8" name="Google Shape;118;p52"/>
          <p:cNvSpPr>
            <a:spLocks noGrp="1"/>
          </p:cNvSpPr>
          <p:nvPr>
            <p:ph type="pic" idx="2"/>
          </p:nvPr>
        </p:nvSpPr>
        <p:spPr>
          <a:xfrm>
            <a:off x="3887788" y="987425"/>
            <a:ext cx="4629150" cy="4873625"/>
          </a:xfrm>
          <a:prstGeom prst="rect">
            <a:avLst/>
          </a:prstGeom>
          <a:noFill/>
          <a:ln>
            <a:noFill/>
          </a:ln>
        </p:spPr>
      </p:sp>
      <p:sp>
        <p:nvSpPr>
          <p:cNvPr id="119" name="Google Shape;119;p52"/>
          <p:cNvSpPr txBox="1">
            <a:spLocks noGrp="1"/>
          </p:cNvSpPr>
          <p:nvPr>
            <p:ph type="body" idx="1"/>
          </p:nvPr>
        </p:nvSpPr>
        <p:spPr>
          <a:xfrm>
            <a:off x="630238" y="2057400"/>
            <a:ext cx="2949575"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20" name="Google Shape;120;p52"/>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21" name="Google Shape;121;p52"/>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22" name="Google Shape;122;p52"/>
          <p:cNvSpPr txBox="1">
            <a:spLocks noGrp="1"/>
          </p:cNvSpPr>
          <p:nvPr>
            <p:ph type="sldNum" idx="12"/>
          </p:nvPr>
        </p:nvSpPr>
        <p:spPr>
          <a:xfrm>
            <a:off x="6457950" y="6356350"/>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23"/>
        <p:cNvGrpSpPr/>
        <p:nvPr/>
      </p:nvGrpSpPr>
      <p:grpSpPr>
        <a:xfrm>
          <a:off x="0" y="0"/>
          <a:ext cx="0" cy="0"/>
          <a:chOff x="0" y="0"/>
          <a:chExt cx="0" cy="0"/>
        </a:xfrm>
      </p:grpSpPr>
      <p:sp>
        <p:nvSpPr>
          <p:cNvPr id="124" name="Google Shape;124;p53"/>
          <p:cNvSpPr txBox="1">
            <a:spLocks noGrp="1"/>
          </p:cNvSpPr>
          <p:nvPr>
            <p:ph type="title"/>
          </p:nvPr>
        </p:nvSpPr>
        <p:spPr>
          <a:xfrm>
            <a:off x="628650" y="365125"/>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5" name="Google Shape;125;p53"/>
          <p:cNvSpPr txBox="1">
            <a:spLocks noGrp="1"/>
          </p:cNvSpPr>
          <p:nvPr>
            <p:ph type="body" idx="1"/>
          </p:nvPr>
        </p:nvSpPr>
        <p:spPr>
          <a:xfrm rot="5400000">
            <a:off x="2396331" y="57944"/>
            <a:ext cx="4351338" cy="78867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800"/>
              <a:buNone/>
              <a:defRPr/>
            </a:lvl1pPr>
            <a:lvl2pPr marL="914400" lvl="1" indent="-228600" algn="l">
              <a:lnSpc>
                <a:spcPct val="90000"/>
              </a:lnSpc>
              <a:spcBef>
                <a:spcPts val="500"/>
              </a:spcBef>
              <a:spcAft>
                <a:spcPts val="0"/>
              </a:spcAft>
              <a:buClr>
                <a:schemeClr val="dk1"/>
              </a:buClr>
              <a:buSzPts val="1800"/>
              <a:buNone/>
              <a:defRPr/>
            </a:lvl2pPr>
            <a:lvl3pPr marL="1371600" lvl="2" indent="-228600" algn="l">
              <a:lnSpc>
                <a:spcPct val="90000"/>
              </a:lnSpc>
              <a:spcBef>
                <a:spcPts val="500"/>
              </a:spcBef>
              <a:spcAft>
                <a:spcPts val="0"/>
              </a:spcAft>
              <a:buClr>
                <a:schemeClr val="dk1"/>
              </a:buClr>
              <a:buSzPts val="18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 name="Google Shape;126;p53"/>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27" name="Google Shape;127;p53"/>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28" name="Google Shape;128;p53"/>
          <p:cNvSpPr txBox="1">
            <a:spLocks noGrp="1"/>
          </p:cNvSpPr>
          <p:nvPr>
            <p:ph type="sldNum" idx="12"/>
          </p:nvPr>
        </p:nvSpPr>
        <p:spPr>
          <a:xfrm>
            <a:off x="6457950" y="6356350"/>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9"/>
        <p:cNvGrpSpPr/>
        <p:nvPr/>
      </p:nvGrpSpPr>
      <p:grpSpPr>
        <a:xfrm>
          <a:off x="0" y="0"/>
          <a:ext cx="0" cy="0"/>
          <a:chOff x="0" y="0"/>
          <a:chExt cx="0" cy="0"/>
        </a:xfrm>
      </p:grpSpPr>
      <p:sp>
        <p:nvSpPr>
          <p:cNvPr id="130" name="Google Shape;130;p54"/>
          <p:cNvSpPr txBox="1">
            <a:spLocks noGrp="1"/>
          </p:cNvSpPr>
          <p:nvPr>
            <p:ph type="title"/>
          </p:nvPr>
        </p:nvSpPr>
        <p:spPr>
          <a:xfrm rot="5400000">
            <a:off x="4623594" y="2285207"/>
            <a:ext cx="5811838" cy="197167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1" name="Google Shape;131;p54"/>
          <p:cNvSpPr txBox="1">
            <a:spLocks noGrp="1"/>
          </p:cNvSpPr>
          <p:nvPr>
            <p:ph type="body" idx="1"/>
          </p:nvPr>
        </p:nvSpPr>
        <p:spPr>
          <a:xfrm rot="5400000">
            <a:off x="604044" y="389731"/>
            <a:ext cx="5811838" cy="5762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800"/>
              <a:buNone/>
              <a:defRPr/>
            </a:lvl1pPr>
            <a:lvl2pPr marL="914400" lvl="1" indent="-228600" algn="l">
              <a:lnSpc>
                <a:spcPct val="90000"/>
              </a:lnSpc>
              <a:spcBef>
                <a:spcPts val="500"/>
              </a:spcBef>
              <a:spcAft>
                <a:spcPts val="0"/>
              </a:spcAft>
              <a:buClr>
                <a:schemeClr val="dk1"/>
              </a:buClr>
              <a:buSzPts val="1800"/>
              <a:buNone/>
              <a:defRPr/>
            </a:lvl2pPr>
            <a:lvl3pPr marL="1371600" lvl="2" indent="-228600" algn="l">
              <a:lnSpc>
                <a:spcPct val="90000"/>
              </a:lnSpc>
              <a:spcBef>
                <a:spcPts val="500"/>
              </a:spcBef>
              <a:spcAft>
                <a:spcPts val="0"/>
              </a:spcAft>
              <a:buClr>
                <a:schemeClr val="dk1"/>
              </a:buClr>
              <a:buSzPts val="18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2" name="Google Shape;132;p54"/>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3" name="Google Shape;133;p54"/>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4" name="Google Shape;134;p54"/>
          <p:cNvSpPr txBox="1">
            <a:spLocks noGrp="1"/>
          </p:cNvSpPr>
          <p:nvPr>
            <p:ph type="sldNum" idx="12"/>
          </p:nvPr>
        </p:nvSpPr>
        <p:spPr>
          <a:xfrm>
            <a:off x="6457950" y="6356350"/>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CC152D-D8F2-D5D5-BBEE-D80F8EF176F0}"/>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7314B7E-C010-9D8A-CCB3-EDF7906C5593}"/>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5CC9D81-BBE0-0792-5511-72ADC8EF0C42}"/>
              </a:ext>
            </a:extLst>
          </p:cNvPr>
          <p:cNvSpPr>
            <a:spLocks noGrp="1"/>
          </p:cNvSpPr>
          <p:nvPr>
            <p:ph type="dt" sz="half" idx="10"/>
          </p:nvPr>
        </p:nvSpPr>
        <p:spPr/>
        <p:txBody>
          <a:bodyPr/>
          <a:lstStyle/>
          <a:p>
            <a:fld id="{B2A9030A-6358-452C-95D0-96B8288EDA5A}" type="datetimeFigureOut">
              <a:rPr lang="en-US" smtClean="0"/>
              <a:t>5/25/2023</a:t>
            </a:fld>
            <a:endParaRPr lang="en-US"/>
          </a:p>
        </p:txBody>
      </p:sp>
      <p:sp>
        <p:nvSpPr>
          <p:cNvPr id="5" name="Footer Placeholder 4">
            <a:extLst>
              <a:ext uri="{FF2B5EF4-FFF2-40B4-BE49-F238E27FC236}">
                <a16:creationId xmlns:a16="http://schemas.microsoft.com/office/drawing/2014/main" id="{712C96FD-5504-06FE-6730-C01D1C064AA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0CE1336-5715-35D2-CFC4-719585FA3CD6}"/>
              </a:ext>
            </a:extLst>
          </p:cNvPr>
          <p:cNvSpPr>
            <a:spLocks noGrp="1"/>
          </p:cNvSpPr>
          <p:nvPr>
            <p:ph type="sldNum" sz="quarter" idx="12"/>
          </p:nvPr>
        </p:nvSpPr>
        <p:spPr/>
        <p:txBody>
          <a:bodyPr/>
          <a:lstStyle/>
          <a:p>
            <a:fld id="{F78FAA5D-9B5A-4387-969A-CC4DCA294ACC}" type="slidenum">
              <a:rPr lang="en-US" smtClean="0"/>
              <a:t>‹#›</a:t>
            </a:fld>
            <a:endParaRPr lang="en-US"/>
          </a:p>
        </p:txBody>
      </p:sp>
    </p:spTree>
    <p:extLst>
      <p:ext uri="{BB962C8B-B14F-4D97-AF65-F5344CB8AC3E}">
        <p14:creationId xmlns:p14="http://schemas.microsoft.com/office/powerpoint/2010/main" val="50433353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F67ACA-5767-9897-7959-E7E25568B8D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BEB1CB6-CEBF-4C39-4AB0-3E07D8E1BD8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B20C9FB-B5BD-C760-D7A5-CE663FE17C66}"/>
              </a:ext>
            </a:extLst>
          </p:cNvPr>
          <p:cNvSpPr>
            <a:spLocks noGrp="1"/>
          </p:cNvSpPr>
          <p:nvPr>
            <p:ph type="dt" sz="half" idx="10"/>
          </p:nvPr>
        </p:nvSpPr>
        <p:spPr/>
        <p:txBody>
          <a:bodyPr/>
          <a:lstStyle/>
          <a:p>
            <a:fld id="{B2A9030A-6358-452C-95D0-96B8288EDA5A}" type="datetimeFigureOut">
              <a:rPr lang="en-US" smtClean="0"/>
              <a:t>5/25/2023</a:t>
            </a:fld>
            <a:endParaRPr lang="en-US"/>
          </a:p>
        </p:txBody>
      </p:sp>
      <p:sp>
        <p:nvSpPr>
          <p:cNvPr id="5" name="Footer Placeholder 4">
            <a:extLst>
              <a:ext uri="{FF2B5EF4-FFF2-40B4-BE49-F238E27FC236}">
                <a16:creationId xmlns:a16="http://schemas.microsoft.com/office/drawing/2014/main" id="{6BC0ACE3-73EA-B458-6509-F72AD27BC9C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3544659-8B99-2EFC-EF0D-E2E7B59AC3DC}"/>
              </a:ext>
            </a:extLst>
          </p:cNvPr>
          <p:cNvSpPr>
            <a:spLocks noGrp="1"/>
          </p:cNvSpPr>
          <p:nvPr>
            <p:ph type="sldNum" sz="quarter" idx="12"/>
          </p:nvPr>
        </p:nvSpPr>
        <p:spPr/>
        <p:txBody>
          <a:bodyPr/>
          <a:lstStyle/>
          <a:p>
            <a:fld id="{F78FAA5D-9B5A-4387-969A-CC4DCA294ACC}" type="slidenum">
              <a:rPr lang="en-US" smtClean="0"/>
              <a:t>‹#›</a:t>
            </a:fld>
            <a:endParaRPr lang="en-US"/>
          </a:p>
        </p:txBody>
      </p:sp>
    </p:spTree>
    <p:extLst>
      <p:ext uri="{BB962C8B-B14F-4D97-AF65-F5344CB8AC3E}">
        <p14:creationId xmlns:p14="http://schemas.microsoft.com/office/powerpoint/2010/main" val="149654304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1BD46B-474A-2F7B-AF4C-23519E36F929}"/>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17B17CE-4EF0-FBD9-303F-A13526FC0E6B}"/>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6C46CF1-AB18-2ED4-2A56-B46BC3B45550}"/>
              </a:ext>
            </a:extLst>
          </p:cNvPr>
          <p:cNvSpPr>
            <a:spLocks noGrp="1"/>
          </p:cNvSpPr>
          <p:nvPr>
            <p:ph type="dt" sz="half" idx="10"/>
          </p:nvPr>
        </p:nvSpPr>
        <p:spPr/>
        <p:txBody>
          <a:bodyPr/>
          <a:lstStyle/>
          <a:p>
            <a:fld id="{B2A9030A-6358-452C-95D0-96B8288EDA5A}" type="datetimeFigureOut">
              <a:rPr lang="en-US" smtClean="0"/>
              <a:t>5/25/2023</a:t>
            </a:fld>
            <a:endParaRPr lang="en-US"/>
          </a:p>
        </p:txBody>
      </p:sp>
      <p:sp>
        <p:nvSpPr>
          <p:cNvPr id="5" name="Footer Placeholder 4">
            <a:extLst>
              <a:ext uri="{FF2B5EF4-FFF2-40B4-BE49-F238E27FC236}">
                <a16:creationId xmlns:a16="http://schemas.microsoft.com/office/drawing/2014/main" id="{E2BCCD55-DDD1-04CF-8FDA-C82E7DC773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C0CCA2A-EE01-A4F5-EC23-F0D07FBFAF5B}"/>
              </a:ext>
            </a:extLst>
          </p:cNvPr>
          <p:cNvSpPr>
            <a:spLocks noGrp="1"/>
          </p:cNvSpPr>
          <p:nvPr>
            <p:ph type="sldNum" sz="quarter" idx="12"/>
          </p:nvPr>
        </p:nvSpPr>
        <p:spPr/>
        <p:txBody>
          <a:bodyPr/>
          <a:lstStyle/>
          <a:p>
            <a:fld id="{F78FAA5D-9B5A-4387-969A-CC4DCA294ACC}" type="slidenum">
              <a:rPr lang="en-US" smtClean="0"/>
              <a:t>‹#›</a:t>
            </a:fld>
            <a:endParaRPr lang="en-US"/>
          </a:p>
        </p:txBody>
      </p:sp>
    </p:spTree>
    <p:extLst>
      <p:ext uri="{BB962C8B-B14F-4D97-AF65-F5344CB8AC3E}">
        <p14:creationId xmlns:p14="http://schemas.microsoft.com/office/powerpoint/2010/main" val="284664111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5454F-B7BA-64AB-3A51-D653D01756F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EAD644E-4371-E279-7A5A-40ED0F0796B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B70F0F0-2101-1AEA-1534-A98E53498DC2}"/>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7894189-BC59-4E14-F6EE-55A2C9A5BBB0}"/>
              </a:ext>
            </a:extLst>
          </p:cNvPr>
          <p:cNvSpPr>
            <a:spLocks noGrp="1"/>
          </p:cNvSpPr>
          <p:nvPr>
            <p:ph type="dt" sz="half" idx="10"/>
          </p:nvPr>
        </p:nvSpPr>
        <p:spPr/>
        <p:txBody>
          <a:bodyPr/>
          <a:lstStyle/>
          <a:p>
            <a:fld id="{B2A9030A-6358-452C-95D0-96B8288EDA5A}" type="datetimeFigureOut">
              <a:rPr lang="en-US" smtClean="0"/>
              <a:t>5/25/2023</a:t>
            </a:fld>
            <a:endParaRPr lang="en-US"/>
          </a:p>
        </p:txBody>
      </p:sp>
      <p:sp>
        <p:nvSpPr>
          <p:cNvPr id="6" name="Footer Placeholder 5">
            <a:extLst>
              <a:ext uri="{FF2B5EF4-FFF2-40B4-BE49-F238E27FC236}">
                <a16:creationId xmlns:a16="http://schemas.microsoft.com/office/drawing/2014/main" id="{CA3CDC20-0439-BF0E-2BD9-4428762E559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3E1611C-F9EC-8B51-1B7E-6467E3BE664D}"/>
              </a:ext>
            </a:extLst>
          </p:cNvPr>
          <p:cNvSpPr>
            <a:spLocks noGrp="1"/>
          </p:cNvSpPr>
          <p:nvPr>
            <p:ph type="sldNum" sz="quarter" idx="12"/>
          </p:nvPr>
        </p:nvSpPr>
        <p:spPr/>
        <p:txBody>
          <a:bodyPr/>
          <a:lstStyle/>
          <a:p>
            <a:fld id="{F78FAA5D-9B5A-4387-969A-CC4DCA294ACC}" type="slidenum">
              <a:rPr lang="en-US" smtClean="0"/>
              <a:t>‹#›</a:t>
            </a:fld>
            <a:endParaRPr lang="en-US"/>
          </a:p>
        </p:txBody>
      </p:sp>
    </p:spTree>
    <p:extLst>
      <p:ext uri="{BB962C8B-B14F-4D97-AF65-F5344CB8AC3E}">
        <p14:creationId xmlns:p14="http://schemas.microsoft.com/office/powerpoint/2010/main" val="390427912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4AC638-042B-FE58-9628-945394435AC2}"/>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5AD5F39-9FC4-3574-2A9F-CBFB5B2D76A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0FFB0B4-F19C-3FCF-D0A1-6AC433F646E4}"/>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7949454-D925-94D7-088B-3CCF2719FD6F}"/>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A0E55CA-F2F4-8F06-0628-92C7042ED5A1}"/>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71CDABF-5E20-9E96-3838-B96A894BCF23}"/>
              </a:ext>
            </a:extLst>
          </p:cNvPr>
          <p:cNvSpPr>
            <a:spLocks noGrp="1"/>
          </p:cNvSpPr>
          <p:nvPr>
            <p:ph type="dt" sz="half" idx="10"/>
          </p:nvPr>
        </p:nvSpPr>
        <p:spPr/>
        <p:txBody>
          <a:bodyPr/>
          <a:lstStyle/>
          <a:p>
            <a:fld id="{B2A9030A-6358-452C-95D0-96B8288EDA5A}" type="datetimeFigureOut">
              <a:rPr lang="en-US" smtClean="0"/>
              <a:t>5/25/2023</a:t>
            </a:fld>
            <a:endParaRPr lang="en-US"/>
          </a:p>
        </p:txBody>
      </p:sp>
      <p:sp>
        <p:nvSpPr>
          <p:cNvPr id="8" name="Footer Placeholder 7">
            <a:extLst>
              <a:ext uri="{FF2B5EF4-FFF2-40B4-BE49-F238E27FC236}">
                <a16:creationId xmlns:a16="http://schemas.microsoft.com/office/drawing/2014/main" id="{99121D43-460B-34F5-DA75-93132A640DE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87C4CF0-DB1B-D809-5B17-1D05EDA183E2}"/>
              </a:ext>
            </a:extLst>
          </p:cNvPr>
          <p:cNvSpPr>
            <a:spLocks noGrp="1"/>
          </p:cNvSpPr>
          <p:nvPr>
            <p:ph type="sldNum" sz="quarter" idx="12"/>
          </p:nvPr>
        </p:nvSpPr>
        <p:spPr/>
        <p:txBody>
          <a:bodyPr/>
          <a:lstStyle/>
          <a:p>
            <a:fld id="{F78FAA5D-9B5A-4387-969A-CC4DCA294ACC}" type="slidenum">
              <a:rPr lang="en-US" smtClean="0"/>
              <a:t>‹#›</a:t>
            </a:fld>
            <a:endParaRPr lang="en-US"/>
          </a:p>
        </p:txBody>
      </p:sp>
    </p:spTree>
    <p:extLst>
      <p:ext uri="{BB962C8B-B14F-4D97-AF65-F5344CB8AC3E}">
        <p14:creationId xmlns:p14="http://schemas.microsoft.com/office/powerpoint/2010/main" val="244593438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DF6E71-9514-C5CF-3278-30CB9F3E42B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F110C4F-84D1-17A1-F5E4-0DD19E5B01D8}"/>
              </a:ext>
            </a:extLst>
          </p:cNvPr>
          <p:cNvSpPr>
            <a:spLocks noGrp="1"/>
          </p:cNvSpPr>
          <p:nvPr>
            <p:ph type="dt" sz="half" idx="10"/>
          </p:nvPr>
        </p:nvSpPr>
        <p:spPr/>
        <p:txBody>
          <a:bodyPr/>
          <a:lstStyle/>
          <a:p>
            <a:fld id="{B2A9030A-6358-452C-95D0-96B8288EDA5A}" type="datetimeFigureOut">
              <a:rPr lang="en-US" smtClean="0"/>
              <a:t>5/25/2023</a:t>
            </a:fld>
            <a:endParaRPr lang="en-US"/>
          </a:p>
        </p:txBody>
      </p:sp>
      <p:sp>
        <p:nvSpPr>
          <p:cNvPr id="4" name="Footer Placeholder 3">
            <a:extLst>
              <a:ext uri="{FF2B5EF4-FFF2-40B4-BE49-F238E27FC236}">
                <a16:creationId xmlns:a16="http://schemas.microsoft.com/office/drawing/2014/main" id="{73D614B5-D5C0-478A-F15D-292203BB4EF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40071E1-EB2C-8993-9936-059038FDCD88}"/>
              </a:ext>
            </a:extLst>
          </p:cNvPr>
          <p:cNvSpPr>
            <a:spLocks noGrp="1"/>
          </p:cNvSpPr>
          <p:nvPr>
            <p:ph type="sldNum" sz="quarter" idx="12"/>
          </p:nvPr>
        </p:nvSpPr>
        <p:spPr/>
        <p:txBody>
          <a:bodyPr/>
          <a:lstStyle/>
          <a:p>
            <a:fld id="{F78FAA5D-9B5A-4387-969A-CC4DCA294ACC}" type="slidenum">
              <a:rPr lang="en-US" smtClean="0"/>
              <a:t>‹#›</a:t>
            </a:fld>
            <a:endParaRPr lang="en-US"/>
          </a:p>
        </p:txBody>
      </p:sp>
    </p:spTree>
    <p:extLst>
      <p:ext uri="{BB962C8B-B14F-4D97-AF65-F5344CB8AC3E}">
        <p14:creationId xmlns:p14="http://schemas.microsoft.com/office/powerpoint/2010/main" val="411786571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4F67FF8-FABB-32AC-4C4D-018243CA6A38}"/>
              </a:ext>
            </a:extLst>
          </p:cNvPr>
          <p:cNvSpPr>
            <a:spLocks noGrp="1"/>
          </p:cNvSpPr>
          <p:nvPr>
            <p:ph type="dt" sz="half" idx="10"/>
          </p:nvPr>
        </p:nvSpPr>
        <p:spPr/>
        <p:txBody>
          <a:bodyPr/>
          <a:lstStyle/>
          <a:p>
            <a:fld id="{B2A9030A-6358-452C-95D0-96B8288EDA5A}" type="datetimeFigureOut">
              <a:rPr lang="en-US" smtClean="0"/>
              <a:t>5/25/2023</a:t>
            </a:fld>
            <a:endParaRPr lang="en-US"/>
          </a:p>
        </p:txBody>
      </p:sp>
      <p:sp>
        <p:nvSpPr>
          <p:cNvPr id="3" name="Footer Placeholder 2">
            <a:extLst>
              <a:ext uri="{FF2B5EF4-FFF2-40B4-BE49-F238E27FC236}">
                <a16:creationId xmlns:a16="http://schemas.microsoft.com/office/drawing/2014/main" id="{7F1194DE-8D79-18BC-4BBC-04DDB178CFD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9BAC4F9-A1F3-61E1-19B6-8BE62FC0D681}"/>
              </a:ext>
            </a:extLst>
          </p:cNvPr>
          <p:cNvSpPr>
            <a:spLocks noGrp="1"/>
          </p:cNvSpPr>
          <p:nvPr>
            <p:ph type="sldNum" sz="quarter" idx="12"/>
          </p:nvPr>
        </p:nvSpPr>
        <p:spPr/>
        <p:txBody>
          <a:bodyPr/>
          <a:lstStyle/>
          <a:p>
            <a:fld id="{F78FAA5D-9B5A-4387-969A-CC4DCA294ACC}" type="slidenum">
              <a:rPr lang="en-US" smtClean="0"/>
              <a:t>‹#›</a:t>
            </a:fld>
            <a:endParaRPr lang="en-US"/>
          </a:p>
        </p:txBody>
      </p:sp>
    </p:spTree>
    <p:extLst>
      <p:ext uri="{BB962C8B-B14F-4D97-AF65-F5344CB8AC3E}">
        <p14:creationId xmlns:p14="http://schemas.microsoft.com/office/powerpoint/2010/main" val="2949947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5"/>
        <p:cNvGrpSpPr/>
        <p:nvPr/>
      </p:nvGrpSpPr>
      <p:grpSpPr>
        <a:xfrm>
          <a:off x="0" y="0"/>
          <a:ext cx="0" cy="0"/>
          <a:chOff x="0" y="0"/>
          <a:chExt cx="0" cy="0"/>
        </a:xfrm>
      </p:grpSpPr>
      <p:sp>
        <p:nvSpPr>
          <p:cNvPr id="26" name="Google Shape;26;p35"/>
          <p:cNvSpPr txBox="1">
            <a:spLocks noGrp="1"/>
          </p:cNvSpPr>
          <p:nvPr>
            <p:ph type="title"/>
          </p:nvPr>
        </p:nvSpPr>
        <p:spPr>
          <a:xfrm>
            <a:off x="628650" y="330985"/>
            <a:ext cx="7886700" cy="70010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35"/>
          <p:cNvSpPr txBox="1">
            <a:spLocks noGrp="1"/>
          </p:cNvSpPr>
          <p:nvPr>
            <p:ph type="body" idx="1"/>
          </p:nvPr>
        </p:nvSpPr>
        <p:spPr>
          <a:xfrm>
            <a:off x="628650" y="1171477"/>
            <a:ext cx="7886700" cy="81070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800"/>
              <a:buNone/>
              <a:defRPr/>
            </a:lvl1pPr>
            <a:lvl2pPr marL="914400" lvl="1" indent="-228600" algn="l">
              <a:lnSpc>
                <a:spcPct val="90000"/>
              </a:lnSpc>
              <a:spcBef>
                <a:spcPts val="500"/>
              </a:spcBef>
              <a:spcAft>
                <a:spcPts val="0"/>
              </a:spcAft>
              <a:buClr>
                <a:schemeClr val="dk1"/>
              </a:buClr>
              <a:buSzPts val="1800"/>
              <a:buNone/>
              <a:defRPr/>
            </a:lvl2pPr>
            <a:lvl3pPr marL="1371600" lvl="2" indent="-228600" algn="l">
              <a:lnSpc>
                <a:spcPct val="90000"/>
              </a:lnSpc>
              <a:spcBef>
                <a:spcPts val="500"/>
              </a:spcBef>
              <a:spcAft>
                <a:spcPts val="0"/>
              </a:spcAft>
              <a:buClr>
                <a:schemeClr val="dk1"/>
              </a:buClr>
              <a:buSzPts val="18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 name="Google Shape;28;p35"/>
          <p:cNvSpPr txBox="1">
            <a:spLocks noGrp="1"/>
          </p:cNvSpPr>
          <p:nvPr>
            <p:ph type="sldNum" idx="12"/>
          </p:nvPr>
        </p:nvSpPr>
        <p:spPr>
          <a:xfrm>
            <a:off x="6457950" y="6356350"/>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012F2A-9AEA-D3FB-3A81-47AF46767779}"/>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814FA9A-43DF-A0EF-6350-0504B8945E1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B8D8318-2892-DEC9-DF25-6FE913799E43}"/>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A78C1DD-CB82-A1D0-573E-EC792D68B587}"/>
              </a:ext>
            </a:extLst>
          </p:cNvPr>
          <p:cNvSpPr>
            <a:spLocks noGrp="1"/>
          </p:cNvSpPr>
          <p:nvPr>
            <p:ph type="dt" sz="half" idx="10"/>
          </p:nvPr>
        </p:nvSpPr>
        <p:spPr/>
        <p:txBody>
          <a:bodyPr/>
          <a:lstStyle/>
          <a:p>
            <a:fld id="{B2A9030A-6358-452C-95D0-96B8288EDA5A}" type="datetimeFigureOut">
              <a:rPr lang="en-US" smtClean="0"/>
              <a:t>5/25/2023</a:t>
            </a:fld>
            <a:endParaRPr lang="en-US"/>
          </a:p>
        </p:txBody>
      </p:sp>
      <p:sp>
        <p:nvSpPr>
          <p:cNvPr id="6" name="Footer Placeholder 5">
            <a:extLst>
              <a:ext uri="{FF2B5EF4-FFF2-40B4-BE49-F238E27FC236}">
                <a16:creationId xmlns:a16="http://schemas.microsoft.com/office/drawing/2014/main" id="{AC68D810-A6D2-97BE-1152-B9D60EC8CF1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27C360C-7615-6EB9-3FD2-840794DDF40D}"/>
              </a:ext>
            </a:extLst>
          </p:cNvPr>
          <p:cNvSpPr>
            <a:spLocks noGrp="1"/>
          </p:cNvSpPr>
          <p:nvPr>
            <p:ph type="sldNum" sz="quarter" idx="12"/>
          </p:nvPr>
        </p:nvSpPr>
        <p:spPr/>
        <p:txBody>
          <a:bodyPr/>
          <a:lstStyle/>
          <a:p>
            <a:fld id="{F78FAA5D-9B5A-4387-969A-CC4DCA294ACC}" type="slidenum">
              <a:rPr lang="en-US" smtClean="0"/>
              <a:t>‹#›</a:t>
            </a:fld>
            <a:endParaRPr lang="en-US"/>
          </a:p>
        </p:txBody>
      </p:sp>
    </p:spTree>
    <p:extLst>
      <p:ext uri="{BB962C8B-B14F-4D97-AF65-F5344CB8AC3E}">
        <p14:creationId xmlns:p14="http://schemas.microsoft.com/office/powerpoint/2010/main" val="290252250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11CB96-E6AE-4D2F-F90A-D93B9D549FD8}"/>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B4D9D51-E558-3EF6-9391-ADC8BCE801E8}"/>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C34AE7D-2705-4B74-23D9-2DB048C88A1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8267F38-8AD9-3322-C995-C6364E6776B9}"/>
              </a:ext>
            </a:extLst>
          </p:cNvPr>
          <p:cNvSpPr>
            <a:spLocks noGrp="1"/>
          </p:cNvSpPr>
          <p:nvPr>
            <p:ph type="dt" sz="half" idx="10"/>
          </p:nvPr>
        </p:nvSpPr>
        <p:spPr/>
        <p:txBody>
          <a:bodyPr/>
          <a:lstStyle/>
          <a:p>
            <a:fld id="{B2A9030A-6358-452C-95D0-96B8288EDA5A}" type="datetimeFigureOut">
              <a:rPr lang="en-US" smtClean="0"/>
              <a:t>5/25/2023</a:t>
            </a:fld>
            <a:endParaRPr lang="en-US"/>
          </a:p>
        </p:txBody>
      </p:sp>
      <p:sp>
        <p:nvSpPr>
          <p:cNvPr id="6" name="Footer Placeholder 5">
            <a:extLst>
              <a:ext uri="{FF2B5EF4-FFF2-40B4-BE49-F238E27FC236}">
                <a16:creationId xmlns:a16="http://schemas.microsoft.com/office/drawing/2014/main" id="{1AF4C9FD-1634-42E0-70F3-1F80CF45DBA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72BE11C-72C7-0C4D-D053-7597C90287D6}"/>
              </a:ext>
            </a:extLst>
          </p:cNvPr>
          <p:cNvSpPr>
            <a:spLocks noGrp="1"/>
          </p:cNvSpPr>
          <p:nvPr>
            <p:ph type="sldNum" sz="quarter" idx="12"/>
          </p:nvPr>
        </p:nvSpPr>
        <p:spPr/>
        <p:txBody>
          <a:bodyPr/>
          <a:lstStyle/>
          <a:p>
            <a:fld id="{F78FAA5D-9B5A-4387-969A-CC4DCA294ACC}" type="slidenum">
              <a:rPr lang="en-US" smtClean="0"/>
              <a:t>‹#›</a:t>
            </a:fld>
            <a:endParaRPr lang="en-US"/>
          </a:p>
        </p:txBody>
      </p:sp>
    </p:spTree>
    <p:extLst>
      <p:ext uri="{BB962C8B-B14F-4D97-AF65-F5344CB8AC3E}">
        <p14:creationId xmlns:p14="http://schemas.microsoft.com/office/powerpoint/2010/main" val="11567780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E11EC-95F4-22FF-8960-55B3F8FE95B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2E99FAD-592C-5A47-4976-96740AC5A11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FC49DEF-6A9F-DF9B-5375-75B89AEB2710}"/>
              </a:ext>
            </a:extLst>
          </p:cNvPr>
          <p:cNvSpPr>
            <a:spLocks noGrp="1"/>
          </p:cNvSpPr>
          <p:nvPr>
            <p:ph type="dt" sz="half" idx="10"/>
          </p:nvPr>
        </p:nvSpPr>
        <p:spPr/>
        <p:txBody>
          <a:bodyPr/>
          <a:lstStyle/>
          <a:p>
            <a:fld id="{B2A9030A-6358-452C-95D0-96B8288EDA5A}" type="datetimeFigureOut">
              <a:rPr lang="en-US" smtClean="0"/>
              <a:t>5/25/2023</a:t>
            </a:fld>
            <a:endParaRPr lang="en-US"/>
          </a:p>
        </p:txBody>
      </p:sp>
      <p:sp>
        <p:nvSpPr>
          <p:cNvPr id="5" name="Footer Placeholder 4">
            <a:extLst>
              <a:ext uri="{FF2B5EF4-FFF2-40B4-BE49-F238E27FC236}">
                <a16:creationId xmlns:a16="http://schemas.microsoft.com/office/drawing/2014/main" id="{A6BF361E-CCF7-6F90-1EB0-44B479122BF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0C7D3EA-3178-A60C-D377-F636BC9C50F6}"/>
              </a:ext>
            </a:extLst>
          </p:cNvPr>
          <p:cNvSpPr>
            <a:spLocks noGrp="1"/>
          </p:cNvSpPr>
          <p:nvPr>
            <p:ph type="sldNum" sz="quarter" idx="12"/>
          </p:nvPr>
        </p:nvSpPr>
        <p:spPr/>
        <p:txBody>
          <a:bodyPr/>
          <a:lstStyle/>
          <a:p>
            <a:fld id="{F78FAA5D-9B5A-4387-969A-CC4DCA294ACC}" type="slidenum">
              <a:rPr lang="en-US" smtClean="0"/>
              <a:t>‹#›</a:t>
            </a:fld>
            <a:endParaRPr lang="en-US"/>
          </a:p>
        </p:txBody>
      </p:sp>
    </p:spTree>
    <p:extLst>
      <p:ext uri="{BB962C8B-B14F-4D97-AF65-F5344CB8AC3E}">
        <p14:creationId xmlns:p14="http://schemas.microsoft.com/office/powerpoint/2010/main" val="355595097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A81785E-048F-FFA5-983F-17D0BA753FE7}"/>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5A992E3-4776-0349-F494-F917BC09EC74}"/>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C7F6151-5F2C-F259-5B8E-6F8066F511E7}"/>
              </a:ext>
            </a:extLst>
          </p:cNvPr>
          <p:cNvSpPr>
            <a:spLocks noGrp="1"/>
          </p:cNvSpPr>
          <p:nvPr>
            <p:ph type="dt" sz="half" idx="10"/>
          </p:nvPr>
        </p:nvSpPr>
        <p:spPr/>
        <p:txBody>
          <a:bodyPr/>
          <a:lstStyle/>
          <a:p>
            <a:fld id="{B2A9030A-6358-452C-95D0-96B8288EDA5A}" type="datetimeFigureOut">
              <a:rPr lang="en-US" smtClean="0"/>
              <a:t>5/25/2023</a:t>
            </a:fld>
            <a:endParaRPr lang="en-US"/>
          </a:p>
        </p:txBody>
      </p:sp>
      <p:sp>
        <p:nvSpPr>
          <p:cNvPr id="5" name="Footer Placeholder 4">
            <a:extLst>
              <a:ext uri="{FF2B5EF4-FFF2-40B4-BE49-F238E27FC236}">
                <a16:creationId xmlns:a16="http://schemas.microsoft.com/office/drawing/2014/main" id="{64E51264-5B28-5755-EB5C-264B65B4FEE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281C5F-4F22-F9FC-646F-14F7EB6966BF}"/>
              </a:ext>
            </a:extLst>
          </p:cNvPr>
          <p:cNvSpPr>
            <a:spLocks noGrp="1"/>
          </p:cNvSpPr>
          <p:nvPr>
            <p:ph type="sldNum" sz="quarter" idx="12"/>
          </p:nvPr>
        </p:nvSpPr>
        <p:spPr/>
        <p:txBody>
          <a:bodyPr/>
          <a:lstStyle/>
          <a:p>
            <a:fld id="{F78FAA5D-9B5A-4387-969A-CC4DCA294ACC}" type="slidenum">
              <a:rPr lang="en-US" smtClean="0"/>
              <a:t>‹#›</a:t>
            </a:fld>
            <a:endParaRPr lang="en-US"/>
          </a:p>
        </p:txBody>
      </p:sp>
    </p:spTree>
    <p:extLst>
      <p:ext uri="{BB962C8B-B14F-4D97-AF65-F5344CB8AC3E}">
        <p14:creationId xmlns:p14="http://schemas.microsoft.com/office/powerpoint/2010/main" val="14810060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36"/>
          <p:cNvSpPr txBox="1">
            <a:spLocks noGrp="1"/>
          </p:cNvSpPr>
          <p:nvPr>
            <p:ph type="title"/>
          </p:nvPr>
        </p:nvSpPr>
        <p:spPr>
          <a:xfrm>
            <a:off x="623888" y="1709738"/>
            <a:ext cx="78867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Source Sans Pro"/>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36"/>
          <p:cNvSpPr txBox="1">
            <a:spLocks noGrp="1"/>
          </p:cNvSpPr>
          <p:nvPr>
            <p:ph type="body" idx="1"/>
          </p:nvPr>
        </p:nvSpPr>
        <p:spPr>
          <a:xfrm>
            <a:off x="623888" y="4589463"/>
            <a:ext cx="78867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2" name="Google Shape;32;p36"/>
          <p:cNvSpPr txBox="1">
            <a:spLocks noGrp="1"/>
          </p:cNvSpPr>
          <p:nvPr>
            <p:ph type="sldNum" idx="12"/>
          </p:nvPr>
        </p:nvSpPr>
        <p:spPr>
          <a:xfrm>
            <a:off x="6457950" y="6356350"/>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39"/>
          <p:cNvSpPr txBox="1">
            <a:spLocks noGrp="1"/>
          </p:cNvSpPr>
          <p:nvPr>
            <p:ph type="title"/>
          </p:nvPr>
        </p:nvSpPr>
        <p:spPr>
          <a:xfrm>
            <a:off x="628650" y="365125"/>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39"/>
          <p:cNvSpPr txBox="1">
            <a:spLocks noGrp="1"/>
          </p:cNvSpPr>
          <p:nvPr>
            <p:ph type="body" idx="1"/>
          </p:nvPr>
        </p:nvSpPr>
        <p:spPr>
          <a:xfrm>
            <a:off x="628650" y="1825625"/>
            <a:ext cx="3867150" cy="435133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800"/>
              <a:buNone/>
              <a:defRPr/>
            </a:lvl1pPr>
            <a:lvl2pPr marL="914400" lvl="1" indent="-228600" algn="l">
              <a:lnSpc>
                <a:spcPct val="90000"/>
              </a:lnSpc>
              <a:spcBef>
                <a:spcPts val="500"/>
              </a:spcBef>
              <a:spcAft>
                <a:spcPts val="0"/>
              </a:spcAft>
              <a:buClr>
                <a:schemeClr val="dk1"/>
              </a:buClr>
              <a:buSzPts val="1800"/>
              <a:buNone/>
              <a:defRPr/>
            </a:lvl2pPr>
            <a:lvl3pPr marL="1371600" lvl="2" indent="-228600" algn="l">
              <a:lnSpc>
                <a:spcPct val="90000"/>
              </a:lnSpc>
              <a:spcBef>
                <a:spcPts val="500"/>
              </a:spcBef>
              <a:spcAft>
                <a:spcPts val="0"/>
              </a:spcAft>
              <a:buClr>
                <a:schemeClr val="dk1"/>
              </a:buClr>
              <a:buSzPts val="18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39"/>
          <p:cNvSpPr txBox="1">
            <a:spLocks noGrp="1"/>
          </p:cNvSpPr>
          <p:nvPr>
            <p:ph type="body" idx="2"/>
          </p:nvPr>
        </p:nvSpPr>
        <p:spPr>
          <a:xfrm>
            <a:off x="4648200" y="1825625"/>
            <a:ext cx="3867150" cy="435133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800"/>
              <a:buNone/>
              <a:defRPr/>
            </a:lvl1pPr>
            <a:lvl2pPr marL="914400" lvl="1" indent="-228600" algn="l">
              <a:lnSpc>
                <a:spcPct val="90000"/>
              </a:lnSpc>
              <a:spcBef>
                <a:spcPts val="500"/>
              </a:spcBef>
              <a:spcAft>
                <a:spcPts val="0"/>
              </a:spcAft>
              <a:buClr>
                <a:schemeClr val="dk1"/>
              </a:buClr>
              <a:buSzPts val="1800"/>
              <a:buNone/>
              <a:defRPr/>
            </a:lvl2pPr>
            <a:lvl3pPr marL="1371600" lvl="2" indent="-228600" algn="l">
              <a:lnSpc>
                <a:spcPct val="90000"/>
              </a:lnSpc>
              <a:spcBef>
                <a:spcPts val="500"/>
              </a:spcBef>
              <a:spcAft>
                <a:spcPts val="0"/>
              </a:spcAft>
              <a:buClr>
                <a:schemeClr val="dk1"/>
              </a:buClr>
              <a:buSzPts val="18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39"/>
          <p:cNvSpPr txBox="1">
            <a:spLocks noGrp="1"/>
          </p:cNvSpPr>
          <p:nvPr>
            <p:ph type="sldNum" idx="12"/>
          </p:nvPr>
        </p:nvSpPr>
        <p:spPr>
          <a:xfrm>
            <a:off x="6457950" y="6356350"/>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8"/>
        <p:cNvGrpSpPr/>
        <p:nvPr/>
      </p:nvGrpSpPr>
      <p:grpSpPr>
        <a:xfrm>
          <a:off x="0" y="0"/>
          <a:ext cx="0" cy="0"/>
          <a:chOff x="0" y="0"/>
          <a:chExt cx="0" cy="0"/>
        </a:xfrm>
      </p:grpSpPr>
      <p:sp>
        <p:nvSpPr>
          <p:cNvPr id="39" name="Google Shape;39;p40"/>
          <p:cNvSpPr txBox="1">
            <a:spLocks noGrp="1"/>
          </p:cNvSpPr>
          <p:nvPr>
            <p:ph type="title"/>
          </p:nvPr>
        </p:nvSpPr>
        <p:spPr>
          <a:xfrm>
            <a:off x="630238" y="365125"/>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 name="Google Shape;40;p40"/>
          <p:cNvSpPr txBox="1">
            <a:spLocks noGrp="1"/>
          </p:cNvSpPr>
          <p:nvPr>
            <p:ph type="body" idx="1"/>
          </p:nvPr>
        </p:nvSpPr>
        <p:spPr>
          <a:xfrm>
            <a:off x="630238" y="1681163"/>
            <a:ext cx="386873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1" name="Google Shape;41;p40"/>
          <p:cNvSpPr txBox="1">
            <a:spLocks noGrp="1"/>
          </p:cNvSpPr>
          <p:nvPr>
            <p:ph type="body" idx="2"/>
          </p:nvPr>
        </p:nvSpPr>
        <p:spPr>
          <a:xfrm>
            <a:off x="630238" y="2505075"/>
            <a:ext cx="3868737" cy="3684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800"/>
              <a:buNone/>
              <a:defRPr/>
            </a:lvl1pPr>
            <a:lvl2pPr marL="914400" lvl="1" indent="-228600" algn="l">
              <a:lnSpc>
                <a:spcPct val="90000"/>
              </a:lnSpc>
              <a:spcBef>
                <a:spcPts val="500"/>
              </a:spcBef>
              <a:spcAft>
                <a:spcPts val="0"/>
              </a:spcAft>
              <a:buClr>
                <a:schemeClr val="dk1"/>
              </a:buClr>
              <a:buSzPts val="1800"/>
              <a:buNone/>
              <a:defRPr/>
            </a:lvl2pPr>
            <a:lvl3pPr marL="1371600" lvl="2" indent="-228600" algn="l">
              <a:lnSpc>
                <a:spcPct val="90000"/>
              </a:lnSpc>
              <a:spcBef>
                <a:spcPts val="500"/>
              </a:spcBef>
              <a:spcAft>
                <a:spcPts val="0"/>
              </a:spcAft>
              <a:buClr>
                <a:schemeClr val="dk1"/>
              </a:buClr>
              <a:buSzPts val="18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40"/>
          <p:cNvSpPr txBox="1">
            <a:spLocks noGrp="1"/>
          </p:cNvSpPr>
          <p:nvPr>
            <p:ph type="body" idx="3"/>
          </p:nvPr>
        </p:nvSpPr>
        <p:spPr>
          <a:xfrm>
            <a:off x="4629150" y="1681163"/>
            <a:ext cx="38877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3" name="Google Shape;43;p40"/>
          <p:cNvSpPr txBox="1">
            <a:spLocks noGrp="1"/>
          </p:cNvSpPr>
          <p:nvPr>
            <p:ph type="body" idx="4"/>
          </p:nvPr>
        </p:nvSpPr>
        <p:spPr>
          <a:xfrm>
            <a:off x="4629150" y="2505075"/>
            <a:ext cx="3887788" cy="3684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800"/>
              <a:buNone/>
              <a:defRPr/>
            </a:lvl1pPr>
            <a:lvl2pPr marL="914400" lvl="1" indent="-228600" algn="l">
              <a:lnSpc>
                <a:spcPct val="90000"/>
              </a:lnSpc>
              <a:spcBef>
                <a:spcPts val="500"/>
              </a:spcBef>
              <a:spcAft>
                <a:spcPts val="0"/>
              </a:spcAft>
              <a:buClr>
                <a:schemeClr val="dk1"/>
              </a:buClr>
              <a:buSzPts val="1800"/>
              <a:buNone/>
              <a:defRPr/>
            </a:lvl2pPr>
            <a:lvl3pPr marL="1371600" lvl="2" indent="-228600" algn="l">
              <a:lnSpc>
                <a:spcPct val="90000"/>
              </a:lnSpc>
              <a:spcBef>
                <a:spcPts val="500"/>
              </a:spcBef>
              <a:spcAft>
                <a:spcPts val="0"/>
              </a:spcAft>
              <a:buClr>
                <a:schemeClr val="dk1"/>
              </a:buClr>
              <a:buSzPts val="18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40"/>
          <p:cNvSpPr txBox="1">
            <a:spLocks noGrp="1"/>
          </p:cNvSpPr>
          <p:nvPr>
            <p:ph type="sldNum" idx="12"/>
          </p:nvPr>
        </p:nvSpPr>
        <p:spPr>
          <a:xfrm>
            <a:off x="6457950" y="6356350"/>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5"/>
        <p:cNvGrpSpPr/>
        <p:nvPr/>
      </p:nvGrpSpPr>
      <p:grpSpPr>
        <a:xfrm>
          <a:off x="0" y="0"/>
          <a:ext cx="0" cy="0"/>
          <a:chOff x="0" y="0"/>
          <a:chExt cx="0" cy="0"/>
        </a:xfrm>
      </p:grpSpPr>
      <p:sp>
        <p:nvSpPr>
          <p:cNvPr id="46" name="Google Shape;46;p41"/>
          <p:cNvSpPr txBox="1">
            <a:spLocks noGrp="1"/>
          </p:cNvSpPr>
          <p:nvPr>
            <p:ph type="title"/>
          </p:nvPr>
        </p:nvSpPr>
        <p:spPr>
          <a:xfrm>
            <a:off x="628650" y="365125"/>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41"/>
          <p:cNvSpPr txBox="1">
            <a:spLocks noGrp="1"/>
          </p:cNvSpPr>
          <p:nvPr>
            <p:ph type="sldNum" idx="12"/>
          </p:nvPr>
        </p:nvSpPr>
        <p:spPr>
          <a:xfrm>
            <a:off x="6457950" y="6356350"/>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42"/>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0" name="Google Shape;50;p42"/>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1" name="Google Shape;51;p42"/>
          <p:cNvSpPr txBox="1">
            <a:spLocks noGrp="1"/>
          </p:cNvSpPr>
          <p:nvPr>
            <p:ph type="sldNum" idx="12"/>
          </p:nvPr>
        </p:nvSpPr>
        <p:spPr>
          <a:xfrm>
            <a:off x="6457950" y="6356350"/>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2"/>
        <p:cNvGrpSpPr/>
        <p:nvPr/>
      </p:nvGrpSpPr>
      <p:grpSpPr>
        <a:xfrm>
          <a:off x="0" y="0"/>
          <a:ext cx="0" cy="0"/>
          <a:chOff x="0" y="0"/>
          <a:chExt cx="0" cy="0"/>
        </a:xfrm>
      </p:grpSpPr>
      <p:sp>
        <p:nvSpPr>
          <p:cNvPr id="53" name="Google Shape;53;p43"/>
          <p:cNvSpPr txBox="1">
            <a:spLocks noGrp="1"/>
          </p:cNvSpPr>
          <p:nvPr>
            <p:ph type="title"/>
          </p:nvPr>
        </p:nvSpPr>
        <p:spPr>
          <a:xfrm>
            <a:off x="630238" y="457200"/>
            <a:ext cx="2949575"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Source Sans Pro"/>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4" name="Google Shape;54;p43"/>
          <p:cNvSpPr txBox="1">
            <a:spLocks noGrp="1"/>
          </p:cNvSpPr>
          <p:nvPr>
            <p:ph type="body" idx="1"/>
          </p:nvPr>
        </p:nvSpPr>
        <p:spPr>
          <a:xfrm>
            <a:off x="3887788" y="987425"/>
            <a:ext cx="4629150" cy="4873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3200"/>
              <a:buNone/>
              <a:defRPr sz="3200"/>
            </a:lvl1pPr>
            <a:lvl2pPr marL="914400" lvl="1" indent="-228600" algn="l">
              <a:lnSpc>
                <a:spcPct val="90000"/>
              </a:lnSpc>
              <a:spcBef>
                <a:spcPts val="500"/>
              </a:spcBef>
              <a:spcAft>
                <a:spcPts val="0"/>
              </a:spcAft>
              <a:buClr>
                <a:schemeClr val="dk1"/>
              </a:buClr>
              <a:buSzPts val="2800"/>
              <a:buNone/>
              <a:defRPr sz="2800"/>
            </a:lvl2pPr>
            <a:lvl3pPr marL="1371600" lvl="2" indent="-228600" algn="l">
              <a:lnSpc>
                <a:spcPct val="90000"/>
              </a:lnSpc>
              <a:spcBef>
                <a:spcPts val="500"/>
              </a:spcBef>
              <a:spcAft>
                <a:spcPts val="0"/>
              </a:spcAft>
              <a:buClr>
                <a:schemeClr val="dk1"/>
              </a:buClr>
              <a:buSzPts val="2400"/>
              <a:buNone/>
              <a:defRPr sz="2400"/>
            </a:lvl3pPr>
            <a:lvl4pPr marL="1828800" lvl="3" indent="-228600" algn="l">
              <a:lnSpc>
                <a:spcPct val="90000"/>
              </a:lnSpc>
              <a:spcBef>
                <a:spcPts val="500"/>
              </a:spcBef>
              <a:spcAft>
                <a:spcPts val="0"/>
              </a:spcAft>
              <a:buClr>
                <a:schemeClr val="dk1"/>
              </a:buClr>
              <a:buSzPts val="2000"/>
              <a:buNone/>
              <a:defRPr sz="2000"/>
            </a:lvl4pPr>
            <a:lvl5pPr marL="2286000" lvl="4" indent="-228600" algn="l">
              <a:lnSpc>
                <a:spcPct val="90000"/>
              </a:lnSpc>
              <a:spcBef>
                <a:spcPts val="500"/>
              </a:spcBef>
              <a:spcAft>
                <a:spcPts val="0"/>
              </a:spcAft>
              <a:buClr>
                <a:schemeClr val="dk1"/>
              </a:buClr>
              <a:buSzPts val="2000"/>
              <a:buNone/>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5" name="Google Shape;55;p43"/>
          <p:cNvSpPr txBox="1">
            <a:spLocks noGrp="1"/>
          </p:cNvSpPr>
          <p:nvPr>
            <p:ph type="body" idx="2"/>
          </p:nvPr>
        </p:nvSpPr>
        <p:spPr>
          <a:xfrm>
            <a:off x="630238" y="2057400"/>
            <a:ext cx="2949575"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6" name="Google Shape;56;p43"/>
          <p:cNvSpPr txBox="1">
            <a:spLocks noGrp="1"/>
          </p:cNvSpPr>
          <p:nvPr>
            <p:ph type="sldNum" idx="12"/>
          </p:nvPr>
        </p:nvSpPr>
        <p:spPr>
          <a:xfrm>
            <a:off x="6457950" y="6356350"/>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theme" Target="../theme/theme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1E52"/>
        </a:solidFill>
        <a:effectLst/>
      </p:bgPr>
    </p:bg>
    <p:spTree>
      <p:nvGrpSpPr>
        <p:cNvPr id="1" name="Shape 9"/>
        <p:cNvGrpSpPr/>
        <p:nvPr/>
      </p:nvGrpSpPr>
      <p:grpSpPr>
        <a:xfrm>
          <a:off x="0" y="0"/>
          <a:ext cx="0" cy="0"/>
          <a:chOff x="0" y="0"/>
          <a:chExt cx="0" cy="0"/>
        </a:xfrm>
      </p:grpSpPr>
      <p:sp>
        <p:nvSpPr>
          <p:cNvPr id="4" name="Rectangle 3">
            <a:extLst>
              <a:ext uri="{FF2B5EF4-FFF2-40B4-BE49-F238E27FC236}">
                <a16:creationId xmlns:a16="http://schemas.microsoft.com/office/drawing/2014/main" id="{FB54044D-0EF3-AAAD-5F14-810FB774DE45}"/>
              </a:ext>
            </a:extLst>
          </p:cNvPr>
          <p:cNvSpPr/>
          <p:nvPr userDrawn="1"/>
        </p:nvSpPr>
        <p:spPr>
          <a:xfrm>
            <a:off x="806450" y="1868057"/>
            <a:ext cx="7556500" cy="3185249"/>
          </a:xfrm>
          <a:prstGeom prst="rect">
            <a:avLst/>
          </a:prstGeom>
          <a:solidFill>
            <a:srgbClr val="D6AE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0" name="Google Shape;10;p31"/>
          <p:cNvSpPr txBox="1">
            <a:spLocks noGrp="1"/>
          </p:cNvSpPr>
          <p:nvPr>
            <p:ph type="title"/>
          </p:nvPr>
        </p:nvSpPr>
        <p:spPr>
          <a:xfrm>
            <a:off x="628650" y="1056687"/>
            <a:ext cx="7886700" cy="531192"/>
          </a:xfrm>
          <a:prstGeom prst="rect">
            <a:avLst/>
          </a:prstGeom>
          <a:noFill/>
          <a:ln>
            <a:noFill/>
          </a:ln>
        </p:spPr>
        <p:txBody>
          <a:bodyPr spcFirstLastPara="1" wrap="square" lIns="91425" tIns="45700" rIns="91425" bIns="45700" anchor="ctr" anchorCtr="0">
            <a:normAutofit/>
          </a:bodyPr>
          <a:lstStyle>
            <a:lvl1pPr marR="0" lvl="0" algn="r" rtl="0">
              <a:lnSpc>
                <a:spcPct val="90000"/>
              </a:lnSpc>
              <a:spcBef>
                <a:spcPts val="0"/>
              </a:spcBef>
              <a:spcAft>
                <a:spcPts val="0"/>
              </a:spcAft>
              <a:buClr>
                <a:schemeClr val="lt1"/>
              </a:buClr>
              <a:buSzPts val="2400"/>
              <a:buFont typeface="Source Sans Pro"/>
              <a:buNone/>
              <a:defRPr sz="2400" b="1" i="0" u="none" strike="noStrike" cap="none">
                <a:solidFill>
                  <a:schemeClr val="lt1"/>
                </a:solidFill>
                <a:latin typeface="Source Sans Pro"/>
                <a:ea typeface="Source Sans Pro"/>
                <a:cs typeface="Source Sans Pro"/>
                <a:sym typeface="Source Sans Pr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3" name="Google Shape;13;p31"/>
          <p:cNvSpPr txBox="1"/>
          <p:nvPr/>
        </p:nvSpPr>
        <p:spPr>
          <a:xfrm>
            <a:off x="358219" y="5542961"/>
            <a:ext cx="8531257" cy="120032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lt1"/>
              </a:buClr>
              <a:buSzPts val="3600"/>
              <a:buFont typeface="Source Sans Pro"/>
              <a:buNone/>
            </a:pPr>
            <a:r>
              <a:rPr lang="en-US" sz="3600" b="1" i="0" u="none" strike="noStrike" cap="none" dirty="0">
                <a:solidFill>
                  <a:schemeClr val="lt1"/>
                </a:solidFill>
                <a:latin typeface="Source Sans Pro"/>
                <a:ea typeface="Source Sans Pro"/>
                <a:cs typeface="Source Sans Pro"/>
                <a:sym typeface="Source Sans Pro"/>
              </a:rPr>
              <a:t>2022 Nepal Demographic and Health Survey (NDHS)</a:t>
            </a:r>
            <a:endParaRPr dirty="0"/>
          </a:p>
        </p:txBody>
      </p:sp>
      <p:pic>
        <p:nvPicPr>
          <p:cNvPr id="3" name="Picture 2" descr="A picture containing art, painting, cartoon, visual arts&#10;&#10;Description automatically generated">
            <a:extLst>
              <a:ext uri="{FF2B5EF4-FFF2-40B4-BE49-F238E27FC236}">
                <a16:creationId xmlns:a16="http://schemas.microsoft.com/office/drawing/2014/main" id="{DFAC36C5-5D7F-E7F5-8E48-F5F7BC63C82F}"/>
              </a:ext>
            </a:extLst>
          </p:cNvPr>
          <p:cNvPicPr>
            <a:picLocks noChangeAspect="1"/>
          </p:cNvPicPr>
          <p:nvPr userDrawn="1"/>
        </p:nvPicPr>
        <p:blipFill>
          <a:blip r:embed="rId3"/>
          <a:stretch>
            <a:fillRect/>
          </a:stretch>
        </p:blipFill>
        <p:spPr>
          <a:xfrm>
            <a:off x="842795" y="1819371"/>
            <a:ext cx="7562103" cy="3233935"/>
          </a:xfrm>
          <a:prstGeom prst="rect">
            <a:avLst/>
          </a:prstGeom>
        </p:spPr>
      </p:pic>
    </p:spTree>
  </p:cSld>
  <p:clrMap bg1="lt1" tx1="dk1" bg2="dk2" tx2="lt2" accent1="accent1" accent2="accent2" accent3="accent3" accent4="accent4" accent5="accent5" accent6="accent6" hlink="hlink" folHlink="folHlink"/>
  <p:sldLayoutIdLst>
    <p:sldLayoutId id="214748364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5">
            <a:alpha val="5000"/>
          </a:schemeClr>
        </a:solidFill>
        <a:effectLst/>
      </p:bgPr>
    </p:bg>
    <p:spTree>
      <p:nvGrpSpPr>
        <p:cNvPr id="1" name="Shape 17"/>
        <p:cNvGrpSpPr/>
        <p:nvPr/>
      </p:nvGrpSpPr>
      <p:grpSpPr>
        <a:xfrm>
          <a:off x="0" y="0"/>
          <a:ext cx="0" cy="0"/>
          <a:chOff x="0" y="0"/>
          <a:chExt cx="0" cy="0"/>
        </a:xfrm>
      </p:grpSpPr>
      <p:sp>
        <p:nvSpPr>
          <p:cNvPr id="18" name="Google Shape;18;p33"/>
          <p:cNvSpPr txBox="1">
            <a:spLocks noGrp="1"/>
          </p:cNvSpPr>
          <p:nvPr>
            <p:ph type="title"/>
          </p:nvPr>
        </p:nvSpPr>
        <p:spPr>
          <a:xfrm>
            <a:off x="628650" y="365125"/>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600"/>
              <a:buFont typeface="Source Sans Pro"/>
              <a:buNone/>
              <a:defRPr sz="3600" b="0" i="0" u="none" strike="noStrike" cap="none">
                <a:solidFill>
                  <a:schemeClr val="dk1"/>
                </a:solidFill>
                <a:latin typeface="Source Sans Pro"/>
                <a:ea typeface="Source Sans Pro"/>
                <a:cs typeface="Source Sans Pro"/>
                <a:sym typeface="Source Sans Pr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9" name="Google Shape;19;p33"/>
          <p:cNvSpPr txBox="1">
            <a:spLocks noGrp="1"/>
          </p:cNvSpPr>
          <p:nvPr>
            <p:ph type="body" idx="1"/>
          </p:nvPr>
        </p:nvSpPr>
        <p:spPr>
          <a:xfrm>
            <a:off x="628650" y="1838227"/>
            <a:ext cx="7886700" cy="810706"/>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chemeClr val="dk1"/>
              </a:buClr>
              <a:buSzPts val="1800"/>
              <a:buFont typeface="Arial"/>
              <a:buNone/>
              <a:defRPr sz="1800" b="0" i="1" u="none" strike="noStrike" cap="none">
                <a:solidFill>
                  <a:schemeClr val="dk1"/>
                </a:solidFill>
                <a:latin typeface="Source Sans Pro"/>
                <a:ea typeface="Source Sans Pro"/>
                <a:cs typeface="Source Sans Pro"/>
                <a:sym typeface="Source Sans Pro"/>
              </a:defRPr>
            </a:lvl1pPr>
            <a:lvl2pPr marL="914400" marR="0" lvl="1" indent="-228600" algn="l" rtl="0">
              <a:lnSpc>
                <a:spcPct val="90000"/>
              </a:lnSpc>
              <a:spcBef>
                <a:spcPts val="500"/>
              </a:spcBef>
              <a:spcAft>
                <a:spcPts val="0"/>
              </a:spcAft>
              <a:buClr>
                <a:schemeClr val="dk1"/>
              </a:buClr>
              <a:buSzPts val="2400"/>
              <a:buFont typeface="Arial"/>
              <a:buNone/>
              <a:defRPr sz="2400" b="0" i="1" u="none" strike="noStrike" cap="none">
                <a:solidFill>
                  <a:schemeClr val="dk1"/>
                </a:solidFill>
                <a:latin typeface="Source Sans Pro"/>
                <a:ea typeface="Source Sans Pro"/>
                <a:cs typeface="Source Sans Pro"/>
                <a:sym typeface="Source Sans Pro"/>
              </a:defRPr>
            </a:lvl2pPr>
            <a:lvl3pPr marL="1371600" marR="0" lvl="2" indent="-228600" algn="l" rtl="0">
              <a:lnSpc>
                <a:spcPct val="90000"/>
              </a:lnSpc>
              <a:spcBef>
                <a:spcPts val="500"/>
              </a:spcBef>
              <a:spcAft>
                <a:spcPts val="0"/>
              </a:spcAft>
              <a:buClr>
                <a:schemeClr val="dk1"/>
              </a:buClr>
              <a:buSzPts val="2000"/>
              <a:buFont typeface="Arial"/>
              <a:buNone/>
              <a:defRPr sz="2000" b="0" i="1" u="none" strike="noStrike" cap="none">
                <a:solidFill>
                  <a:schemeClr val="dk1"/>
                </a:solidFill>
                <a:latin typeface="Source Sans Pro"/>
                <a:ea typeface="Source Sans Pro"/>
                <a:cs typeface="Source Sans Pro"/>
                <a:sym typeface="Source Sans Pro"/>
              </a:defRPr>
            </a:lvl3pPr>
            <a:lvl4pPr marL="1828800" marR="0" lvl="3" indent="-228600" algn="l" rtl="0">
              <a:lnSpc>
                <a:spcPct val="90000"/>
              </a:lnSpc>
              <a:spcBef>
                <a:spcPts val="500"/>
              </a:spcBef>
              <a:spcAft>
                <a:spcPts val="0"/>
              </a:spcAft>
              <a:buClr>
                <a:schemeClr val="dk1"/>
              </a:buClr>
              <a:buSzPts val="1800"/>
              <a:buFont typeface="Arial"/>
              <a:buNone/>
              <a:defRPr sz="1800" b="0" i="1" u="none" strike="noStrike" cap="none">
                <a:solidFill>
                  <a:schemeClr val="dk1"/>
                </a:solidFill>
                <a:latin typeface="Source Sans Pro"/>
                <a:ea typeface="Source Sans Pro"/>
                <a:cs typeface="Source Sans Pro"/>
                <a:sym typeface="Source Sans Pro"/>
              </a:defRPr>
            </a:lvl4pPr>
            <a:lvl5pPr marL="2286000" marR="0" lvl="4" indent="-228600" algn="l" rtl="0">
              <a:lnSpc>
                <a:spcPct val="90000"/>
              </a:lnSpc>
              <a:spcBef>
                <a:spcPts val="500"/>
              </a:spcBef>
              <a:spcAft>
                <a:spcPts val="0"/>
              </a:spcAft>
              <a:buClr>
                <a:schemeClr val="dk1"/>
              </a:buClr>
              <a:buSzPts val="1800"/>
              <a:buFont typeface="Arial"/>
              <a:buNone/>
              <a:defRPr sz="1800" b="0" i="1" u="none" strike="noStrike" cap="none">
                <a:solidFill>
                  <a:schemeClr val="dk1"/>
                </a:solidFill>
                <a:latin typeface="Source Sans Pro"/>
                <a:ea typeface="Source Sans Pro"/>
                <a:cs typeface="Source Sans Pro"/>
                <a:sym typeface="Source Sans Pr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0" name="Google Shape;20;p33"/>
          <p:cNvSpPr txBox="1">
            <a:spLocks noGrp="1"/>
          </p:cNvSpPr>
          <p:nvPr>
            <p:ph type="sldNum" idx="12"/>
          </p:nvPr>
        </p:nvSpPr>
        <p:spPr>
          <a:xfrm>
            <a:off x="6457950" y="6356350"/>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Source Sans Pro"/>
                <a:ea typeface="Source Sans Pro"/>
                <a:cs typeface="Source Sans Pro"/>
                <a:sym typeface="Source Sans Pro"/>
              </a:defRPr>
            </a:lvl1pPr>
            <a:lvl2pPr marL="0" marR="0" lvl="1" indent="0" algn="r" rtl="0">
              <a:spcBef>
                <a:spcPts val="0"/>
              </a:spcBef>
              <a:buNone/>
              <a:defRPr sz="1200">
                <a:solidFill>
                  <a:srgbClr val="888888"/>
                </a:solidFill>
                <a:latin typeface="Source Sans Pro"/>
                <a:ea typeface="Source Sans Pro"/>
                <a:cs typeface="Source Sans Pro"/>
                <a:sym typeface="Source Sans Pro"/>
              </a:defRPr>
            </a:lvl2pPr>
            <a:lvl3pPr marL="0" marR="0" lvl="2" indent="0" algn="r" rtl="0">
              <a:spcBef>
                <a:spcPts val="0"/>
              </a:spcBef>
              <a:buNone/>
              <a:defRPr sz="1200">
                <a:solidFill>
                  <a:srgbClr val="888888"/>
                </a:solidFill>
                <a:latin typeface="Source Sans Pro"/>
                <a:ea typeface="Source Sans Pro"/>
                <a:cs typeface="Source Sans Pro"/>
                <a:sym typeface="Source Sans Pro"/>
              </a:defRPr>
            </a:lvl3pPr>
            <a:lvl4pPr marL="0" marR="0" lvl="3" indent="0" algn="r" rtl="0">
              <a:spcBef>
                <a:spcPts val="0"/>
              </a:spcBef>
              <a:buNone/>
              <a:defRPr sz="1200">
                <a:solidFill>
                  <a:srgbClr val="888888"/>
                </a:solidFill>
                <a:latin typeface="Source Sans Pro"/>
                <a:ea typeface="Source Sans Pro"/>
                <a:cs typeface="Source Sans Pro"/>
                <a:sym typeface="Source Sans Pro"/>
              </a:defRPr>
            </a:lvl4pPr>
            <a:lvl5pPr marL="0" marR="0" lvl="4" indent="0" algn="r" rtl="0">
              <a:spcBef>
                <a:spcPts val="0"/>
              </a:spcBef>
              <a:buNone/>
              <a:defRPr sz="1200">
                <a:solidFill>
                  <a:srgbClr val="888888"/>
                </a:solidFill>
                <a:latin typeface="Source Sans Pro"/>
                <a:ea typeface="Source Sans Pro"/>
                <a:cs typeface="Source Sans Pro"/>
                <a:sym typeface="Source Sans Pro"/>
              </a:defRPr>
            </a:lvl5pPr>
            <a:lvl6pPr marL="0" marR="0" lvl="5" indent="0" algn="r" rtl="0">
              <a:spcBef>
                <a:spcPts val="0"/>
              </a:spcBef>
              <a:buNone/>
              <a:defRPr sz="1200">
                <a:solidFill>
                  <a:srgbClr val="888888"/>
                </a:solidFill>
                <a:latin typeface="Source Sans Pro"/>
                <a:ea typeface="Source Sans Pro"/>
                <a:cs typeface="Source Sans Pro"/>
                <a:sym typeface="Source Sans Pro"/>
              </a:defRPr>
            </a:lvl6pPr>
            <a:lvl7pPr marL="0" marR="0" lvl="6" indent="0" algn="r" rtl="0">
              <a:spcBef>
                <a:spcPts val="0"/>
              </a:spcBef>
              <a:buNone/>
              <a:defRPr sz="1200">
                <a:solidFill>
                  <a:srgbClr val="888888"/>
                </a:solidFill>
                <a:latin typeface="Source Sans Pro"/>
                <a:ea typeface="Source Sans Pro"/>
                <a:cs typeface="Source Sans Pro"/>
                <a:sym typeface="Source Sans Pro"/>
              </a:defRPr>
            </a:lvl7pPr>
            <a:lvl8pPr marL="0" marR="0" lvl="7" indent="0" algn="r" rtl="0">
              <a:spcBef>
                <a:spcPts val="0"/>
              </a:spcBef>
              <a:buNone/>
              <a:defRPr sz="1200">
                <a:solidFill>
                  <a:srgbClr val="888888"/>
                </a:solidFill>
                <a:latin typeface="Source Sans Pro"/>
                <a:ea typeface="Source Sans Pro"/>
                <a:cs typeface="Source Sans Pro"/>
                <a:sym typeface="Source Sans Pro"/>
              </a:defRPr>
            </a:lvl8pPr>
            <a:lvl9pPr marL="0" marR="0" lvl="8" indent="0" algn="r" rtl="0">
              <a:spcBef>
                <a:spcPts val="0"/>
              </a:spcBef>
              <a:buNone/>
              <a:defRPr sz="1200">
                <a:solidFill>
                  <a:srgbClr val="888888"/>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accent6">
            <a:alpha val="5000"/>
          </a:schemeClr>
        </a:solidFill>
        <a:effectLst/>
      </p:bgPr>
    </p:bg>
    <p:spTree>
      <p:nvGrpSpPr>
        <p:cNvPr id="1" name="Shape 62"/>
        <p:cNvGrpSpPr/>
        <p:nvPr/>
      </p:nvGrpSpPr>
      <p:grpSpPr>
        <a:xfrm>
          <a:off x="0" y="0"/>
          <a:ext cx="0" cy="0"/>
          <a:chOff x="0" y="0"/>
          <a:chExt cx="0" cy="0"/>
        </a:xfrm>
      </p:grpSpPr>
      <p:sp>
        <p:nvSpPr>
          <p:cNvPr id="63" name="Google Shape;63;p37"/>
          <p:cNvSpPr txBox="1">
            <a:spLocks noGrp="1"/>
          </p:cNvSpPr>
          <p:nvPr>
            <p:ph type="title"/>
          </p:nvPr>
        </p:nvSpPr>
        <p:spPr>
          <a:xfrm>
            <a:off x="628650" y="365125"/>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Source Sans Pro"/>
              <a:buNone/>
              <a:defRPr sz="4400" b="0" i="0" u="none" strike="noStrike" cap="none">
                <a:solidFill>
                  <a:schemeClr val="dk1"/>
                </a:solidFill>
                <a:latin typeface="Source Sans Pro"/>
                <a:ea typeface="Source Sans Pro"/>
                <a:cs typeface="Source Sans Pro"/>
                <a:sym typeface="Source Sans Pr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4" name="Google Shape;64;p37"/>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chemeClr val="dk1"/>
              </a:buClr>
              <a:buSzPts val="1800"/>
              <a:buFont typeface="Arial"/>
              <a:buNone/>
              <a:defRPr sz="1800" b="0" i="1" u="none" strike="noStrike" cap="none">
                <a:solidFill>
                  <a:schemeClr val="dk1"/>
                </a:solidFill>
                <a:latin typeface="Source Sans Pro"/>
                <a:ea typeface="Source Sans Pro"/>
                <a:cs typeface="Source Sans Pro"/>
                <a:sym typeface="Source Sans Pro"/>
              </a:defRPr>
            </a:lvl1pPr>
            <a:lvl2pPr marL="914400" marR="0" lvl="1" indent="-228600"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Source Sans Pro"/>
                <a:ea typeface="Source Sans Pro"/>
                <a:cs typeface="Source Sans Pro"/>
                <a:sym typeface="Source Sans Pro"/>
              </a:defRPr>
            </a:lvl2pPr>
            <a:lvl3pPr marL="1371600" marR="0" lvl="2" indent="-22860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Source Sans Pro"/>
                <a:ea typeface="Source Sans Pro"/>
                <a:cs typeface="Source Sans Pro"/>
                <a:sym typeface="Source Sans Pro"/>
              </a:defRPr>
            </a:lvl3pPr>
            <a:lvl4pPr marL="1828800" marR="0" lvl="3"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Source Sans Pro"/>
                <a:ea typeface="Source Sans Pro"/>
                <a:cs typeface="Source Sans Pro"/>
                <a:sym typeface="Source Sans Pro"/>
              </a:defRPr>
            </a:lvl4pPr>
            <a:lvl5pPr marL="2286000" marR="0" lvl="4"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Source Sans Pro"/>
                <a:ea typeface="Source Sans Pro"/>
                <a:cs typeface="Source Sans Pro"/>
                <a:sym typeface="Source Sans Pr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65" name="Google Shape;65;p37"/>
          <p:cNvSpPr txBox="1">
            <a:spLocks noGrp="1"/>
          </p:cNvSpPr>
          <p:nvPr>
            <p:ph type="sldNum" idx="12"/>
          </p:nvPr>
        </p:nvSpPr>
        <p:spPr>
          <a:xfrm>
            <a:off x="6457950" y="6356350"/>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Source Sans Pro"/>
                <a:ea typeface="Source Sans Pro"/>
                <a:cs typeface="Source Sans Pro"/>
                <a:sym typeface="Source Sans Pro"/>
              </a:defRPr>
            </a:lvl1pPr>
            <a:lvl2pPr marL="0" marR="0" lvl="1" indent="0" algn="r" rtl="0">
              <a:spcBef>
                <a:spcPts val="0"/>
              </a:spcBef>
              <a:buNone/>
              <a:defRPr sz="1200">
                <a:solidFill>
                  <a:srgbClr val="888888"/>
                </a:solidFill>
                <a:latin typeface="Source Sans Pro"/>
                <a:ea typeface="Source Sans Pro"/>
                <a:cs typeface="Source Sans Pro"/>
                <a:sym typeface="Source Sans Pro"/>
              </a:defRPr>
            </a:lvl2pPr>
            <a:lvl3pPr marL="0" marR="0" lvl="2" indent="0" algn="r" rtl="0">
              <a:spcBef>
                <a:spcPts val="0"/>
              </a:spcBef>
              <a:buNone/>
              <a:defRPr sz="1200">
                <a:solidFill>
                  <a:srgbClr val="888888"/>
                </a:solidFill>
                <a:latin typeface="Source Sans Pro"/>
                <a:ea typeface="Source Sans Pro"/>
                <a:cs typeface="Source Sans Pro"/>
                <a:sym typeface="Source Sans Pro"/>
              </a:defRPr>
            </a:lvl3pPr>
            <a:lvl4pPr marL="0" marR="0" lvl="3" indent="0" algn="r" rtl="0">
              <a:spcBef>
                <a:spcPts val="0"/>
              </a:spcBef>
              <a:buNone/>
              <a:defRPr sz="1200">
                <a:solidFill>
                  <a:srgbClr val="888888"/>
                </a:solidFill>
                <a:latin typeface="Source Sans Pro"/>
                <a:ea typeface="Source Sans Pro"/>
                <a:cs typeface="Source Sans Pro"/>
                <a:sym typeface="Source Sans Pro"/>
              </a:defRPr>
            </a:lvl4pPr>
            <a:lvl5pPr marL="0" marR="0" lvl="4" indent="0" algn="r" rtl="0">
              <a:spcBef>
                <a:spcPts val="0"/>
              </a:spcBef>
              <a:buNone/>
              <a:defRPr sz="1200">
                <a:solidFill>
                  <a:srgbClr val="888888"/>
                </a:solidFill>
                <a:latin typeface="Source Sans Pro"/>
                <a:ea typeface="Source Sans Pro"/>
                <a:cs typeface="Source Sans Pro"/>
                <a:sym typeface="Source Sans Pro"/>
              </a:defRPr>
            </a:lvl5pPr>
            <a:lvl6pPr marL="0" marR="0" lvl="5" indent="0" algn="r" rtl="0">
              <a:spcBef>
                <a:spcPts val="0"/>
              </a:spcBef>
              <a:buNone/>
              <a:defRPr sz="1200">
                <a:solidFill>
                  <a:srgbClr val="888888"/>
                </a:solidFill>
                <a:latin typeface="Source Sans Pro"/>
                <a:ea typeface="Source Sans Pro"/>
                <a:cs typeface="Source Sans Pro"/>
                <a:sym typeface="Source Sans Pro"/>
              </a:defRPr>
            </a:lvl6pPr>
            <a:lvl7pPr marL="0" marR="0" lvl="6" indent="0" algn="r" rtl="0">
              <a:spcBef>
                <a:spcPts val="0"/>
              </a:spcBef>
              <a:buNone/>
              <a:defRPr sz="1200">
                <a:solidFill>
                  <a:srgbClr val="888888"/>
                </a:solidFill>
                <a:latin typeface="Source Sans Pro"/>
                <a:ea typeface="Source Sans Pro"/>
                <a:cs typeface="Source Sans Pro"/>
                <a:sym typeface="Source Sans Pro"/>
              </a:defRPr>
            </a:lvl7pPr>
            <a:lvl8pPr marL="0" marR="0" lvl="7" indent="0" algn="r" rtl="0">
              <a:spcBef>
                <a:spcPts val="0"/>
              </a:spcBef>
              <a:buNone/>
              <a:defRPr sz="1200">
                <a:solidFill>
                  <a:srgbClr val="888888"/>
                </a:solidFill>
                <a:latin typeface="Source Sans Pro"/>
                <a:ea typeface="Source Sans Pro"/>
                <a:cs typeface="Source Sans Pro"/>
                <a:sym typeface="Source Sans Pro"/>
              </a:defRPr>
            </a:lvl8pPr>
            <a:lvl9pPr marL="0" marR="0" lvl="8" indent="0" algn="r" rtl="0">
              <a:spcBef>
                <a:spcPts val="0"/>
              </a:spcBef>
              <a:buNone/>
              <a:defRPr sz="1200">
                <a:solidFill>
                  <a:srgbClr val="888888"/>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61" r:id="rId1"/>
    <p:sldLayoutId id="2147483672"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DA6273A-2ACA-E3F8-A540-89AC84EC858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6017D14-6C86-50EE-FDE8-1BD057D96D7F}"/>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F5EB955-0779-FD46-1078-7C2AD7048FCE}"/>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A9030A-6358-452C-95D0-96B8288EDA5A}" type="datetimeFigureOut">
              <a:rPr lang="en-US" smtClean="0"/>
              <a:t>5/25/2023</a:t>
            </a:fld>
            <a:endParaRPr lang="en-US"/>
          </a:p>
        </p:txBody>
      </p:sp>
      <p:sp>
        <p:nvSpPr>
          <p:cNvPr id="5" name="Footer Placeholder 4">
            <a:extLst>
              <a:ext uri="{FF2B5EF4-FFF2-40B4-BE49-F238E27FC236}">
                <a16:creationId xmlns:a16="http://schemas.microsoft.com/office/drawing/2014/main" id="{38880015-14B1-72EC-DBC4-5F8F642C961C}"/>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AB7D898-A197-C51E-7D67-8A8E8970C158}"/>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8FAA5D-9B5A-4387-969A-CC4DCA294ACC}" type="slidenum">
              <a:rPr lang="en-US" smtClean="0"/>
              <a:t>‹#›</a:t>
            </a:fld>
            <a:endParaRPr lang="en-US"/>
          </a:p>
        </p:txBody>
      </p:sp>
    </p:spTree>
    <p:extLst>
      <p:ext uri="{BB962C8B-B14F-4D97-AF65-F5344CB8AC3E}">
        <p14:creationId xmlns:p14="http://schemas.microsoft.com/office/powerpoint/2010/main" val="781098069"/>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chart" Target="../charts/chart6.xml"/><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chart" Target="../charts/chart8.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chart" Target="../charts/chart9.xml"/></Relationships>
</file>

<file path=ppt/slides/_rels/slide15.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20.xml"/><Relationship Id="rId1" Type="http://schemas.openxmlformats.org/officeDocument/2006/relationships/slideLayout" Target="../slideLayouts/slideLayout15.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2.xml"/><Relationship Id="rId1" Type="http://schemas.openxmlformats.org/officeDocument/2006/relationships/slideLayout" Target="../slideLayouts/slideLayout11.xml"/><Relationship Id="rId5" Type="http://schemas.openxmlformats.org/officeDocument/2006/relationships/image" Target="../media/image9.png"/><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3.xml"/><Relationship Id="rId1" Type="http://schemas.openxmlformats.org/officeDocument/2006/relationships/slideLayout" Target="../slideLayouts/slideLayout11.xml"/><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20.xml"/><Relationship Id="rId1" Type="http://schemas.openxmlformats.org/officeDocument/2006/relationships/slideLayout" Target="../slideLayouts/slideLayout24.xml"/><Relationship Id="rId4" Type="http://schemas.openxmlformats.org/officeDocument/2006/relationships/image" Target="../media/image9.png"/></Relationships>
</file>

<file path=ppt/slides/_rels/slide28.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1"/>
          <p:cNvSpPr txBox="1">
            <a:spLocks noGrp="1"/>
          </p:cNvSpPr>
          <p:nvPr>
            <p:ph type="subTitle" idx="1"/>
          </p:nvPr>
        </p:nvSpPr>
        <p:spPr>
          <a:xfrm>
            <a:off x="0" y="77118"/>
            <a:ext cx="9144000" cy="12024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600"/>
              <a:buFont typeface="Arial"/>
              <a:buNone/>
            </a:pPr>
            <a:r>
              <a:rPr lang="en-US" sz="3600" b="1" i="0" u="none" strike="noStrike" cap="none" dirty="0">
                <a:solidFill>
                  <a:schemeClr val="lt1"/>
                </a:solidFill>
                <a:latin typeface="Source Sans Pro"/>
                <a:ea typeface="Source Sans Pro"/>
                <a:cs typeface="Source Sans Pro"/>
                <a:sym typeface="Source Sans Pro"/>
              </a:rPr>
              <a:t>Housing Characteristics, Household Population, Water, Sanitation, and Hygie</a:t>
            </a:r>
            <a:r>
              <a:rPr lang="en-US" sz="3600" b="1" dirty="0">
                <a:solidFill>
                  <a:schemeClr val="lt1"/>
                </a:solidFill>
                <a:latin typeface="Source Sans Pro"/>
                <a:ea typeface="Source Sans Pro"/>
                <a:cs typeface="Source Sans Pro"/>
                <a:sym typeface="Source Sans Pro"/>
              </a:rPr>
              <a:t>ne</a:t>
            </a:r>
            <a:endParaRPr dirty="0"/>
          </a:p>
        </p:txBody>
      </p:sp>
      <p:sp>
        <p:nvSpPr>
          <p:cNvPr id="14" name="TextBox 13">
            <a:extLst>
              <a:ext uri="{FF2B5EF4-FFF2-40B4-BE49-F238E27FC236}">
                <a16:creationId xmlns:a16="http://schemas.microsoft.com/office/drawing/2014/main" id="{4E1D171D-4C13-B54E-97BF-159192ED3176}"/>
              </a:ext>
            </a:extLst>
          </p:cNvPr>
          <p:cNvSpPr txBox="1"/>
          <p:nvPr/>
        </p:nvSpPr>
        <p:spPr>
          <a:xfrm>
            <a:off x="2677886" y="5758543"/>
            <a:ext cx="184731" cy="307777"/>
          </a:xfrm>
          <a:prstGeom prst="rect">
            <a:avLst/>
          </a:prstGeom>
          <a:noFill/>
        </p:spPr>
        <p:txBody>
          <a:bodyPr wrap="none" rtlCol="0">
            <a:spAutoFit/>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10"/>
          <p:cNvSpPr txBox="1">
            <a:spLocks noGrp="1"/>
          </p:cNvSpPr>
          <p:nvPr>
            <p:ph type="subTitle" idx="1"/>
          </p:nvPr>
        </p:nvSpPr>
        <p:spPr>
          <a:xfrm>
            <a:off x="609600" y="1381125"/>
            <a:ext cx="4591050" cy="3562350"/>
          </a:xfrm>
          <a:prstGeom prst="rect">
            <a:avLst/>
          </a:prstGeom>
          <a:noFill/>
          <a:ln>
            <a:noFill/>
          </a:ln>
        </p:spPr>
        <p:txBody>
          <a:bodyPr spcFirstLastPara="1" wrap="square" lIns="91425" tIns="45700" rIns="91425" bIns="45700" anchor="t" anchorCtr="0">
            <a:normAutofit/>
          </a:bodyPr>
          <a:lstStyle/>
          <a:p>
            <a:pPr marL="342900" lvl="0" indent="-342900" algn="l" rtl="0">
              <a:lnSpc>
                <a:spcPct val="90000"/>
              </a:lnSpc>
              <a:spcBef>
                <a:spcPts val="0"/>
              </a:spcBef>
              <a:spcAft>
                <a:spcPts val="0"/>
              </a:spcAft>
              <a:buClr>
                <a:schemeClr val="dk1"/>
              </a:buClr>
              <a:buSzPts val="3200"/>
              <a:buFont typeface="Arial"/>
              <a:buChar char="•"/>
            </a:pPr>
            <a:r>
              <a:rPr lang="en-US" sz="3200" i="0"/>
              <a:t>Housing Characteristics</a:t>
            </a:r>
            <a:endParaRPr/>
          </a:p>
          <a:p>
            <a:pPr marL="342900" lvl="0" indent="-342900" algn="l" rtl="0">
              <a:lnSpc>
                <a:spcPct val="90000"/>
              </a:lnSpc>
              <a:spcBef>
                <a:spcPts val="1000"/>
              </a:spcBef>
              <a:spcAft>
                <a:spcPts val="0"/>
              </a:spcAft>
              <a:buClr>
                <a:schemeClr val="accent5"/>
              </a:buClr>
              <a:buSzPts val="3200"/>
              <a:buFont typeface="Arial"/>
              <a:buChar char="•"/>
            </a:pPr>
            <a:r>
              <a:rPr lang="en-US" sz="3200" b="1" i="0">
                <a:solidFill>
                  <a:schemeClr val="accent5"/>
                </a:solidFill>
              </a:rPr>
              <a:t>Household Population</a:t>
            </a:r>
            <a:endParaRPr/>
          </a:p>
          <a:p>
            <a:pPr marL="342900" lvl="0" indent="-342900" algn="l" rtl="0">
              <a:lnSpc>
                <a:spcPct val="90000"/>
              </a:lnSpc>
              <a:spcBef>
                <a:spcPts val="1000"/>
              </a:spcBef>
              <a:spcAft>
                <a:spcPts val="0"/>
              </a:spcAft>
              <a:buClr>
                <a:schemeClr val="dk1"/>
              </a:buClr>
              <a:buSzPts val="3200"/>
              <a:buFont typeface="Arial"/>
              <a:buChar char="•"/>
            </a:pPr>
            <a:r>
              <a:rPr lang="en-US" sz="3200" i="0"/>
              <a:t>Water, Sanitation, and Hygiene</a:t>
            </a:r>
            <a:endParaRPr/>
          </a:p>
        </p:txBody>
      </p:sp>
      <p:sp>
        <p:nvSpPr>
          <p:cNvPr id="217" name="Google Shape;217;p10"/>
          <p:cNvSpPr txBox="1"/>
          <p:nvPr/>
        </p:nvSpPr>
        <p:spPr>
          <a:xfrm>
            <a:off x="6034089" y="4525153"/>
            <a:ext cx="2257424" cy="1114424"/>
          </a:xfrm>
          <a:prstGeom prst="rect">
            <a:avLst/>
          </a:prstGeom>
          <a:noFill/>
          <a:ln>
            <a:noFill/>
          </a:ln>
        </p:spPr>
        <p:txBody>
          <a:bodyPr spcFirstLastPara="1" wrap="square" lIns="91425" tIns="45700" rIns="91425" bIns="45700" anchor="ctr" anchorCtr="0">
            <a:normAutofit/>
          </a:bodyPr>
          <a:lstStyle/>
          <a:p>
            <a:pPr marL="0" marR="0" lvl="0" indent="0" algn="ctr" rtl="0">
              <a:spcBef>
                <a:spcPts val="0"/>
              </a:spcBef>
              <a:spcAft>
                <a:spcPts val="0"/>
              </a:spcAft>
              <a:buNone/>
            </a:pPr>
            <a:r>
              <a:rPr lang="en-US" sz="2000">
                <a:solidFill>
                  <a:schemeClr val="dk1"/>
                </a:solidFill>
                <a:latin typeface="Calibri"/>
                <a:ea typeface="Calibri"/>
                <a:cs typeface="Calibri"/>
                <a:sym typeface="Calibri"/>
              </a:rPr>
              <a:t>Find these data in </a:t>
            </a:r>
            <a:r>
              <a:rPr lang="en-US" sz="2000" b="1">
                <a:solidFill>
                  <a:schemeClr val="accent5"/>
                </a:solidFill>
                <a:latin typeface="Calibri"/>
                <a:ea typeface="Calibri"/>
                <a:cs typeface="Calibri"/>
                <a:sym typeface="Calibri"/>
              </a:rPr>
              <a:t>Chapter 2</a:t>
            </a:r>
            <a:r>
              <a:rPr lang="en-US" sz="2000">
                <a:solidFill>
                  <a:schemeClr val="dk1"/>
                </a:solidFill>
                <a:latin typeface="Calibri"/>
                <a:ea typeface="Calibri"/>
                <a:cs typeface="Calibri"/>
                <a:sym typeface="Calibri"/>
              </a:rPr>
              <a:t> of the Final Report</a:t>
            </a:r>
            <a:endParaRPr/>
          </a:p>
        </p:txBody>
      </p:sp>
      <p:pic>
        <p:nvPicPr>
          <p:cNvPr id="2" name="Picture 1" descr="A picture containing text, screenshot, cartoon, graphic design&#10;&#10;Description automatically generated">
            <a:extLst>
              <a:ext uri="{FF2B5EF4-FFF2-40B4-BE49-F238E27FC236}">
                <a16:creationId xmlns:a16="http://schemas.microsoft.com/office/drawing/2014/main" id="{6EEF5A90-5B48-6601-A043-F4A8E7D86559}"/>
              </a:ext>
            </a:extLst>
          </p:cNvPr>
          <p:cNvPicPr>
            <a:picLocks noChangeAspect="1"/>
          </p:cNvPicPr>
          <p:nvPr/>
        </p:nvPicPr>
        <p:blipFill>
          <a:blip r:embed="rId3"/>
          <a:stretch>
            <a:fillRect/>
          </a:stretch>
        </p:blipFill>
        <p:spPr>
          <a:xfrm>
            <a:off x="6034089" y="1105892"/>
            <a:ext cx="2109922" cy="2983316"/>
          </a:xfrm>
          <a:prstGeom prst="rect">
            <a:avLst/>
          </a:prstGeom>
          <a:effectLst>
            <a:outerShdw blurRad="50800" dist="38100" dir="2700000" algn="tl" rotWithShape="0">
              <a:prstClr val="black">
                <a:alpha val="40000"/>
              </a:prstClr>
            </a:outerShdw>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11"/>
          <p:cNvSpPr txBox="1">
            <a:spLocks noGrp="1"/>
          </p:cNvSpPr>
          <p:nvPr>
            <p:ph type="body" idx="1"/>
          </p:nvPr>
        </p:nvSpPr>
        <p:spPr>
          <a:xfrm>
            <a:off x="747393" y="1055556"/>
            <a:ext cx="3195263" cy="1018047"/>
          </a:xfrm>
          <a:prstGeom prst="rect">
            <a:avLst/>
          </a:prstGeom>
          <a:noFill/>
          <a:ln>
            <a:noFill/>
          </a:ln>
        </p:spPr>
        <p:txBody>
          <a:bodyPr spcFirstLastPara="1" wrap="square" lIns="91425" tIns="45700" rIns="91425" bIns="45700" anchor="t" anchorCtr="0">
            <a:normAutofit fontScale="92500" lnSpcReduction="20000"/>
          </a:bodyPr>
          <a:lstStyle/>
          <a:p>
            <a:pPr marL="0" lvl="0" indent="0" algn="l" rtl="0">
              <a:lnSpc>
                <a:spcPct val="90000"/>
              </a:lnSpc>
              <a:spcBef>
                <a:spcPts val="0"/>
              </a:spcBef>
              <a:spcAft>
                <a:spcPts val="0"/>
              </a:spcAft>
              <a:buClr>
                <a:schemeClr val="accent5"/>
              </a:buClr>
              <a:buSzPct val="100000"/>
              <a:buNone/>
            </a:pPr>
            <a:r>
              <a:rPr lang="en-US" sz="2800" b="1" i="0">
                <a:solidFill>
                  <a:schemeClr val="accent5"/>
                </a:solidFill>
              </a:rPr>
              <a:t>30% </a:t>
            </a:r>
            <a:r>
              <a:rPr lang="en-US" sz="2800" i="0">
                <a:solidFill>
                  <a:schemeClr val="dk1"/>
                </a:solidFill>
              </a:rPr>
              <a:t>of Nepal’s population is </a:t>
            </a:r>
            <a:r>
              <a:rPr lang="en-US" sz="2800" b="1" i="0">
                <a:solidFill>
                  <a:schemeClr val="accent5"/>
                </a:solidFill>
              </a:rPr>
              <a:t>under age 15</a:t>
            </a:r>
            <a:r>
              <a:rPr lang="en-US" sz="2800" i="0">
                <a:solidFill>
                  <a:schemeClr val="dk1"/>
                </a:solidFill>
              </a:rPr>
              <a:t>.</a:t>
            </a:r>
            <a:endParaRPr/>
          </a:p>
        </p:txBody>
      </p:sp>
      <p:sp>
        <p:nvSpPr>
          <p:cNvPr id="224" name="Google Shape;224;p11"/>
          <p:cNvSpPr txBox="1"/>
          <p:nvPr/>
        </p:nvSpPr>
        <p:spPr>
          <a:xfrm>
            <a:off x="-2" y="4242759"/>
            <a:ext cx="9144000" cy="561975"/>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dk1"/>
              </a:buClr>
              <a:buSzPts val="2800"/>
              <a:buFont typeface="Arial"/>
              <a:buNone/>
            </a:pPr>
            <a:r>
              <a:rPr lang="en-US" sz="2800" i="0">
                <a:solidFill>
                  <a:schemeClr val="dk1"/>
                </a:solidFill>
                <a:latin typeface="Source Sans Pro"/>
                <a:ea typeface="Source Sans Pro"/>
                <a:cs typeface="Source Sans Pro"/>
                <a:sym typeface="Source Sans Pro"/>
              </a:rPr>
              <a:t>Households have an average of </a:t>
            </a:r>
            <a:r>
              <a:rPr lang="en-US" sz="2800" b="1">
                <a:solidFill>
                  <a:schemeClr val="accent5"/>
                </a:solidFill>
                <a:latin typeface="Source Sans Pro"/>
                <a:ea typeface="Source Sans Pro"/>
                <a:cs typeface="Source Sans Pro"/>
                <a:sym typeface="Source Sans Pro"/>
              </a:rPr>
              <a:t>3.9</a:t>
            </a:r>
            <a:r>
              <a:rPr lang="en-US" sz="2800" b="1" i="0">
                <a:solidFill>
                  <a:schemeClr val="accent5"/>
                </a:solidFill>
                <a:latin typeface="Source Sans Pro"/>
                <a:ea typeface="Source Sans Pro"/>
                <a:cs typeface="Source Sans Pro"/>
                <a:sym typeface="Source Sans Pro"/>
              </a:rPr>
              <a:t> members</a:t>
            </a:r>
            <a:r>
              <a:rPr lang="en-US" sz="2800" i="0">
                <a:solidFill>
                  <a:schemeClr val="dk1"/>
                </a:solidFill>
                <a:latin typeface="Source Sans Pro"/>
                <a:ea typeface="Source Sans Pro"/>
                <a:cs typeface="Source Sans Pro"/>
                <a:sym typeface="Source Sans Pro"/>
              </a:rPr>
              <a:t>.</a:t>
            </a:r>
            <a:endParaRPr/>
          </a:p>
        </p:txBody>
      </p:sp>
      <p:sp>
        <p:nvSpPr>
          <p:cNvPr id="225" name="Google Shape;225;p11"/>
          <p:cNvSpPr txBox="1"/>
          <p:nvPr/>
        </p:nvSpPr>
        <p:spPr>
          <a:xfrm>
            <a:off x="4631764" y="1044256"/>
            <a:ext cx="4387518" cy="1000641"/>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accent5"/>
              </a:buClr>
              <a:buSzPts val="2800"/>
              <a:buFont typeface="Arial"/>
              <a:buNone/>
            </a:pPr>
            <a:r>
              <a:rPr lang="en-US" sz="2800" b="1" i="0">
                <a:solidFill>
                  <a:schemeClr val="accent5"/>
                </a:solidFill>
                <a:latin typeface="Source Sans Pro"/>
                <a:ea typeface="Source Sans Pro"/>
                <a:cs typeface="Source Sans Pro"/>
                <a:sym typeface="Source Sans Pro"/>
              </a:rPr>
              <a:t>33%</a:t>
            </a:r>
            <a:r>
              <a:rPr lang="en-US" sz="2800" i="0">
                <a:solidFill>
                  <a:schemeClr val="dk1"/>
                </a:solidFill>
                <a:latin typeface="Source Sans Pro"/>
                <a:ea typeface="Source Sans Pro"/>
                <a:cs typeface="Source Sans Pro"/>
                <a:sym typeface="Source Sans Pro"/>
              </a:rPr>
              <a:t> of households are </a:t>
            </a:r>
            <a:r>
              <a:rPr lang="en-US" sz="2800" b="1" i="0">
                <a:solidFill>
                  <a:schemeClr val="accent5"/>
                </a:solidFill>
                <a:latin typeface="Source Sans Pro"/>
                <a:ea typeface="Source Sans Pro"/>
                <a:cs typeface="Source Sans Pro"/>
                <a:sym typeface="Source Sans Pro"/>
              </a:rPr>
              <a:t>headed by women</a:t>
            </a:r>
            <a:r>
              <a:rPr lang="en-US" sz="2800" i="0">
                <a:solidFill>
                  <a:schemeClr val="dk1"/>
                </a:solidFill>
                <a:latin typeface="Source Sans Pro"/>
                <a:ea typeface="Source Sans Pro"/>
                <a:cs typeface="Source Sans Pro"/>
                <a:sym typeface="Source Sans Pro"/>
              </a:rPr>
              <a:t>.</a:t>
            </a:r>
            <a:endParaRPr/>
          </a:p>
        </p:txBody>
      </p:sp>
      <p:pic>
        <p:nvPicPr>
          <p:cNvPr id="226" name="Google Shape;226;p11"/>
          <p:cNvPicPr preferRelativeResize="0"/>
          <p:nvPr/>
        </p:nvPicPr>
        <p:blipFill rotWithShape="1">
          <a:blip r:embed="rId3">
            <a:alphaModFix/>
          </a:blip>
          <a:srcRect/>
          <a:stretch/>
        </p:blipFill>
        <p:spPr>
          <a:xfrm>
            <a:off x="4589090" y="2110942"/>
            <a:ext cx="1384238" cy="1384238"/>
          </a:xfrm>
          <a:prstGeom prst="rect">
            <a:avLst/>
          </a:prstGeom>
          <a:noFill/>
          <a:ln>
            <a:noFill/>
          </a:ln>
        </p:spPr>
      </p:pic>
      <p:pic>
        <p:nvPicPr>
          <p:cNvPr id="229" name="Google Shape;229;p11" descr="Icon&#10;&#10;Description automatically generated with low confidence"/>
          <p:cNvPicPr preferRelativeResize="0"/>
          <p:nvPr/>
        </p:nvPicPr>
        <p:blipFill rotWithShape="1">
          <a:blip r:embed="rId4">
            <a:alphaModFix/>
          </a:blip>
          <a:srcRect l="-2070"/>
          <a:stretch/>
        </p:blipFill>
        <p:spPr>
          <a:xfrm>
            <a:off x="6044345" y="2110942"/>
            <a:ext cx="1420319" cy="1420319"/>
          </a:xfrm>
          <a:prstGeom prst="rect">
            <a:avLst/>
          </a:prstGeom>
          <a:noFill/>
          <a:ln>
            <a:noFill/>
          </a:ln>
        </p:spPr>
      </p:pic>
      <p:grpSp>
        <p:nvGrpSpPr>
          <p:cNvPr id="6" name="Group 5">
            <a:extLst>
              <a:ext uri="{FF2B5EF4-FFF2-40B4-BE49-F238E27FC236}">
                <a16:creationId xmlns:a16="http://schemas.microsoft.com/office/drawing/2014/main" id="{0E609F97-47CD-23CA-58DA-1BAD60BDC0D1}"/>
              </a:ext>
            </a:extLst>
          </p:cNvPr>
          <p:cNvGrpSpPr/>
          <p:nvPr/>
        </p:nvGrpSpPr>
        <p:grpSpPr>
          <a:xfrm>
            <a:off x="2325990" y="4804734"/>
            <a:ext cx="4876013" cy="1571964"/>
            <a:chOff x="2792576" y="4861702"/>
            <a:chExt cx="4876013" cy="1571964"/>
          </a:xfrm>
        </p:grpSpPr>
        <p:pic>
          <p:nvPicPr>
            <p:cNvPr id="237" name="Google Shape;237;p11" descr="Icon&#10;&#10;Description automatically generated"/>
            <p:cNvPicPr preferRelativeResize="0"/>
            <p:nvPr/>
          </p:nvPicPr>
          <p:blipFill rotWithShape="1">
            <a:blip r:embed="rId5">
              <a:alphaModFix/>
            </a:blip>
            <a:srcRect l="31605" t="16913" r="30913" b="16297"/>
            <a:stretch/>
          </p:blipFill>
          <p:spPr>
            <a:xfrm>
              <a:off x="6703944" y="4861702"/>
              <a:ext cx="964645" cy="1554557"/>
            </a:xfrm>
            <a:prstGeom prst="rect">
              <a:avLst/>
            </a:prstGeom>
            <a:noFill/>
            <a:ln>
              <a:noFill/>
            </a:ln>
          </p:spPr>
        </p:pic>
        <p:pic>
          <p:nvPicPr>
            <p:cNvPr id="239" name="Google Shape;239;p11" descr="Shape&#10;&#10;Description automatically generated with low confidence"/>
            <p:cNvPicPr preferRelativeResize="0"/>
            <p:nvPr/>
          </p:nvPicPr>
          <p:blipFill rotWithShape="1">
            <a:blip r:embed="rId6">
              <a:alphaModFix/>
            </a:blip>
            <a:srcRect l="31965" t="17009" r="32258" b="16422"/>
            <a:stretch/>
          </p:blipFill>
          <p:spPr>
            <a:xfrm>
              <a:off x="2792576" y="4879108"/>
              <a:ext cx="835489" cy="1554558"/>
            </a:xfrm>
            <a:prstGeom prst="rect">
              <a:avLst/>
            </a:prstGeom>
            <a:noFill/>
            <a:ln>
              <a:noFill/>
            </a:ln>
          </p:spPr>
        </p:pic>
        <p:pic>
          <p:nvPicPr>
            <p:cNvPr id="240" name="Google Shape;240;p11" descr="Shape&#10;&#10;Description automatically generated with low confidence"/>
            <p:cNvPicPr preferRelativeResize="0"/>
            <p:nvPr/>
          </p:nvPicPr>
          <p:blipFill rotWithShape="1">
            <a:blip r:embed="rId6">
              <a:alphaModFix/>
            </a:blip>
            <a:srcRect l="31965" t="17009" r="32258" b="16422"/>
            <a:stretch/>
          </p:blipFill>
          <p:spPr>
            <a:xfrm>
              <a:off x="4109746" y="4879108"/>
              <a:ext cx="835489" cy="1554558"/>
            </a:xfrm>
            <a:prstGeom prst="rect">
              <a:avLst/>
            </a:prstGeom>
            <a:noFill/>
            <a:ln>
              <a:noFill/>
            </a:ln>
          </p:spPr>
        </p:pic>
        <p:pic>
          <p:nvPicPr>
            <p:cNvPr id="241" name="Google Shape;241;p11" descr="Shape&#10;&#10;Description automatically generated with low confidence"/>
            <p:cNvPicPr preferRelativeResize="0"/>
            <p:nvPr/>
          </p:nvPicPr>
          <p:blipFill rotWithShape="1">
            <a:blip r:embed="rId6">
              <a:alphaModFix/>
            </a:blip>
            <a:srcRect l="31965" t="17009" r="32258" b="16422"/>
            <a:stretch/>
          </p:blipFill>
          <p:spPr>
            <a:xfrm>
              <a:off x="5426916" y="4879108"/>
              <a:ext cx="835489" cy="1554558"/>
            </a:xfrm>
            <a:prstGeom prst="rect">
              <a:avLst/>
            </a:prstGeom>
            <a:noFill/>
            <a:ln>
              <a:noFill/>
            </a:ln>
          </p:spPr>
        </p:pic>
        <p:pic>
          <p:nvPicPr>
            <p:cNvPr id="242" name="Google Shape;242;p11" descr="Shape&#10;&#10;Description automatically generated with low confidence"/>
            <p:cNvPicPr preferRelativeResize="0"/>
            <p:nvPr/>
          </p:nvPicPr>
          <p:blipFill rotWithShape="1">
            <a:blip r:embed="rId7">
              <a:alphaModFix/>
            </a:blip>
            <a:srcRect l="31964" t="17009" r="38446" b="16422"/>
            <a:stretch/>
          </p:blipFill>
          <p:spPr>
            <a:xfrm>
              <a:off x="6744087" y="4861702"/>
              <a:ext cx="690856" cy="1554558"/>
            </a:xfrm>
            <a:prstGeom prst="rect">
              <a:avLst/>
            </a:prstGeom>
            <a:noFill/>
            <a:ln>
              <a:noFill/>
            </a:ln>
          </p:spPr>
        </p:pic>
      </p:grpSp>
      <p:graphicFrame>
        <p:nvGraphicFramePr>
          <p:cNvPr id="243" name="Google Shape;243;p11"/>
          <p:cNvGraphicFramePr/>
          <p:nvPr>
            <p:extLst>
              <p:ext uri="{D42A27DB-BD31-4B8C-83A1-F6EECF244321}">
                <p14:modId xmlns:p14="http://schemas.microsoft.com/office/powerpoint/2010/main" val="1167312358"/>
              </p:ext>
            </p:extLst>
          </p:nvPr>
        </p:nvGraphicFramePr>
        <p:xfrm>
          <a:off x="885369" y="1888129"/>
          <a:ext cx="2766187" cy="2134259"/>
        </p:xfrm>
        <a:graphic>
          <a:graphicData uri="http://schemas.openxmlformats.org/drawingml/2006/chart">
            <c:chart xmlns:c="http://schemas.openxmlformats.org/drawingml/2006/chart" xmlns:r="http://schemas.openxmlformats.org/officeDocument/2006/relationships" r:id="rId8"/>
          </a:graphicData>
        </a:graphic>
      </p:graphicFrame>
      <p:sp>
        <p:nvSpPr>
          <p:cNvPr id="244" name="Google Shape;244;p11"/>
          <p:cNvSpPr txBox="1"/>
          <p:nvPr/>
        </p:nvSpPr>
        <p:spPr>
          <a:xfrm>
            <a:off x="628648" y="113981"/>
            <a:ext cx="7886700" cy="930275"/>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600"/>
              <a:buFont typeface="Source Sans Pro"/>
              <a:buNone/>
            </a:pPr>
            <a:r>
              <a:rPr lang="en-US" sz="3600">
                <a:solidFill>
                  <a:schemeClr val="dk1"/>
                </a:solidFill>
                <a:latin typeface="Source Sans Pro"/>
                <a:ea typeface="Source Sans Pro"/>
                <a:cs typeface="Source Sans Pro"/>
                <a:sym typeface="Source Sans Pro"/>
              </a:rPr>
              <a:t>Household Population</a:t>
            </a:r>
            <a:endParaRPr/>
          </a:p>
        </p:txBody>
      </p:sp>
      <p:pic>
        <p:nvPicPr>
          <p:cNvPr id="2" name="Google Shape;229;p11" descr="Icon&#10;&#10;Description automatically generated with low confidence">
            <a:extLst>
              <a:ext uri="{FF2B5EF4-FFF2-40B4-BE49-F238E27FC236}">
                <a16:creationId xmlns:a16="http://schemas.microsoft.com/office/drawing/2014/main" id="{D2852713-8780-BC6B-7758-5F97847CF1DA}"/>
              </a:ext>
            </a:extLst>
          </p:cNvPr>
          <p:cNvPicPr preferRelativeResize="0"/>
          <p:nvPr/>
        </p:nvPicPr>
        <p:blipFill rotWithShape="1">
          <a:blip r:embed="rId4">
            <a:alphaModFix/>
          </a:blip>
          <a:srcRect l="-2070"/>
          <a:stretch/>
        </p:blipFill>
        <p:spPr>
          <a:xfrm>
            <a:off x="7535682" y="2110942"/>
            <a:ext cx="1420319" cy="142031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12"/>
          <p:cNvSpPr txBox="1">
            <a:spLocks noGrp="1"/>
          </p:cNvSpPr>
          <p:nvPr>
            <p:ph type="title"/>
          </p:nvPr>
        </p:nvSpPr>
        <p:spPr>
          <a:xfrm>
            <a:off x="628648" y="427584"/>
            <a:ext cx="7886700" cy="93027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3600"/>
              <a:buFont typeface="Source Sans Pro"/>
              <a:buNone/>
            </a:pPr>
            <a:r>
              <a:rPr lang="en-US"/>
              <a:t>Orphanhood by Residence</a:t>
            </a:r>
            <a:endParaRPr/>
          </a:p>
        </p:txBody>
      </p:sp>
      <p:sp>
        <p:nvSpPr>
          <p:cNvPr id="252" name="Google Shape;252;p12"/>
          <p:cNvSpPr txBox="1">
            <a:spLocks noGrp="1"/>
          </p:cNvSpPr>
          <p:nvPr>
            <p:ph type="body" idx="1"/>
          </p:nvPr>
        </p:nvSpPr>
        <p:spPr>
          <a:xfrm>
            <a:off x="628648" y="1321893"/>
            <a:ext cx="7886700" cy="4191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1800"/>
              <a:buNone/>
            </a:pPr>
            <a:r>
              <a:rPr lang="en-US"/>
              <a:t>Percent of de jure children under 18 with one or both parents dead</a:t>
            </a:r>
            <a:endParaRPr/>
          </a:p>
        </p:txBody>
      </p:sp>
      <p:graphicFrame>
        <p:nvGraphicFramePr>
          <p:cNvPr id="253" name="Google Shape;253;p12"/>
          <p:cNvGraphicFramePr/>
          <p:nvPr>
            <p:extLst>
              <p:ext uri="{D42A27DB-BD31-4B8C-83A1-F6EECF244321}">
                <p14:modId xmlns:p14="http://schemas.microsoft.com/office/powerpoint/2010/main" val="3870734005"/>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13"/>
          <p:cNvSpPr txBox="1">
            <a:spLocks noGrp="1"/>
          </p:cNvSpPr>
          <p:nvPr>
            <p:ph type="body" idx="1"/>
          </p:nvPr>
        </p:nvSpPr>
        <p:spPr>
          <a:xfrm>
            <a:off x="644140" y="1044335"/>
            <a:ext cx="7886700" cy="81070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1800"/>
              <a:buNone/>
            </a:pPr>
            <a:r>
              <a:rPr lang="en-US" dirty="0"/>
              <a:t>Percent of de jure children under 5 whose births are registered with the civil authorities</a:t>
            </a:r>
            <a:endParaRPr dirty="0"/>
          </a:p>
        </p:txBody>
      </p:sp>
      <p:sp>
        <p:nvSpPr>
          <p:cNvPr id="260" name="Google Shape;260;p13"/>
          <p:cNvSpPr txBox="1"/>
          <p:nvPr/>
        </p:nvSpPr>
        <p:spPr>
          <a:xfrm>
            <a:off x="628648" y="88119"/>
            <a:ext cx="7886700" cy="930275"/>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600"/>
              <a:buFont typeface="Source Sans Pro"/>
              <a:buNone/>
            </a:pPr>
            <a:r>
              <a:rPr lang="en-US" sz="3600" dirty="0">
                <a:solidFill>
                  <a:schemeClr val="dk1"/>
                </a:solidFill>
                <a:latin typeface="Source Sans Pro"/>
                <a:ea typeface="Source Sans Pro"/>
                <a:cs typeface="Source Sans Pro"/>
                <a:sym typeface="Source Sans Pro"/>
              </a:rPr>
              <a:t>Birth Registration by Sex</a:t>
            </a:r>
            <a:endParaRPr dirty="0"/>
          </a:p>
        </p:txBody>
      </p:sp>
      <p:grpSp>
        <p:nvGrpSpPr>
          <p:cNvPr id="261" name="Google Shape;261;p13"/>
          <p:cNvGrpSpPr/>
          <p:nvPr/>
        </p:nvGrpSpPr>
        <p:grpSpPr>
          <a:xfrm>
            <a:off x="7416756" y="67537"/>
            <a:ext cx="1579639" cy="1147536"/>
            <a:chOff x="7416756" y="67537"/>
            <a:chExt cx="1579639" cy="1147536"/>
          </a:xfrm>
        </p:grpSpPr>
        <p:pic>
          <p:nvPicPr>
            <p:cNvPr id="262" name="Google Shape;262;p13" descr="A picture containing text&#10;&#10;Description automatically generated"/>
            <p:cNvPicPr preferRelativeResize="0"/>
            <p:nvPr/>
          </p:nvPicPr>
          <p:blipFill rotWithShape="1">
            <a:blip r:embed="rId3">
              <a:alphaModFix/>
            </a:blip>
            <a:srcRect/>
            <a:stretch/>
          </p:blipFill>
          <p:spPr>
            <a:xfrm>
              <a:off x="7583479" y="67537"/>
              <a:ext cx="1246195" cy="737641"/>
            </a:xfrm>
            <a:prstGeom prst="rect">
              <a:avLst/>
            </a:prstGeom>
            <a:noFill/>
            <a:ln>
              <a:noFill/>
            </a:ln>
          </p:spPr>
        </p:pic>
        <p:sp>
          <p:nvSpPr>
            <p:cNvPr id="263" name="Google Shape;263;p13"/>
            <p:cNvSpPr txBox="1"/>
            <p:nvPr/>
          </p:nvSpPr>
          <p:spPr>
            <a:xfrm>
              <a:off x="7416756" y="795973"/>
              <a:ext cx="1579639" cy="419100"/>
            </a:xfrm>
            <a:prstGeom prst="rect">
              <a:avLst/>
            </a:prstGeom>
            <a:noFill/>
            <a:ln>
              <a:noFill/>
            </a:ln>
          </p:spPr>
          <p:txBody>
            <a:bodyPr spcFirstLastPara="1" wrap="square" lIns="91425" tIns="45700" rIns="91425" bIns="45700" anchor="t" anchorCtr="0">
              <a:normAutofit fontScale="92500"/>
            </a:bodyPr>
            <a:lstStyle/>
            <a:p>
              <a:pPr marL="0" marR="0" lvl="0" indent="0" algn="ctr" rtl="0">
                <a:lnSpc>
                  <a:spcPct val="90000"/>
                </a:lnSpc>
                <a:spcBef>
                  <a:spcPts val="0"/>
                </a:spcBef>
                <a:spcAft>
                  <a:spcPts val="0"/>
                </a:spcAft>
                <a:buClr>
                  <a:srgbClr val="009DDA"/>
                </a:buClr>
                <a:buSzPct val="100000"/>
                <a:buFont typeface="Arial"/>
                <a:buNone/>
              </a:pPr>
              <a:r>
                <a:rPr lang="en-US" sz="1600" b="1" i="0">
                  <a:solidFill>
                    <a:srgbClr val="009DDA"/>
                  </a:solidFill>
                  <a:latin typeface="Source Sans Pro"/>
                  <a:ea typeface="Source Sans Pro"/>
                  <a:cs typeface="Source Sans Pro"/>
                  <a:sym typeface="Source Sans Pro"/>
                </a:rPr>
                <a:t>Indicator 16.9.1</a:t>
              </a:r>
              <a:endParaRPr/>
            </a:p>
          </p:txBody>
        </p:sp>
      </p:grpSp>
      <p:graphicFrame>
        <p:nvGraphicFramePr>
          <p:cNvPr id="264" name="Google Shape;264;p13"/>
          <p:cNvGraphicFramePr/>
          <p:nvPr>
            <p:extLst>
              <p:ext uri="{D42A27DB-BD31-4B8C-83A1-F6EECF244321}">
                <p14:modId xmlns:p14="http://schemas.microsoft.com/office/powerpoint/2010/main" val="1506759477"/>
              </p:ext>
            </p:extLst>
          </p:nvPr>
        </p:nvGraphicFramePr>
        <p:xfrm>
          <a:off x="885825" y="2034906"/>
          <a:ext cx="7629523" cy="4575816"/>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6">
            <a:alpha val="5000"/>
          </a:schemeClr>
        </a:solidFill>
        <a:effectLst/>
      </p:bgPr>
    </p:bg>
    <p:spTree>
      <p:nvGrpSpPr>
        <p:cNvPr id="1" name="Shape 269"/>
        <p:cNvGrpSpPr/>
        <p:nvPr/>
      </p:nvGrpSpPr>
      <p:grpSpPr>
        <a:xfrm>
          <a:off x="0" y="0"/>
          <a:ext cx="0" cy="0"/>
          <a:chOff x="0" y="0"/>
          <a:chExt cx="0" cy="0"/>
        </a:xfrm>
      </p:grpSpPr>
      <p:sp>
        <p:nvSpPr>
          <p:cNvPr id="270" name="Google Shape;270;p14"/>
          <p:cNvSpPr txBox="1">
            <a:spLocks noGrp="1"/>
          </p:cNvSpPr>
          <p:nvPr>
            <p:ph type="body" idx="1"/>
          </p:nvPr>
        </p:nvSpPr>
        <p:spPr>
          <a:xfrm>
            <a:off x="665297" y="735595"/>
            <a:ext cx="6881534" cy="81070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1800"/>
              <a:buNone/>
            </a:pPr>
            <a:r>
              <a:rPr lang="en-US" dirty="0"/>
              <a:t>Percent of de jure children under age 5 whose births are registered with the civil authorities</a:t>
            </a:r>
            <a:endParaRPr dirty="0"/>
          </a:p>
        </p:txBody>
      </p:sp>
      <p:sp>
        <p:nvSpPr>
          <p:cNvPr id="271" name="Google Shape;271;p14"/>
          <p:cNvSpPr/>
          <p:nvPr/>
        </p:nvSpPr>
        <p:spPr>
          <a:xfrm>
            <a:off x="1839913" y="989013"/>
            <a:ext cx="5886450" cy="5886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72" name="Google Shape;272;p14"/>
          <p:cNvSpPr txBox="1"/>
          <p:nvPr/>
        </p:nvSpPr>
        <p:spPr>
          <a:xfrm>
            <a:off x="628648" y="0"/>
            <a:ext cx="7886700" cy="930275"/>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600"/>
              <a:buFont typeface="Source Sans Pro"/>
              <a:buNone/>
            </a:pPr>
            <a:r>
              <a:rPr lang="en-US" sz="3600">
                <a:solidFill>
                  <a:schemeClr val="dk1"/>
                </a:solidFill>
                <a:latin typeface="Source Sans Pro"/>
                <a:ea typeface="Source Sans Pro"/>
                <a:cs typeface="Source Sans Pro"/>
                <a:sym typeface="Source Sans Pro"/>
              </a:rPr>
              <a:t>Birth Registration by Province</a:t>
            </a:r>
            <a:endParaRPr/>
          </a:p>
        </p:txBody>
      </p:sp>
      <p:pic>
        <p:nvPicPr>
          <p:cNvPr id="273" name="Google Shape;273;p14" descr="A picture containing text&#10;&#10;Description automatically generated"/>
          <p:cNvPicPr preferRelativeResize="0"/>
          <p:nvPr/>
        </p:nvPicPr>
        <p:blipFill rotWithShape="1">
          <a:blip r:embed="rId3">
            <a:alphaModFix/>
          </a:blip>
          <a:srcRect/>
          <a:stretch/>
        </p:blipFill>
        <p:spPr>
          <a:xfrm>
            <a:off x="7583479" y="67537"/>
            <a:ext cx="1246195" cy="737641"/>
          </a:xfrm>
          <a:prstGeom prst="rect">
            <a:avLst/>
          </a:prstGeom>
          <a:noFill/>
          <a:ln>
            <a:noFill/>
          </a:ln>
        </p:spPr>
      </p:pic>
      <p:sp>
        <p:nvSpPr>
          <p:cNvPr id="274" name="Google Shape;274;p14"/>
          <p:cNvSpPr txBox="1"/>
          <p:nvPr/>
        </p:nvSpPr>
        <p:spPr>
          <a:xfrm>
            <a:off x="7416756" y="799204"/>
            <a:ext cx="1579639" cy="419100"/>
          </a:xfrm>
          <a:prstGeom prst="rect">
            <a:avLst/>
          </a:prstGeom>
          <a:noFill/>
          <a:ln>
            <a:noFill/>
          </a:ln>
        </p:spPr>
        <p:txBody>
          <a:bodyPr spcFirstLastPara="1" wrap="square" lIns="91425" tIns="45700" rIns="91425" bIns="45700" anchor="t" anchorCtr="0">
            <a:normAutofit fontScale="92500"/>
          </a:bodyPr>
          <a:lstStyle/>
          <a:p>
            <a:pPr marL="0" marR="0" lvl="0" indent="0" algn="ctr" rtl="0">
              <a:lnSpc>
                <a:spcPct val="90000"/>
              </a:lnSpc>
              <a:spcBef>
                <a:spcPts val="0"/>
              </a:spcBef>
              <a:spcAft>
                <a:spcPts val="0"/>
              </a:spcAft>
              <a:buClr>
                <a:srgbClr val="009DDA"/>
              </a:buClr>
              <a:buSzPct val="100000"/>
              <a:buFont typeface="Arial"/>
              <a:buNone/>
            </a:pPr>
            <a:r>
              <a:rPr lang="en-US" sz="1600" b="1" i="0">
                <a:solidFill>
                  <a:srgbClr val="009DDA"/>
                </a:solidFill>
                <a:latin typeface="Source Sans Pro"/>
                <a:ea typeface="Source Sans Pro"/>
                <a:cs typeface="Source Sans Pro"/>
                <a:sym typeface="Source Sans Pro"/>
              </a:rPr>
              <a:t>Indicator 16.9.1</a:t>
            </a:r>
            <a:endParaRPr/>
          </a:p>
        </p:txBody>
      </p:sp>
      <p:graphicFrame>
        <p:nvGraphicFramePr>
          <p:cNvPr id="275" name="Google Shape;275;p14"/>
          <p:cNvGraphicFramePr/>
          <p:nvPr>
            <p:extLst>
              <p:ext uri="{D42A27DB-BD31-4B8C-83A1-F6EECF244321}">
                <p14:modId xmlns:p14="http://schemas.microsoft.com/office/powerpoint/2010/main" val="4160639803"/>
              </p:ext>
            </p:extLst>
          </p:nvPr>
        </p:nvGraphicFramePr>
        <p:xfrm>
          <a:off x="237067" y="1661943"/>
          <a:ext cx="8906933" cy="5196058"/>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15"/>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3600"/>
              <a:buFont typeface="Source Sans Pro"/>
              <a:buNone/>
            </a:pPr>
            <a:r>
              <a:rPr lang="en-US"/>
              <a:t>Net School Attendance Ratio </a:t>
            </a:r>
            <a:br>
              <a:rPr lang="en-US"/>
            </a:br>
            <a:r>
              <a:rPr lang="en-US"/>
              <a:t>by Residence</a:t>
            </a:r>
            <a:endParaRPr/>
          </a:p>
        </p:txBody>
      </p:sp>
      <p:sp>
        <p:nvSpPr>
          <p:cNvPr id="282" name="Google Shape;282;p15"/>
          <p:cNvSpPr txBox="1">
            <a:spLocks noGrp="1"/>
          </p:cNvSpPr>
          <p:nvPr>
            <p:ph type="body" idx="1"/>
          </p:nvPr>
        </p:nvSpPr>
        <p:spPr>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1800"/>
              <a:buNone/>
            </a:pPr>
            <a:r>
              <a:rPr lang="en-US"/>
              <a:t>Percent of the school-age population attending primary and secondary school </a:t>
            </a:r>
            <a:endParaRPr/>
          </a:p>
        </p:txBody>
      </p:sp>
      <p:graphicFrame>
        <p:nvGraphicFramePr>
          <p:cNvPr id="283" name="Google Shape;283;p15"/>
          <p:cNvGraphicFramePr/>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15"/>
          <p:cNvSpPr txBox="1">
            <a:spLocks noGrp="1"/>
          </p:cNvSpPr>
          <p:nvPr>
            <p:ph type="title"/>
          </p:nvPr>
        </p:nvSpPr>
        <p:spPr>
          <a:xfrm>
            <a:off x="628650" y="365125"/>
            <a:ext cx="7886700" cy="93027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3600"/>
              <a:buFont typeface="Source Sans Pro"/>
              <a:buNone/>
            </a:pPr>
            <a:r>
              <a:rPr lang="en-US"/>
              <a:t>Net School Attendance Ratio </a:t>
            </a:r>
            <a:br>
              <a:rPr lang="en-US"/>
            </a:br>
            <a:r>
              <a:rPr lang="en-US"/>
              <a:t>by Residence</a:t>
            </a:r>
            <a:endParaRPr/>
          </a:p>
        </p:txBody>
      </p:sp>
      <p:sp>
        <p:nvSpPr>
          <p:cNvPr id="282" name="Google Shape;282;p15"/>
          <p:cNvSpPr txBox="1">
            <a:spLocks noGrp="1"/>
          </p:cNvSpPr>
          <p:nvPr>
            <p:ph type="body" idx="1"/>
          </p:nvPr>
        </p:nvSpPr>
        <p:spPr>
          <a:xfrm>
            <a:off x="628650" y="1485900"/>
            <a:ext cx="7886700" cy="4191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1800"/>
              <a:buNone/>
            </a:pPr>
            <a:r>
              <a:rPr lang="en-US"/>
              <a:t>Percent of the school-age population attending primary and secondary school </a:t>
            </a:r>
            <a:endParaRPr/>
          </a:p>
        </p:txBody>
      </p:sp>
      <p:graphicFrame>
        <p:nvGraphicFramePr>
          <p:cNvPr id="283" name="Google Shape;283;p15"/>
          <p:cNvGraphicFramePr/>
          <p:nvPr>
            <p:extLst>
              <p:ext uri="{D42A27DB-BD31-4B8C-83A1-F6EECF244321}">
                <p14:modId xmlns:p14="http://schemas.microsoft.com/office/powerpoint/2010/main" val="1109838353"/>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16"/>
          <p:cNvSpPr txBox="1">
            <a:spLocks noGrp="1"/>
          </p:cNvSpPr>
          <p:nvPr>
            <p:ph type="title"/>
          </p:nvPr>
        </p:nvSpPr>
        <p:spPr>
          <a:xfrm>
            <a:off x="628649" y="250824"/>
            <a:ext cx="7886700" cy="93027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3600"/>
              <a:buFont typeface="Source Sans Pro"/>
              <a:buNone/>
            </a:pPr>
            <a:r>
              <a:rPr lang="en-US"/>
              <a:t>Gender Parity Index: </a:t>
            </a:r>
            <a:br>
              <a:rPr lang="en-US"/>
            </a:br>
            <a:r>
              <a:rPr lang="en-US"/>
              <a:t>Net Attendance Ratio</a:t>
            </a:r>
            <a:endParaRPr/>
          </a:p>
        </p:txBody>
      </p:sp>
      <p:sp>
        <p:nvSpPr>
          <p:cNvPr id="290" name="Google Shape;290;p16"/>
          <p:cNvSpPr txBox="1">
            <a:spLocks noGrp="1"/>
          </p:cNvSpPr>
          <p:nvPr>
            <p:ph type="body" idx="1"/>
          </p:nvPr>
        </p:nvSpPr>
        <p:spPr>
          <a:xfrm>
            <a:off x="3709364" y="1314061"/>
            <a:ext cx="3744569" cy="930275"/>
          </a:xfrm>
          <a:prstGeom prst="rect">
            <a:avLst/>
          </a:prstGeom>
          <a:noFill/>
          <a:ln>
            <a:noFill/>
          </a:ln>
        </p:spPr>
        <p:txBody>
          <a:bodyPr spcFirstLastPara="1" wrap="square" lIns="91425" tIns="45700" rIns="91425" bIns="45700" anchor="t" anchorCtr="0">
            <a:noAutofit/>
          </a:bodyPr>
          <a:lstStyle/>
          <a:p>
            <a:pPr marL="0" lvl="0" indent="0" algn="ctr" rtl="0">
              <a:lnSpc>
                <a:spcPct val="120000"/>
              </a:lnSpc>
              <a:spcBef>
                <a:spcPts val="0"/>
              </a:spcBef>
              <a:spcAft>
                <a:spcPts val="0"/>
              </a:spcAft>
              <a:buClr>
                <a:schemeClr val="dk1"/>
              </a:buClr>
              <a:buSzPts val="2400"/>
              <a:buNone/>
            </a:pPr>
            <a:r>
              <a:rPr lang="en-US" sz="2000" i="0"/>
              <a:t>For every </a:t>
            </a:r>
            <a:r>
              <a:rPr lang="en-US" sz="2000" b="1" i="0">
                <a:solidFill>
                  <a:schemeClr val="accent5"/>
                </a:solidFill>
              </a:rPr>
              <a:t>100</a:t>
            </a:r>
            <a:r>
              <a:rPr lang="en-US" sz="2000" i="0"/>
              <a:t> male children who attend school:</a:t>
            </a:r>
            <a:endParaRPr sz="1600"/>
          </a:p>
        </p:txBody>
      </p:sp>
      <p:sp>
        <p:nvSpPr>
          <p:cNvPr id="291" name="Google Shape;291;p16"/>
          <p:cNvSpPr txBox="1"/>
          <p:nvPr/>
        </p:nvSpPr>
        <p:spPr>
          <a:xfrm>
            <a:off x="552450" y="5510254"/>
            <a:ext cx="2273244" cy="1332081"/>
          </a:xfrm>
          <a:prstGeom prst="rect">
            <a:avLst/>
          </a:prstGeom>
          <a:noFill/>
          <a:ln>
            <a:noFill/>
          </a:ln>
        </p:spPr>
        <p:txBody>
          <a:bodyPr spcFirstLastPara="1" wrap="square" lIns="91425" tIns="45700" rIns="91425" bIns="45700" anchor="t" anchorCtr="0">
            <a:normAutofit lnSpcReduction="10000"/>
          </a:bodyPr>
          <a:lstStyle/>
          <a:p>
            <a:pPr marL="0" marR="0" lvl="0" indent="0" algn="ctr" rtl="0">
              <a:lnSpc>
                <a:spcPct val="110000"/>
              </a:lnSpc>
              <a:spcBef>
                <a:spcPts val="0"/>
              </a:spcBef>
              <a:spcAft>
                <a:spcPts val="0"/>
              </a:spcAft>
              <a:buClr>
                <a:schemeClr val="accent5"/>
              </a:buClr>
              <a:buSzPts val="2400"/>
              <a:buFont typeface="Arial"/>
              <a:buNone/>
            </a:pPr>
            <a:r>
              <a:rPr lang="en-US" sz="2000" b="1" i="0">
                <a:solidFill>
                  <a:schemeClr val="accent5"/>
                </a:solidFill>
                <a:latin typeface="Source Sans Pro"/>
                <a:ea typeface="Source Sans Pro"/>
                <a:cs typeface="Source Sans Pro"/>
                <a:sym typeface="Source Sans Pro"/>
              </a:rPr>
              <a:t>105</a:t>
            </a:r>
            <a:r>
              <a:rPr lang="en-US" sz="2000" i="0">
                <a:solidFill>
                  <a:schemeClr val="dk1"/>
                </a:solidFill>
                <a:latin typeface="Source Sans Pro"/>
                <a:ea typeface="Source Sans Pro"/>
                <a:cs typeface="Source Sans Pro"/>
                <a:sym typeface="Source Sans Pro"/>
              </a:rPr>
              <a:t> </a:t>
            </a:r>
            <a:endParaRPr sz="2000"/>
          </a:p>
          <a:p>
            <a:pPr marL="0" marR="0" lvl="0" indent="0" algn="ctr" rtl="0">
              <a:lnSpc>
                <a:spcPct val="110000"/>
              </a:lnSpc>
              <a:spcBef>
                <a:spcPts val="0"/>
              </a:spcBef>
              <a:spcAft>
                <a:spcPts val="0"/>
              </a:spcAft>
              <a:buClr>
                <a:schemeClr val="dk1"/>
              </a:buClr>
              <a:buSzPts val="2400"/>
              <a:buFont typeface="Arial"/>
              <a:buNone/>
            </a:pPr>
            <a:r>
              <a:rPr lang="en-US" sz="2000" i="0">
                <a:solidFill>
                  <a:schemeClr val="dk1"/>
                </a:solidFill>
                <a:latin typeface="Source Sans Pro"/>
                <a:ea typeface="Source Sans Pro"/>
                <a:cs typeface="Source Sans Pro"/>
                <a:sym typeface="Source Sans Pro"/>
              </a:rPr>
              <a:t>female children attend lower</a:t>
            </a:r>
          </a:p>
          <a:p>
            <a:pPr marL="0" marR="0" lvl="0" indent="0" algn="ctr" rtl="0">
              <a:lnSpc>
                <a:spcPct val="110000"/>
              </a:lnSpc>
              <a:spcBef>
                <a:spcPts val="0"/>
              </a:spcBef>
              <a:spcAft>
                <a:spcPts val="0"/>
              </a:spcAft>
              <a:buClr>
                <a:schemeClr val="dk1"/>
              </a:buClr>
              <a:buSzPts val="2400"/>
              <a:buFont typeface="Arial"/>
              <a:buNone/>
            </a:pPr>
            <a:r>
              <a:rPr lang="en-US" sz="2000" i="0">
                <a:solidFill>
                  <a:schemeClr val="dk1"/>
                </a:solidFill>
                <a:latin typeface="Source Sans Pro"/>
                <a:ea typeface="Source Sans Pro"/>
                <a:cs typeface="Source Sans Pro"/>
                <a:sym typeface="Source Sans Pro"/>
              </a:rPr>
              <a:t>basic school</a:t>
            </a:r>
            <a:endParaRPr sz="2000"/>
          </a:p>
        </p:txBody>
      </p:sp>
      <p:sp>
        <p:nvSpPr>
          <p:cNvPr id="292" name="Google Shape;292;p16"/>
          <p:cNvSpPr txBox="1"/>
          <p:nvPr/>
        </p:nvSpPr>
        <p:spPr>
          <a:xfrm>
            <a:off x="6163053" y="5502421"/>
            <a:ext cx="2428496" cy="1347746"/>
          </a:xfrm>
          <a:prstGeom prst="rect">
            <a:avLst/>
          </a:prstGeom>
          <a:noFill/>
          <a:ln>
            <a:noFill/>
          </a:ln>
        </p:spPr>
        <p:txBody>
          <a:bodyPr spcFirstLastPara="1" wrap="square" lIns="91425" tIns="45700" rIns="91425" bIns="45700" anchor="t" anchorCtr="0">
            <a:noAutofit/>
          </a:bodyPr>
          <a:lstStyle/>
          <a:p>
            <a:pPr marL="0" marR="0" lvl="0" indent="0" algn="ctr" rtl="0">
              <a:lnSpc>
                <a:spcPct val="110000"/>
              </a:lnSpc>
              <a:spcBef>
                <a:spcPts val="0"/>
              </a:spcBef>
              <a:spcAft>
                <a:spcPts val="0"/>
              </a:spcAft>
              <a:buClr>
                <a:schemeClr val="accent5"/>
              </a:buClr>
              <a:buSzPts val="2400"/>
              <a:buFont typeface="Arial"/>
              <a:buNone/>
            </a:pPr>
            <a:r>
              <a:rPr lang="en-US" sz="2000" b="1" i="0">
                <a:solidFill>
                  <a:schemeClr val="accent5"/>
                </a:solidFill>
                <a:latin typeface="Source Sans Pro"/>
                <a:ea typeface="Source Sans Pro"/>
                <a:cs typeface="Source Sans Pro"/>
                <a:sym typeface="Source Sans Pro"/>
              </a:rPr>
              <a:t>115 </a:t>
            </a:r>
            <a:endParaRPr sz="2000"/>
          </a:p>
          <a:p>
            <a:pPr marL="0" marR="0" lvl="0" indent="0" algn="ctr" rtl="0">
              <a:lnSpc>
                <a:spcPct val="110000"/>
              </a:lnSpc>
              <a:spcBef>
                <a:spcPts val="0"/>
              </a:spcBef>
              <a:spcAft>
                <a:spcPts val="0"/>
              </a:spcAft>
              <a:buClr>
                <a:schemeClr val="dk1"/>
              </a:buClr>
              <a:buSzPts val="2400"/>
              <a:buFont typeface="Arial"/>
              <a:buNone/>
            </a:pPr>
            <a:r>
              <a:rPr lang="en-US" sz="2000" i="0">
                <a:solidFill>
                  <a:schemeClr val="dk1"/>
                </a:solidFill>
                <a:latin typeface="Source Sans Pro"/>
                <a:ea typeface="Source Sans Pro"/>
                <a:cs typeface="Source Sans Pro"/>
                <a:sym typeface="Source Sans Pro"/>
              </a:rPr>
              <a:t>female children attend secondary school</a:t>
            </a:r>
            <a:endParaRPr sz="2000"/>
          </a:p>
        </p:txBody>
      </p:sp>
      <p:graphicFrame>
        <p:nvGraphicFramePr>
          <p:cNvPr id="293" name="Google Shape;293;p16"/>
          <p:cNvGraphicFramePr/>
          <p:nvPr>
            <p:extLst>
              <p:ext uri="{D42A27DB-BD31-4B8C-83A1-F6EECF244321}">
                <p14:modId xmlns:p14="http://schemas.microsoft.com/office/powerpoint/2010/main" val="236330756"/>
              </p:ext>
            </p:extLst>
          </p:nvPr>
        </p:nvGraphicFramePr>
        <p:xfrm>
          <a:off x="628650" y="2244336"/>
          <a:ext cx="7886699" cy="3642781"/>
        </p:xfrm>
        <a:graphic>
          <a:graphicData uri="http://schemas.openxmlformats.org/drawingml/2006/chart">
            <c:chart xmlns:c="http://schemas.openxmlformats.org/drawingml/2006/chart" xmlns:r="http://schemas.openxmlformats.org/officeDocument/2006/relationships" r:id="rId3"/>
          </a:graphicData>
        </a:graphic>
      </p:graphicFrame>
      <p:sp>
        <p:nvSpPr>
          <p:cNvPr id="2" name="Google Shape;291;p16">
            <a:extLst>
              <a:ext uri="{FF2B5EF4-FFF2-40B4-BE49-F238E27FC236}">
                <a16:creationId xmlns:a16="http://schemas.microsoft.com/office/drawing/2014/main" id="{B4740909-CCE5-1513-1651-93AFB2620A67}"/>
              </a:ext>
            </a:extLst>
          </p:cNvPr>
          <p:cNvSpPr txBox="1"/>
          <p:nvPr/>
        </p:nvSpPr>
        <p:spPr>
          <a:xfrm>
            <a:off x="2476500" y="5510254"/>
            <a:ext cx="2273244" cy="1332081"/>
          </a:xfrm>
          <a:prstGeom prst="rect">
            <a:avLst/>
          </a:prstGeom>
          <a:noFill/>
          <a:ln>
            <a:noFill/>
          </a:ln>
        </p:spPr>
        <p:txBody>
          <a:bodyPr spcFirstLastPara="1" wrap="square" lIns="91425" tIns="45700" rIns="91425" bIns="45700" anchor="t" anchorCtr="0">
            <a:noAutofit/>
          </a:bodyPr>
          <a:lstStyle/>
          <a:p>
            <a:pPr marL="0" marR="0" lvl="0" indent="0" algn="ctr" rtl="0">
              <a:lnSpc>
                <a:spcPct val="110000"/>
              </a:lnSpc>
              <a:spcBef>
                <a:spcPts val="0"/>
              </a:spcBef>
              <a:spcAft>
                <a:spcPts val="0"/>
              </a:spcAft>
              <a:buClr>
                <a:schemeClr val="accent5"/>
              </a:buClr>
              <a:buSzPts val="2400"/>
              <a:buFont typeface="Arial"/>
              <a:buNone/>
            </a:pPr>
            <a:r>
              <a:rPr lang="en-US" sz="2000" b="1" i="0">
                <a:solidFill>
                  <a:schemeClr val="accent5"/>
                </a:solidFill>
                <a:latin typeface="Source Sans Pro"/>
                <a:ea typeface="Source Sans Pro"/>
                <a:cs typeface="Source Sans Pro"/>
                <a:sym typeface="Source Sans Pro"/>
              </a:rPr>
              <a:t>116</a:t>
            </a:r>
            <a:r>
              <a:rPr lang="en-US" sz="2000" i="0">
                <a:solidFill>
                  <a:schemeClr val="dk1"/>
                </a:solidFill>
                <a:latin typeface="Source Sans Pro"/>
                <a:ea typeface="Source Sans Pro"/>
                <a:cs typeface="Source Sans Pro"/>
                <a:sym typeface="Source Sans Pro"/>
              </a:rPr>
              <a:t> </a:t>
            </a:r>
            <a:endParaRPr sz="2000"/>
          </a:p>
          <a:p>
            <a:pPr marL="0" marR="0" lvl="0" indent="0" algn="ctr" rtl="0">
              <a:lnSpc>
                <a:spcPct val="110000"/>
              </a:lnSpc>
              <a:spcBef>
                <a:spcPts val="0"/>
              </a:spcBef>
              <a:spcAft>
                <a:spcPts val="0"/>
              </a:spcAft>
              <a:buClr>
                <a:schemeClr val="dk1"/>
              </a:buClr>
              <a:buSzPts val="2400"/>
              <a:buFont typeface="Arial"/>
              <a:buNone/>
            </a:pPr>
            <a:r>
              <a:rPr lang="en-US" sz="2000" i="0">
                <a:solidFill>
                  <a:schemeClr val="dk1"/>
                </a:solidFill>
                <a:latin typeface="Source Sans Pro"/>
                <a:ea typeface="Source Sans Pro"/>
                <a:cs typeface="Source Sans Pro"/>
                <a:sym typeface="Source Sans Pro"/>
              </a:rPr>
              <a:t>female children attend upper</a:t>
            </a:r>
          </a:p>
          <a:p>
            <a:pPr marL="0" marR="0" lvl="0" indent="0" algn="ctr" rtl="0">
              <a:lnSpc>
                <a:spcPct val="110000"/>
              </a:lnSpc>
              <a:spcBef>
                <a:spcPts val="0"/>
              </a:spcBef>
              <a:spcAft>
                <a:spcPts val="0"/>
              </a:spcAft>
              <a:buClr>
                <a:schemeClr val="dk1"/>
              </a:buClr>
              <a:buSzPts val="2400"/>
              <a:buFont typeface="Arial"/>
              <a:buNone/>
            </a:pPr>
            <a:r>
              <a:rPr lang="en-US" sz="2000" i="0">
                <a:solidFill>
                  <a:schemeClr val="dk1"/>
                </a:solidFill>
                <a:latin typeface="Source Sans Pro"/>
                <a:ea typeface="Source Sans Pro"/>
                <a:cs typeface="Source Sans Pro"/>
                <a:sym typeface="Source Sans Pro"/>
              </a:rPr>
              <a:t>basic school</a:t>
            </a:r>
            <a:endParaRPr sz="20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p17"/>
          <p:cNvSpPr txBox="1">
            <a:spLocks noGrp="1"/>
          </p:cNvSpPr>
          <p:nvPr>
            <p:ph type="title"/>
          </p:nvPr>
        </p:nvSpPr>
        <p:spPr>
          <a:xfrm>
            <a:off x="628648" y="339727"/>
            <a:ext cx="7886700" cy="93027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3600"/>
              <a:buFont typeface="Source Sans Pro"/>
              <a:buNone/>
            </a:pPr>
            <a:r>
              <a:rPr lang="en-US"/>
              <a:t>Participation Rate in Organized Learning by Sex</a:t>
            </a:r>
            <a:endParaRPr/>
          </a:p>
        </p:txBody>
      </p:sp>
      <p:sp>
        <p:nvSpPr>
          <p:cNvPr id="300" name="Google Shape;300;p17"/>
          <p:cNvSpPr txBox="1">
            <a:spLocks noGrp="1"/>
          </p:cNvSpPr>
          <p:nvPr>
            <p:ph type="body" idx="1"/>
          </p:nvPr>
        </p:nvSpPr>
        <p:spPr>
          <a:xfrm>
            <a:off x="628648" y="1321893"/>
            <a:ext cx="7886700" cy="84980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1800"/>
              <a:buNone/>
            </a:pPr>
            <a:r>
              <a:rPr lang="en-US"/>
              <a:t>Percent of children 1 year younger than the official primary school entry age </a:t>
            </a:r>
            <a:br>
              <a:rPr lang="en-US"/>
            </a:br>
            <a:r>
              <a:rPr lang="en-US"/>
              <a:t>at the beginning of the school year attending early childhood education or</a:t>
            </a:r>
            <a:br>
              <a:rPr lang="en-US"/>
            </a:br>
            <a:r>
              <a:rPr lang="en-US"/>
              <a:t>primary school</a:t>
            </a:r>
            <a:endParaRPr/>
          </a:p>
        </p:txBody>
      </p:sp>
      <p:graphicFrame>
        <p:nvGraphicFramePr>
          <p:cNvPr id="301" name="Google Shape;301;p17"/>
          <p:cNvGraphicFramePr/>
          <p:nvPr>
            <p:extLst>
              <p:ext uri="{D42A27DB-BD31-4B8C-83A1-F6EECF244321}">
                <p14:modId xmlns:p14="http://schemas.microsoft.com/office/powerpoint/2010/main" val="1840528041"/>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pic>
        <p:nvPicPr>
          <p:cNvPr id="302" name="Google Shape;302;p17" descr="A picture containing text&#10;&#10;Description automatically generated"/>
          <p:cNvPicPr preferRelativeResize="0"/>
          <p:nvPr/>
        </p:nvPicPr>
        <p:blipFill rotWithShape="1">
          <a:blip r:embed="rId4">
            <a:alphaModFix/>
          </a:blip>
          <a:srcRect/>
          <a:stretch/>
        </p:blipFill>
        <p:spPr>
          <a:xfrm>
            <a:off x="7583479" y="67537"/>
            <a:ext cx="1246195" cy="737641"/>
          </a:xfrm>
          <a:prstGeom prst="rect">
            <a:avLst/>
          </a:prstGeom>
          <a:noFill/>
          <a:ln>
            <a:noFill/>
          </a:ln>
        </p:spPr>
      </p:pic>
      <p:sp>
        <p:nvSpPr>
          <p:cNvPr id="303" name="Google Shape;303;p17"/>
          <p:cNvSpPr txBox="1"/>
          <p:nvPr/>
        </p:nvSpPr>
        <p:spPr>
          <a:xfrm>
            <a:off x="7416756" y="804864"/>
            <a:ext cx="1579639" cy="419100"/>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rgbClr val="009DDA"/>
              </a:buClr>
              <a:buSzPts val="1600"/>
              <a:buFont typeface="Arial"/>
              <a:buNone/>
            </a:pPr>
            <a:r>
              <a:rPr lang="en-US" sz="1600" b="1" i="0">
                <a:solidFill>
                  <a:srgbClr val="009DDA"/>
                </a:solidFill>
                <a:latin typeface="Source Sans Pro"/>
                <a:ea typeface="Source Sans Pro"/>
                <a:cs typeface="Source Sans Pro"/>
                <a:sym typeface="Source Sans Pro"/>
              </a:rPr>
              <a:t>Indicator 4.2.2</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EEF401-7799-AECD-45A2-265034FCA07B}"/>
              </a:ext>
            </a:extLst>
          </p:cNvPr>
          <p:cNvSpPr>
            <a:spLocks noGrp="1"/>
          </p:cNvSpPr>
          <p:nvPr>
            <p:ph type="title"/>
          </p:nvPr>
        </p:nvSpPr>
        <p:spPr/>
        <p:txBody>
          <a:bodyPr/>
          <a:lstStyle/>
          <a:p>
            <a:r>
              <a:rPr lang="en-US"/>
              <a:t>Food Insecurity</a:t>
            </a:r>
          </a:p>
        </p:txBody>
      </p:sp>
      <p:sp>
        <p:nvSpPr>
          <p:cNvPr id="3" name="Text Placeholder 2">
            <a:extLst>
              <a:ext uri="{FF2B5EF4-FFF2-40B4-BE49-F238E27FC236}">
                <a16:creationId xmlns:a16="http://schemas.microsoft.com/office/drawing/2014/main" id="{506D1537-5487-556A-4FD5-EAD1AAEACCD0}"/>
              </a:ext>
            </a:extLst>
          </p:cNvPr>
          <p:cNvSpPr>
            <a:spLocks noGrp="1"/>
          </p:cNvSpPr>
          <p:nvPr>
            <p:ph type="body" idx="1"/>
          </p:nvPr>
        </p:nvSpPr>
        <p:spPr>
          <a:xfrm>
            <a:off x="628650" y="1393371"/>
            <a:ext cx="7886700" cy="4811485"/>
          </a:xfrm>
        </p:spPr>
        <p:txBody>
          <a:bodyPr>
            <a:normAutofit/>
          </a:bodyPr>
          <a:lstStyle/>
          <a:p>
            <a:pPr marL="514350" indent="-285750">
              <a:buFont typeface="Arial" panose="020B0604020202020204" pitchFamily="34" charset="0"/>
              <a:buChar char="•"/>
            </a:pPr>
            <a:r>
              <a:rPr lang="en-US" sz="2400" i="0"/>
              <a:t>Measured using the </a:t>
            </a:r>
            <a:r>
              <a:rPr lang="en-US" sz="2400" b="1" i="0">
                <a:solidFill>
                  <a:schemeClr val="accent5"/>
                </a:solidFill>
              </a:rPr>
              <a:t>Food Insecurity Experience Scale </a:t>
            </a:r>
            <a:r>
              <a:rPr lang="en-US" sz="2400" i="0"/>
              <a:t>(FIES) developed by the Food and Agriculture Organization of the UN.</a:t>
            </a:r>
          </a:p>
          <a:p>
            <a:pPr marL="514350" indent="-285750">
              <a:buFont typeface="Arial" panose="020B0604020202020204" pitchFamily="34" charset="0"/>
              <a:buChar char="•"/>
            </a:pPr>
            <a:r>
              <a:rPr lang="en-US" sz="2400" b="1" i="0">
                <a:solidFill>
                  <a:schemeClr val="accent5"/>
                </a:solidFill>
              </a:rPr>
              <a:t>Moderate food insecurity </a:t>
            </a:r>
            <a:r>
              <a:rPr lang="en-US" sz="2400" i="0"/>
              <a:t>= having to reduce the quality and/or quantity of food and having uncertainty about the ability to obtain food due to lack of money or other resources in the last 12 months</a:t>
            </a:r>
          </a:p>
          <a:p>
            <a:pPr marL="514350" indent="-285750">
              <a:buFont typeface="Arial" panose="020B0604020202020204" pitchFamily="34" charset="0"/>
              <a:buChar char="•"/>
            </a:pPr>
            <a:r>
              <a:rPr lang="en-US" sz="2400" b="1" i="0">
                <a:solidFill>
                  <a:schemeClr val="accent5"/>
                </a:solidFill>
              </a:rPr>
              <a:t>Severe food insecurity </a:t>
            </a:r>
            <a:r>
              <a:rPr lang="en-US" sz="2400" i="0"/>
              <a:t>= running out of food, and, at the most extreme, going a day (or days) without eating during the last 12 months</a:t>
            </a:r>
          </a:p>
        </p:txBody>
      </p:sp>
    </p:spTree>
    <p:extLst>
      <p:ext uri="{BB962C8B-B14F-4D97-AF65-F5344CB8AC3E}">
        <p14:creationId xmlns:p14="http://schemas.microsoft.com/office/powerpoint/2010/main" val="16594890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
          <p:cNvSpPr txBox="1">
            <a:spLocks noGrp="1"/>
          </p:cNvSpPr>
          <p:nvPr>
            <p:ph type="subTitle" idx="1"/>
          </p:nvPr>
        </p:nvSpPr>
        <p:spPr>
          <a:xfrm>
            <a:off x="609600" y="1381125"/>
            <a:ext cx="4591050" cy="3562350"/>
          </a:xfrm>
          <a:prstGeom prst="rect">
            <a:avLst/>
          </a:prstGeom>
          <a:noFill/>
          <a:ln>
            <a:noFill/>
          </a:ln>
        </p:spPr>
        <p:txBody>
          <a:bodyPr spcFirstLastPara="1" wrap="square" lIns="91425" tIns="45700" rIns="91425" bIns="45700" anchor="t" anchorCtr="0">
            <a:normAutofit/>
          </a:bodyPr>
          <a:lstStyle/>
          <a:p>
            <a:pPr marL="342900" lvl="0" indent="-342900" algn="l" rtl="0">
              <a:lnSpc>
                <a:spcPct val="90000"/>
              </a:lnSpc>
              <a:spcBef>
                <a:spcPts val="0"/>
              </a:spcBef>
              <a:spcAft>
                <a:spcPts val="0"/>
              </a:spcAft>
              <a:buClr>
                <a:schemeClr val="accent5"/>
              </a:buClr>
              <a:buSzPts val="3200"/>
              <a:buFont typeface="Arial"/>
              <a:buChar char="•"/>
            </a:pPr>
            <a:r>
              <a:rPr lang="en-US" sz="3200" b="1" i="0">
                <a:solidFill>
                  <a:schemeClr val="accent5"/>
                </a:solidFill>
              </a:rPr>
              <a:t>Housing Characteristics</a:t>
            </a:r>
            <a:endParaRPr/>
          </a:p>
          <a:p>
            <a:pPr marL="342900" lvl="0" indent="-342900" algn="l" rtl="0">
              <a:lnSpc>
                <a:spcPct val="90000"/>
              </a:lnSpc>
              <a:spcBef>
                <a:spcPts val="1000"/>
              </a:spcBef>
              <a:spcAft>
                <a:spcPts val="0"/>
              </a:spcAft>
              <a:buClr>
                <a:schemeClr val="dk1"/>
              </a:buClr>
              <a:buSzPts val="3200"/>
              <a:buFont typeface="Arial"/>
              <a:buChar char="•"/>
            </a:pPr>
            <a:r>
              <a:rPr lang="en-US" sz="3200" i="0"/>
              <a:t>Household Population</a:t>
            </a:r>
            <a:endParaRPr/>
          </a:p>
          <a:p>
            <a:pPr marL="342900" lvl="0" indent="-342900" algn="l" rtl="0">
              <a:lnSpc>
                <a:spcPct val="90000"/>
              </a:lnSpc>
              <a:spcBef>
                <a:spcPts val="1000"/>
              </a:spcBef>
              <a:spcAft>
                <a:spcPts val="0"/>
              </a:spcAft>
              <a:buClr>
                <a:schemeClr val="dk1"/>
              </a:buClr>
              <a:buSzPts val="3200"/>
              <a:buFont typeface="Arial"/>
              <a:buChar char="•"/>
            </a:pPr>
            <a:r>
              <a:rPr lang="en-US" sz="3200" i="0"/>
              <a:t>Water, Sanitation, and Hygiene</a:t>
            </a:r>
            <a:endParaRPr/>
          </a:p>
        </p:txBody>
      </p:sp>
      <p:sp>
        <p:nvSpPr>
          <p:cNvPr id="148" name="Google Shape;148;p2"/>
          <p:cNvSpPr txBox="1"/>
          <p:nvPr/>
        </p:nvSpPr>
        <p:spPr>
          <a:xfrm>
            <a:off x="6034089" y="4429124"/>
            <a:ext cx="2257424" cy="1114424"/>
          </a:xfrm>
          <a:prstGeom prst="rect">
            <a:avLst/>
          </a:prstGeom>
          <a:noFill/>
          <a:ln>
            <a:noFill/>
          </a:ln>
        </p:spPr>
        <p:txBody>
          <a:bodyPr spcFirstLastPara="1" wrap="square" lIns="91425" tIns="45700" rIns="91425" bIns="45700" anchor="ctr" anchorCtr="0">
            <a:normAutofit/>
          </a:bodyPr>
          <a:lstStyle/>
          <a:p>
            <a:pPr marL="0" marR="0" lvl="0" indent="0" algn="ctr" rtl="0">
              <a:spcBef>
                <a:spcPts val="0"/>
              </a:spcBef>
              <a:spcAft>
                <a:spcPts val="0"/>
              </a:spcAft>
              <a:buNone/>
            </a:pPr>
            <a:r>
              <a:rPr lang="en-US" sz="2000">
                <a:solidFill>
                  <a:schemeClr val="dk1"/>
                </a:solidFill>
                <a:latin typeface="Calibri"/>
                <a:ea typeface="Calibri"/>
                <a:cs typeface="Calibri"/>
                <a:sym typeface="Calibri"/>
              </a:rPr>
              <a:t>Find these data in </a:t>
            </a:r>
            <a:r>
              <a:rPr lang="en-US" sz="2000" b="1">
                <a:solidFill>
                  <a:schemeClr val="accent5"/>
                </a:solidFill>
                <a:latin typeface="Calibri"/>
                <a:ea typeface="Calibri"/>
                <a:cs typeface="Calibri"/>
                <a:sym typeface="Calibri"/>
              </a:rPr>
              <a:t>Chapter 2</a:t>
            </a:r>
            <a:r>
              <a:rPr lang="en-US" sz="2000">
                <a:solidFill>
                  <a:schemeClr val="dk1"/>
                </a:solidFill>
                <a:latin typeface="Calibri"/>
                <a:ea typeface="Calibri"/>
                <a:cs typeface="Calibri"/>
                <a:sym typeface="Calibri"/>
              </a:rPr>
              <a:t> of the Final Report</a:t>
            </a:r>
            <a:endParaRPr/>
          </a:p>
        </p:txBody>
      </p:sp>
      <p:pic>
        <p:nvPicPr>
          <p:cNvPr id="3" name="Picture 2" descr="A picture containing text, screenshot, cartoon, graphic design&#10;&#10;Description automatically generated">
            <a:extLst>
              <a:ext uri="{FF2B5EF4-FFF2-40B4-BE49-F238E27FC236}">
                <a16:creationId xmlns:a16="http://schemas.microsoft.com/office/drawing/2014/main" id="{DF70098B-536A-C7CF-26AC-C89AE9F9F181}"/>
              </a:ext>
            </a:extLst>
          </p:cNvPr>
          <p:cNvPicPr>
            <a:picLocks noChangeAspect="1"/>
          </p:cNvPicPr>
          <p:nvPr/>
        </p:nvPicPr>
        <p:blipFill>
          <a:blip r:embed="rId3"/>
          <a:stretch>
            <a:fillRect/>
          </a:stretch>
        </p:blipFill>
        <p:spPr>
          <a:xfrm>
            <a:off x="6034089" y="1105892"/>
            <a:ext cx="2109922" cy="2983316"/>
          </a:xfrm>
          <a:prstGeom prst="rect">
            <a:avLst/>
          </a:prstGeom>
          <a:effectLst>
            <a:outerShdw blurRad="50800" dist="38100" dir="2700000" algn="tl" rotWithShape="0">
              <a:prstClr val="black">
                <a:alpha val="40000"/>
              </a:prstClr>
            </a:outerShdw>
          </a:effec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3"/>
          <p:cNvSpPr txBox="1">
            <a:spLocks noGrp="1"/>
          </p:cNvSpPr>
          <p:nvPr>
            <p:ph type="title"/>
          </p:nvPr>
        </p:nvSpPr>
        <p:spPr>
          <a:xfrm>
            <a:off x="628648" y="88491"/>
            <a:ext cx="7886700" cy="93027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3600"/>
              <a:buFont typeface="Source Sans Pro"/>
              <a:buNone/>
            </a:pPr>
            <a:r>
              <a:rPr lang="en-US"/>
              <a:t>Food Insecurity by Residence</a:t>
            </a:r>
            <a:endParaRPr/>
          </a:p>
        </p:txBody>
      </p:sp>
      <p:sp>
        <p:nvSpPr>
          <p:cNvPr id="154" name="Google Shape;154;p3"/>
          <p:cNvSpPr txBox="1">
            <a:spLocks noGrp="1"/>
          </p:cNvSpPr>
          <p:nvPr>
            <p:ph type="body" idx="1"/>
          </p:nvPr>
        </p:nvSpPr>
        <p:spPr>
          <a:xfrm>
            <a:off x="628648" y="1084781"/>
            <a:ext cx="7886700" cy="82021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1800"/>
              <a:buNone/>
            </a:pPr>
            <a:r>
              <a:rPr lang="en-US"/>
              <a:t>Percent of household population with moderate or severe food insecurity </a:t>
            </a:r>
          </a:p>
        </p:txBody>
      </p:sp>
      <p:graphicFrame>
        <p:nvGraphicFramePr>
          <p:cNvPr id="155" name="Google Shape;155;p3"/>
          <p:cNvGraphicFramePr/>
          <p:nvPr>
            <p:extLst>
              <p:ext uri="{D42A27DB-BD31-4B8C-83A1-F6EECF244321}">
                <p14:modId xmlns:p14="http://schemas.microsoft.com/office/powerpoint/2010/main" val="2916412076"/>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grpSp>
        <p:nvGrpSpPr>
          <p:cNvPr id="156" name="Google Shape;156;p3"/>
          <p:cNvGrpSpPr/>
          <p:nvPr/>
        </p:nvGrpSpPr>
        <p:grpSpPr>
          <a:xfrm>
            <a:off x="7416756" y="67537"/>
            <a:ext cx="1579639" cy="1138758"/>
            <a:chOff x="7416756" y="67537"/>
            <a:chExt cx="1579639" cy="1138758"/>
          </a:xfrm>
        </p:grpSpPr>
        <p:pic>
          <p:nvPicPr>
            <p:cNvPr id="157" name="Google Shape;157;p3" descr="A picture containing text&#10;&#10;Description automatically generated"/>
            <p:cNvPicPr preferRelativeResize="0"/>
            <p:nvPr/>
          </p:nvPicPr>
          <p:blipFill rotWithShape="1">
            <a:blip r:embed="rId4">
              <a:alphaModFix/>
            </a:blip>
            <a:srcRect/>
            <a:stretch/>
          </p:blipFill>
          <p:spPr>
            <a:xfrm>
              <a:off x="7583479" y="67537"/>
              <a:ext cx="1246195" cy="737641"/>
            </a:xfrm>
            <a:prstGeom prst="rect">
              <a:avLst/>
            </a:prstGeom>
            <a:noFill/>
            <a:ln>
              <a:noFill/>
            </a:ln>
          </p:spPr>
        </p:pic>
        <p:sp>
          <p:nvSpPr>
            <p:cNvPr id="158" name="Google Shape;158;p3"/>
            <p:cNvSpPr txBox="1"/>
            <p:nvPr/>
          </p:nvSpPr>
          <p:spPr>
            <a:xfrm>
              <a:off x="7416756" y="787195"/>
              <a:ext cx="1579639" cy="419100"/>
            </a:xfrm>
            <a:prstGeom prst="rect">
              <a:avLst/>
            </a:prstGeom>
            <a:noFill/>
            <a:ln>
              <a:noFill/>
            </a:ln>
          </p:spPr>
          <p:txBody>
            <a:bodyPr spcFirstLastPara="1" wrap="square" lIns="91425" tIns="45700" rIns="91425" bIns="45700" anchor="t" anchorCtr="0">
              <a:normAutofit/>
            </a:bodyPr>
            <a:lstStyle/>
            <a:p>
              <a:pPr marL="0" marR="0" lvl="0" indent="0" algn="ctr" defTabSz="914400" rtl="0" eaLnBrk="1" fontAlgn="auto" latinLnBrk="0" hangingPunct="1">
                <a:lnSpc>
                  <a:spcPct val="90000"/>
                </a:lnSpc>
                <a:spcBef>
                  <a:spcPts val="0"/>
                </a:spcBef>
                <a:spcAft>
                  <a:spcPts val="0"/>
                </a:spcAft>
                <a:buClr>
                  <a:srgbClr val="009DDA"/>
                </a:buClr>
                <a:buSzPts val="1600"/>
                <a:buFont typeface="Arial"/>
                <a:buNone/>
                <a:tabLst/>
                <a:defRPr/>
              </a:pPr>
              <a:r>
                <a:rPr kumimoji="0" lang="en-US" sz="1600" b="1" i="0" u="none" strike="noStrike" kern="0" cap="none" spc="0" normalizeH="0" baseline="0" noProof="0">
                  <a:ln>
                    <a:noFill/>
                  </a:ln>
                  <a:solidFill>
                    <a:srgbClr val="009DDA"/>
                  </a:solidFill>
                  <a:effectLst/>
                  <a:uLnTx/>
                  <a:uFillTx/>
                  <a:latin typeface="Source Sans Pro"/>
                  <a:ea typeface="Source Sans Pro"/>
                  <a:cs typeface="Source Sans Pro"/>
                  <a:sym typeface="Source Sans Pro"/>
                </a:rPr>
                <a:t>Indicator 2.1.2</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8572577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1" name="Google Shape;271;p14"/>
          <p:cNvSpPr/>
          <p:nvPr/>
        </p:nvSpPr>
        <p:spPr>
          <a:xfrm>
            <a:off x="1839913" y="989013"/>
            <a:ext cx="5886450" cy="5886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aphicFrame>
        <p:nvGraphicFramePr>
          <p:cNvPr id="275" name="Google Shape;275;p14"/>
          <p:cNvGraphicFramePr/>
          <p:nvPr>
            <p:extLst>
              <p:ext uri="{D42A27DB-BD31-4B8C-83A1-F6EECF244321}">
                <p14:modId xmlns:p14="http://schemas.microsoft.com/office/powerpoint/2010/main" val="894679834"/>
              </p:ext>
            </p:extLst>
          </p:nvPr>
        </p:nvGraphicFramePr>
        <p:xfrm>
          <a:off x="1081995" y="1705700"/>
          <a:ext cx="7402286" cy="5196058"/>
        </p:xfrm>
        <a:graphic>
          <a:graphicData uri="http://schemas.openxmlformats.org/drawingml/2006/chart">
            <c:chart xmlns:c="http://schemas.openxmlformats.org/drawingml/2006/chart" xmlns:r="http://schemas.openxmlformats.org/officeDocument/2006/relationships" r:id="rId3"/>
          </a:graphicData>
        </a:graphic>
      </p:graphicFrame>
      <p:sp>
        <p:nvSpPr>
          <p:cNvPr id="4" name="Google Shape;153;p3">
            <a:extLst>
              <a:ext uri="{FF2B5EF4-FFF2-40B4-BE49-F238E27FC236}">
                <a16:creationId xmlns:a16="http://schemas.microsoft.com/office/drawing/2014/main" id="{D4E32416-C55C-6372-4C7C-35E30723F2F7}"/>
              </a:ext>
            </a:extLst>
          </p:cNvPr>
          <p:cNvSpPr txBox="1">
            <a:spLocks noGrp="1"/>
          </p:cNvSpPr>
          <p:nvPr>
            <p:ph type="title"/>
          </p:nvPr>
        </p:nvSpPr>
        <p:spPr>
          <a:xfrm>
            <a:off x="628648" y="109636"/>
            <a:ext cx="78867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3600"/>
              <a:buFont typeface="Source Sans Pro"/>
              <a:buNone/>
            </a:pPr>
            <a:r>
              <a:rPr lang="en-US" dirty="0"/>
              <a:t>Food Insecurity by Province</a:t>
            </a:r>
            <a:endParaRPr dirty="0"/>
          </a:p>
        </p:txBody>
      </p:sp>
      <p:sp>
        <p:nvSpPr>
          <p:cNvPr id="5" name="Google Shape;154;p3">
            <a:extLst>
              <a:ext uri="{FF2B5EF4-FFF2-40B4-BE49-F238E27FC236}">
                <a16:creationId xmlns:a16="http://schemas.microsoft.com/office/drawing/2014/main" id="{26B337F9-198E-9AA0-C44A-01448FABD4F8}"/>
              </a:ext>
            </a:extLst>
          </p:cNvPr>
          <p:cNvSpPr txBox="1">
            <a:spLocks/>
          </p:cNvSpPr>
          <p:nvPr/>
        </p:nvSpPr>
        <p:spPr>
          <a:xfrm>
            <a:off x="628648" y="1084781"/>
            <a:ext cx="7886700" cy="820217"/>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1800" b="0" i="1" u="none" strike="noStrike" cap="none">
                <a:solidFill>
                  <a:schemeClr val="dk1"/>
                </a:solidFill>
                <a:latin typeface="Source Sans Pro"/>
                <a:ea typeface="Source Sans Pro"/>
                <a:cs typeface="Source Sans Pro"/>
                <a:sym typeface="Source Sans Pro"/>
              </a:defRPr>
            </a:lvl1pPr>
            <a:lvl2pPr marL="914400" marR="0" lvl="1" indent="-228600" algn="l" rtl="0">
              <a:lnSpc>
                <a:spcPct val="90000"/>
              </a:lnSpc>
              <a:spcBef>
                <a:spcPts val="500"/>
              </a:spcBef>
              <a:spcAft>
                <a:spcPts val="0"/>
              </a:spcAft>
              <a:buClr>
                <a:schemeClr val="dk1"/>
              </a:buClr>
              <a:buSzPts val="1800"/>
              <a:buFont typeface="Arial"/>
              <a:buNone/>
              <a:defRPr sz="2400" b="0" i="1" u="none" strike="noStrike" cap="none">
                <a:solidFill>
                  <a:schemeClr val="dk1"/>
                </a:solidFill>
                <a:latin typeface="Source Sans Pro"/>
                <a:ea typeface="Source Sans Pro"/>
                <a:cs typeface="Source Sans Pro"/>
                <a:sym typeface="Source Sans Pro"/>
              </a:defRPr>
            </a:lvl2pPr>
            <a:lvl3pPr marL="1371600" marR="0" lvl="2" indent="-228600" algn="l" rtl="0">
              <a:lnSpc>
                <a:spcPct val="90000"/>
              </a:lnSpc>
              <a:spcBef>
                <a:spcPts val="500"/>
              </a:spcBef>
              <a:spcAft>
                <a:spcPts val="0"/>
              </a:spcAft>
              <a:buClr>
                <a:schemeClr val="dk1"/>
              </a:buClr>
              <a:buSzPts val="1800"/>
              <a:buFont typeface="Arial"/>
              <a:buNone/>
              <a:defRPr sz="2000" b="0" i="1" u="none" strike="noStrike" cap="none">
                <a:solidFill>
                  <a:schemeClr val="dk1"/>
                </a:solidFill>
                <a:latin typeface="Source Sans Pro"/>
                <a:ea typeface="Source Sans Pro"/>
                <a:cs typeface="Source Sans Pro"/>
                <a:sym typeface="Source Sans Pro"/>
              </a:defRPr>
            </a:lvl3pPr>
            <a:lvl4pPr marL="1828800" marR="0" lvl="3" indent="-228600" algn="l" rtl="0">
              <a:lnSpc>
                <a:spcPct val="90000"/>
              </a:lnSpc>
              <a:spcBef>
                <a:spcPts val="500"/>
              </a:spcBef>
              <a:spcAft>
                <a:spcPts val="0"/>
              </a:spcAft>
              <a:buClr>
                <a:schemeClr val="dk1"/>
              </a:buClr>
              <a:buSzPts val="1800"/>
              <a:buFont typeface="Arial"/>
              <a:buNone/>
              <a:defRPr sz="1800" b="0" i="1" u="none" strike="noStrike" cap="none">
                <a:solidFill>
                  <a:schemeClr val="dk1"/>
                </a:solidFill>
                <a:latin typeface="Source Sans Pro"/>
                <a:ea typeface="Source Sans Pro"/>
                <a:cs typeface="Source Sans Pro"/>
                <a:sym typeface="Source Sans Pro"/>
              </a:defRPr>
            </a:lvl4pPr>
            <a:lvl5pPr marL="2286000" marR="0" lvl="4" indent="-228600" algn="l" rtl="0">
              <a:lnSpc>
                <a:spcPct val="90000"/>
              </a:lnSpc>
              <a:spcBef>
                <a:spcPts val="500"/>
              </a:spcBef>
              <a:spcAft>
                <a:spcPts val="0"/>
              </a:spcAft>
              <a:buClr>
                <a:schemeClr val="dk1"/>
              </a:buClr>
              <a:buSzPts val="1800"/>
              <a:buFont typeface="Arial"/>
              <a:buNone/>
              <a:defRPr sz="1800" b="0" i="1" u="none" strike="noStrike" cap="none">
                <a:solidFill>
                  <a:schemeClr val="dk1"/>
                </a:solidFill>
                <a:latin typeface="Source Sans Pro"/>
                <a:ea typeface="Source Sans Pro"/>
                <a:cs typeface="Source Sans Pro"/>
                <a:sym typeface="Source Sans Pr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US"/>
              <a:t>Percent of household population with moderate or severe food insecurity </a:t>
            </a:r>
          </a:p>
        </p:txBody>
      </p:sp>
      <p:grpSp>
        <p:nvGrpSpPr>
          <p:cNvPr id="6" name="Google Shape;156;p3">
            <a:extLst>
              <a:ext uri="{FF2B5EF4-FFF2-40B4-BE49-F238E27FC236}">
                <a16:creationId xmlns:a16="http://schemas.microsoft.com/office/drawing/2014/main" id="{479C0DEB-F1D0-AB71-44B0-1A814540E842}"/>
              </a:ext>
            </a:extLst>
          </p:cNvPr>
          <p:cNvGrpSpPr/>
          <p:nvPr/>
        </p:nvGrpSpPr>
        <p:grpSpPr>
          <a:xfrm>
            <a:off x="7416756" y="67537"/>
            <a:ext cx="1579639" cy="1138758"/>
            <a:chOff x="7416756" y="67537"/>
            <a:chExt cx="1579639" cy="1138758"/>
          </a:xfrm>
        </p:grpSpPr>
        <p:pic>
          <p:nvPicPr>
            <p:cNvPr id="7" name="Google Shape;157;p3" descr="A picture containing text&#10;&#10;Description automatically generated">
              <a:extLst>
                <a:ext uri="{FF2B5EF4-FFF2-40B4-BE49-F238E27FC236}">
                  <a16:creationId xmlns:a16="http://schemas.microsoft.com/office/drawing/2014/main" id="{4C78DC7C-7D0D-377D-AF1E-75464EC20AAB}"/>
                </a:ext>
              </a:extLst>
            </p:cNvPr>
            <p:cNvPicPr preferRelativeResize="0"/>
            <p:nvPr/>
          </p:nvPicPr>
          <p:blipFill rotWithShape="1">
            <a:blip r:embed="rId4">
              <a:alphaModFix/>
            </a:blip>
            <a:srcRect/>
            <a:stretch/>
          </p:blipFill>
          <p:spPr>
            <a:xfrm>
              <a:off x="7583479" y="67537"/>
              <a:ext cx="1246195" cy="737641"/>
            </a:xfrm>
            <a:prstGeom prst="rect">
              <a:avLst/>
            </a:prstGeom>
            <a:noFill/>
            <a:ln>
              <a:noFill/>
            </a:ln>
          </p:spPr>
        </p:pic>
        <p:sp>
          <p:nvSpPr>
            <p:cNvPr id="8" name="Google Shape;158;p3">
              <a:extLst>
                <a:ext uri="{FF2B5EF4-FFF2-40B4-BE49-F238E27FC236}">
                  <a16:creationId xmlns:a16="http://schemas.microsoft.com/office/drawing/2014/main" id="{EEFA98B7-3869-BEDF-E66D-F78AB2F7A346}"/>
                </a:ext>
              </a:extLst>
            </p:cNvPr>
            <p:cNvSpPr txBox="1"/>
            <p:nvPr/>
          </p:nvSpPr>
          <p:spPr>
            <a:xfrm>
              <a:off x="7416756" y="787195"/>
              <a:ext cx="1579639" cy="419100"/>
            </a:xfrm>
            <a:prstGeom prst="rect">
              <a:avLst/>
            </a:prstGeom>
            <a:noFill/>
            <a:ln>
              <a:noFill/>
            </a:ln>
          </p:spPr>
          <p:txBody>
            <a:bodyPr spcFirstLastPara="1" wrap="square" lIns="91425" tIns="45700" rIns="91425" bIns="45700" anchor="t" anchorCtr="0">
              <a:normAutofit/>
            </a:bodyPr>
            <a:lstStyle/>
            <a:p>
              <a:pPr marL="0" marR="0" lvl="0" indent="0" algn="ctr" defTabSz="914400" rtl="0" eaLnBrk="1" fontAlgn="auto" latinLnBrk="0" hangingPunct="1">
                <a:lnSpc>
                  <a:spcPct val="90000"/>
                </a:lnSpc>
                <a:spcBef>
                  <a:spcPts val="0"/>
                </a:spcBef>
                <a:spcAft>
                  <a:spcPts val="0"/>
                </a:spcAft>
                <a:buClr>
                  <a:srgbClr val="009DDA"/>
                </a:buClr>
                <a:buSzPts val="1600"/>
                <a:buFont typeface="Arial"/>
                <a:buNone/>
                <a:tabLst/>
                <a:defRPr/>
              </a:pPr>
              <a:r>
                <a:rPr kumimoji="0" lang="en-US" sz="1600" b="1" i="0" u="none" strike="noStrike" kern="0" cap="none" spc="0" normalizeH="0" baseline="0" noProof="0">
                  <a:ln>
                    <a:noFill/>
                  </a:ln>
                  <a:solidFill>
                    <a:srgbClr val="009DDA"/>
                  </a:solidFill>
                  <a:effectLst/>
                  <a:uLnTx/>
                  <a:uFillTx/>
                  <a:latin typeface="Source Sans Pro"/>
                  <a:ea typeface="Source Sans Pro"/>
                  <a:cs typeface="Source Sans Pro"/>
                  <a:sym typeface="Source Sans Pro"/>
                </a:rPr>
                <a:t>Indicator 2.1.2</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12290800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p18"/>
          <p:cNvSpPr txBox="1">
            <a:spLocks noGrp="1"/>
          </p:cNvSpPr>
          <p:nvPr>
            <p:ph type="subTitle" idx="1"/>
          </p:nvPr>
        </p:nvSpPr>
        <p:spPr>
          <a:xfrm>
            <a:off x="609600" y="1381125"/>
            <a:ext cx="4591050" cy="3562350"/>
          </a:xfrm>
          <a:prstGeom prst="rect">
            <a:avLst/>
          </a:prstGeom>
          <a:noFill/>
          <a:ln>
            <a:noFill/>
          </a:ln>
        </p:spPr>
        <p:txBody>
          <a:bodyPr spcFirstLastPara="1" wrap="square" lIns="91425" tIns="45700" rIns="91425" bIns="45700" anchor="t" anchorCtr="0">
            <a:normAutofit/>
          </a:bodyPr>
          <a:lstStyle/>
          <a:p>
            <a:pPr marL="342900" lvl="0" indent="-342900" algn="l" rtl="0">
              <a:lnSpc>
                <a:spcPct val="90000"/>
              </a:lnSpc>
              <a:spcBef>
                <a:spcPts val="0"/>
              </a:spcBef>
              <a:spcAft>
                <a:spcPts val="0"/>
              </a:spcAft>
              <a:buClr>
                <a:schemeClr val="dk1"/>
              </a:buClr>
              <a:buSzPts val="3200"/>
              <a:buFont typeface="Arial"/>
              <a:buChar char="•"/>
            </a:pPr>
            <a:r>
              <a:rPr lang="en-US" sz="3200" i="0"/>
              <a:t>Housing Characteristics</a:t>
            </a:r>
            <a:endParaRPr/>
          </a:p>
          <a:p>
            <a:pPr marL="342900" lvl="0" indent="-342900" algn="l" rtl="0">
              <a:lnSpc>
                <a:spcPct val="90000"/>
              </a:lnSpc>
              <a:spcBef>
                <a:spcPts val="1000"/>
              </a:spcBef>
              <a:spcAft>
                <a:spcPts val="0"/>
              </a:spcAft>
              <a:buClr>
                <a:schemeClr val="dk1"/>
              </a:buClr>
              <a:buSzPts val="3200"/>
              <a:buFont typeface="Arial"/>
              <a:buChar char="•"/>
            </a:pPr>
            <a:r>
              <a:rPr lang="en-US" sz="3200" i="0"/>
              <a:t>Household Population</a:t>
            </a:r>
            <a:endParaRPr/>
          </a:p>
          <a:p>
            <a:pPr marL="342900" lvl="0" indent="-342900" algn="l" rtl="0">
              <a:lnSpc>
                <a:spcPct val="90000"/>
              </a:lnSpc>
              <a:spcBef>
                <a:spcPts val="1000"/>
              </a:spcBef>
              <a:spcAft>
                <a:spcPts val="0"/>
              </a:spcAft>
              <a:buClr>
                <a:schemeClr val="accent5"/>
              </a:buClr>
              <a:buSzPts val="3200"/>
              <a:buFont typeface="Arial"/>
              <a:buChar char="•"/>
            </a:pPr>
            <a:r>
              <a:rPr lang="en-US" sz="3200" b="1" i="0">
                <a:solidFill>
                  <a:schemeClr val="accent5"/>
                </a:solidFill>
              </a:rPr>
              <a:t>Water, Sanitation, and Hygiene</a:t>
            </a:r>
            <a:endParaRPr/>
          </a:p>
        </p:txBody>
      </p:sp>
      <p:sp>
        <p:nvSpPr>
          <p:cNvPr id="312" name="Google Shape;312;p18"/>
          <p:cNvSpPr txBox="1"/>
          <p:nvPr/>
        </p:nvSpPr>
        <p:spPr>
          <a:xfrm>
            <a:off x="6034089" y="4512712"/>
            <a:ext cx="2257424" cy="1114424"/>
          </a:xfrm>
          <a:prstGeom prst="rect">
            <a:avLst/>
          </a:prstGeom>
          <a:noFill/>
          <a:ln>
            <a:noFill/>
          </a:ln>
        </p:spPr>
        <p:txBody>
          <a:bodyPr spcFirstLastPara="1" wrap="square" lIns="91425" tIns="45700" rIns="91425" bIns="45700" anchor="ctr" anchorCtr="0">
            <a:normAutofit/>
          </a:bodyPr>
          <a:lstStyle/>
          <a:p>
            <a:pPr marL="0" marR="0" lvl="0" indent="0" algn="ctr" rtl="0">
              <a:spcBef>
                <a:spcPts val="0"/>
              </a:spcBef>
              <a:spcAft>
                <a:spcPts val="0"/>
              </a:spcAft>
              <a:buNone/>
            </a:pPr>
            <a:r>
              <a:rPr lang="en-US" sz="2000">
                <a:solidFill>
                  <a:schemeClr val="dk1"/>
                </a:solidFill>
                <a:latin typeface="Calibri"/>
                <a:ea typeface="Calibri"/>
                <a:cs typeface="Calibri"/>
                <a:sym typeface="Calibri"/>
              </a:rPr>
              <a:t>Find these data in </a:t>
            </a:r>
            <a:r>
              <a:rPr lang="en-US" sz="2000" b="1">
                <a:solidFill>
                  <a:schemeClr val="accent5"/>
                </a:solidFill>
                <a:latin typeface="Calibri"/>
                <a:ea typeface="Calibri"/>
                <a:cs typeface="Calibri"/>
                <a:sym typeface="Calibri"/>
              </a:rPr>
              <a:t>Chapter 16</a:t>
            </a:r>
            <a:r>
              <a:rPr lang="en-US" sz="2000">
                <a:solidFill>
                  <a:schemeClr val="dk1"/>
                </a:solidFill>
                <a:latin typeface="Calibri"/>
                <a:ea typeface="Calibri"/>
                <a:cs typeface="Calibri"/>
                <a:sym typeface="Calibri"/>
              </a:rPr>
              <a:t> of the Final Report</a:t>
            </a:r>
            <a:endParaRPr/>
          </a:p>
        </p:txBody>
      </p:sp>
      <p:pic>
        <p:nvPicPr>
          <p:cNvPr id="3" name="Picture 2" descr="A picture containing text, screenshot, cartoon, graphic design&#10;&#10;Description automatically generated">
            <a:extLst>
              <a:ext uri="{FF2B5EF4-FFF2-40B4-BE49-F238E27FC236}">
                <a16:creationId xmlns:a16="http://schemas.microsoft.com/office/drawing/2014/main" id="{4A34F953-66D1-D2A4-ADA0-0711D055CE00}"/>
              </a:ext>
            </a:extLst>
          </p:cNvPr>
          <p:cNvPicPr>
            <a:picLocks noChangeAspect="1"/>
          </p:cNvPicPr>
          <p:nvPr/>
        </p:nvPicPr>
        <p:blipFill>
          <a:blip r:embed="rId3"/>
          <a:stretch>
            <a:fillRect/>
          </a:stretch>
        </p:blipFill>
        <p:spPr>
          <a:xfrm>
            <a:off x="6107840" y="1381125"/>
            <a:ext cx="2109922" cy="2983316"/>
          </a:xfrm>
          <a:prstGeom prst="rect">
            <a:avLst/>
          </a:prstGeom>
          <a:effectLst>
            <a:outerShdw blurRad="50800" dist="38100" dir="2700000" algn="tl" rotWithShape="0">
              <a:prstClr val="black">
                <a:alpha val="40000"/>
              </a:prstClr>
            </a:outerShdw>
          </a:effec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p19"/>
          <p:cNvSpPr txBox="1">
            <a:spLocks noGrp="1"/>
          </p:cNvSpPr>
          <p:nvPr>
            <p:ph type="title"/>
          </p:nvPr>
        </p:nvSpPr>
        <p:spPr>
          <a:xfrm>
            <a:off x="628650" y="0"/>
            <a:ext cx="78867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Source Sans Pro"/>
              <a:buNone/>
            </a:pPr>
            <a:r>
              <a:rPr lang="en-US" sz="3600"/>
              <a:t>Drinking Water Service </a:t>
            </a:r>
            <a:br>
              <a:rPr lang="en-US" sz="3600"/>
            </a:br>
            <a:r>
              <a:rPr lang="en-US" sz="3600"/>
              <a:t>by Residence</a:t>
            </a:r>
            <a:endParaRPr/>
          </a:p>
        </p:txBody>
      </p:sp>
      <p:sp>
        <p:nvSpPr>
          <p:cNvPr id="319" name="Google Shape;319;p19"/>
          <p:cNvSpPr txBox="1">
            <a:spLocks noGrp="1"/>
          </p:cNvSpPr>
          <p:nvPr>
            <p:ph type="body" idx="1"/>
          </p:nvPr>
        </p:nvSpPr>
        <p:spPr>
          <a:xfrm>
            <a:off x="628650" y="1314958"/>
            <a:ext cx="7886700" cy="384175"/>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1800"/>
              <a:buNone/>
            </a:pPr>
            <a:r>
              <a:rPr lang="en-US"/>
              <a:t>Percent distribution of household population by drinking water service ladder</a:t>
            </a:r>
            <a:endParaRPr/>
          </a:p>
        </p:txBody>
      </p:sp>
      <p:graphicFrame>
        <p:nvGraphicFramePr>
          <p:cNvPr id="320" name="Google Shape;320;p19"/>
          <p:cNvGraphicFramePr/>
          <p:nvPr>
            <p:extLst>
              <p:ext uri="{D42A27DB-BD31-4B8C-83A1-F6EECF244321}">
                <p14:modId xmlns:p14="http://schemas.microsoft.com/office/powerpoint/2010/main" val="1784666"/>
              </p:ext>
            </p:extLst>
          </p:nvPr>
        </p:nvGraphicFramePr>
        <p:xfrm>
          <a:off x="314325" y="1709058"/>
          <a:ext cx="8515350" cy="5148942"/>
        </p:xfrm>
        <a:graphic>
          <a:graphicData uri="http://schemas.openxmlformats.org/drawingml/2006/chart">
            <c:chart xmlns:c="http://schemas.openxmlformats.org/drawingml/2006/chart" xmlns:r="http://schemas.openxmlformats.org/officeDocument/2006/relationships" r:id="rId3"/>
          </a:graphicData>
        </a:graphic>
      </p:graphicFrame>
      <p:pic>
        <p:nvPicPr>
          <p:cNvPr id="321" name="Google Shape;321;p19" descr="A picture containing text&#10;&#10;Description automatically generated"/>
          <p:cNvPicPr preferRelativeResize="0"/>
          <p:nvPr/>
        </p:nvPicPr>
        <p:blipFill rotWithShape="1">
          <a:blip r:embed="rId4">
            <a:alphaModFix/>
          </a:blip>
          <a:srcRect/>
          <a:stretch/>
        </p:blipFill>
        <p:spPr>
          <a:xfrm>
            <a:off x="7583479" y="67537"/>
            <a:ext cx="1246195" cy="737641"/>
          </a:xfrm>
          <a:prstGeom prst="rect">
            <a:avLst/>
          </a:prstGeom>
          <a:noFill/>
          <a:ln>
            <a:noFill/>
          </a:ln>
        </p:spPr>
      </p:pic>
      <p:sp>
        <p:nvSpPr>
          <p:cNvPr id="322" name="Google Shape;322;p19"/>
          <p:cNvSpPr txBox="1"/>
          <p:nvPr/>
        </p:nvSpPr>
        <p:spPr>
          <a:xfrm>
            <a:off x="7416756" y="805178"/>
            <a:ext cx="1579639" cy="4191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9DDA"/>
              </a:buClr>
              <a:buSzPts val="1800"/>
              <a:buFont typeface="Arial"/>
              <a:buNone/>
            </a:pPr>
            <a:r>
              <a:rPr lang="en-US" sz="1800" b="1" i="0">
                <a:solidFill>
                  <a:srgbClr val="009DDA"/>
                </a:solidFill>
                <a:latin typeface="Source Sans Pro"/>
                <a:ea typeface="Source Sans Pro"/>
                <a:cs typeface="Source Sans Pro"/>
                <a:sym typeface="Source Sans Pro"/>
              </a:rPr>
              <a:t>Indicators 1.4.1, 6.1.1</a:t>
            </a:r>
            <a:endParaRPr/>
          </a:p>
        </p:txBody>
      </p:sp>
      <p:pic>
        <p:nvPicPr>
          <p:cNvPr id="323" name="Google Shape;323;p19"/>
          <p:cNvPicPr preferRelativeResize="0"/>
          <p:nvPr/>
        </p:nvPicPr>
        <p:blipFill rotWithShape="1">
          <a:blip r:embed="rId5">
            <a:alphaModFix/>
          </a:blip>
          <a:srcRect/>
          <a:stretch/>
        </p:blipFill>
        <p:spPr>
          <a:xfrm>
            <a:off x="6336854" y="6357609"/>
            <a:ext cx="2889754" cy="432854"/>
          </a:xfrm>
          <a:prstGeom prst="rect">
            <a:avLst/>
          </a:prstGeom>
          <a:noFill/>
          <a:ln>
            <a:noFill/>
          </a:ln>
        </p:spPr>
      </p:pic>
      <p:sp>
        <p:nvSpPr>
          <p:cNvPr id="2" name="TextBox 1">
            <a:extLst>
              <a:ext uri="{FF2B5EF4-FFF2-40B4-BE49-F238E27FC236}">
                <a16:creationId xmlns:a16="http://schemas.microsoft.com/office/drawing/2014/main" id="{56EC10C1-6EF4-FC95-4EE0-B195EEB06B27}"/>
              </a:ext>
            </a:extLst>
          </p:cNvPr>
          <p:cNvSpPr txBox="1"/>
          <p:nvPr/>
        </p:nvSpPr>
        <p:spPr>
          <a:xfrm>
            <a:off x="1219200" y="1768042"/>
            <a:ext cx="424543" cy="369332"/>
          </a:xfrm>
          <a:prstGeom prst="rect">
            <a:avLst/>
          </a:prstGeom>
          <a:noFill/>
        </p:spPr>
        <p:txBody>
          <a:bodyPr wrap="square" rtlCol="0">
            <a:spAutoFit/>
          </a:bodyPr>
          <a:lstStyle/>
          <a:p>
            <a:r>
              <a:rPr lang="en-US" sz="1800" b="1">
                <a:latin typeface="Source Sans Pro" panose="020B0503030403020204" pitchFamily="34" charset="0"/>
                <a:ea typeface="Source Sans Pro" panose="020B0503030403020204" pitchFamily="34" charset="0"/>
              </a:rPr>
              <a:t>&lt;1</a:t>
            </a:r>
          </a:p>
        </p:txBody>
      </p:sp>
      <p:sp>
        <p:nvSpPr>
          <p:cNvPr id="3" name="TextBox 2">
            <a:extLst>
              <a:ext uri="{FF2B5EF4-FFF2-40B4-BE49-F238E27FC236}">
                <a16:creationId xmlns:a16="http://schemas.microsoft.com/office/drawing/2014/main" id="{7D91084E-2189-2C60-5332-8736D82B420A}"/>
              </a:ext>
            </a:extLst>
          </p:cNvPr>
          <p:cNvSpPr txBox="1"/>
          <p:nvPr/>
        </p:nvSpPr>
        <p:spPr>
          <a:xfrm>
            <a:off x="3276600" y="1768042"/>
            <a:ext cx="424543" cy="369332"/>
          </a:xfrm>
          <a:prstGeom prst="rect">
            <a:avLst/>
          </a:prstGeom>
          <a:noFill/>
        </p:spPr>
        <p:txBody>
          <a:bodyPr wrap="square" rtlCol="0">
            <a:spAutoFit/>
          </a:bodyPr>
          <a:lstStyle/>
          <a:p>
            <a:r>
              <a:rPr lang="en-US" sz="1800" b="1">
                <a:latin typeface="Source Sans Pro" panose="020B0503030403020204" pitchFamily="34" charset="0"/>
                <a:ea typeface="Source Sans Pro" panose="020B0503030403020204" pitchFamily="34" charset="0"/>
              </a:rPr>
              <a:t>&lt;1</a:t>
            </a:r>
          </a:p>
        </p:txBody>
      </p:sp>
      <p:sp>
        <p:nvSpPr>
          <p:cNvPr id="4" name="TextBox 3">
            <a:extLst>
              <a:ext uri="{FF2B5EF4-FFF2-40B4-BE49-F238E27FC236}">
                <a16:creationId xmlns:a16="http://schemas.microsoft.com/office/drawing/2014/main" id="{41C7C4A2-EDF4-A860-B838-2C54E0293DA2}"/>
              </a:ext>
            </a:extLst>
          </p:cNvPr>
          <p:cNvSpPr txBox="1"/>
          <p:nvPr/>
        </p:nvSpPr>
        <p:spPr>
          <a:xfrm>
            <a:off x="5334000" y="1768042"/>
            <a:ext cx="424543" cy="369332"/>
          </a:xfrm>
          <a:prstGeom prst="rect">
            <a:avLst/>
          </a:prstGeom>
          <a:noFill/>
        </p:spPr>
        <p:txBody>
          <a:bodyPr wrap="square" rtlCol="0">
            <a:spAutoFit/>
          </a:bodyPr>
          <a:lstStyle/>
          <a:p>
            <a:r>
              <a:rPr lang="en-US" sz="1800" b="1">
                <a:latin typeface="Source Sans Pro" panose="020B0503030403020204" pitchFamily="34" charset="0"/>
                <a:ea typeface="Source Sans Pro" panose="020B0503030403020204" pitchFamily="34" charset="0"/>
              </a:rPr>
              <a:t>&lt;1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graphicFrame>
        <p:nvGraphicFramePr>
          <p:cNvPr id="3" name="Google Shape;275;p14">
            <a:extLst>
              <a:ext uri="{FF2B5EF4-FFF2-40B4-BE49-F238E27FC236}">
                <a16:creationId xmlns:a16="http://schemas.microsoft.com/office/drawing/2014/main" id="{27D5A3E0-805C-E58D-14EC-C7D694C21741}"/>
              </a:ext>
            </a:extLst>
          </p:cNvPr>
          <p:cNvGraphicFramePr/>
          <p:nvPr>
            <p:extLst>
              <p:ext uri="{D42A27DB-BD31-4B8C-83A1-F6EECF244321}">
                <p14:modId xmlns:p14="http://schemas.microsoft.com/office/powerpoint/2010/main" val="4164852618"/>
              </p:ext>
            </p:extLst>
          </p:nvPr>
        </p:nvGraphicFramePr>
        <p:xfrm>
          <a:off x="76201" y="1661942"/>
          <a:ext cx="9144000" cy="5196058"/>
        </p:xfrm>
        <a:graphic>
          <a:graphicData uri="http://schemas.openxmlformats.org/drawingml/2006/chart">
            <c:chart xmlns:c="http://schemas.openxmlformats.org/drawingml/2006/chart" xmlns:r="http://schemas.openxmlformats.org/officeDocument/2006/relationships" r:id="rId3"/>
          </a:graphicData>
        </a:graphic>
      </p:graphicFrame>
      <p:sp>
        <p:nvSpPr>
          <p:cNvPr id="338" name="Google Shape;338;p21"/>
          <p:cNvSpPr txBox="1">
            <a:spLocks noGrp="1"/>
          </p:cNvSpPr>
          <p:nvPr>
            <p:ph type="title"/>
          </p:nvPr>
        </p:nvSpPr>
        <p:spPr>
          <a:xfrm>
            <a:off x="471487" y="0"/>
            <a:ext cx="7969388" cy="1068188"/>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100000"/>
              <a:buFont typeface="Source Sans Pro"/>
              <a:buNone/>
            </a:pPr>
            <a:r>
              <a:rPr lang="en-US" sz="3600"/>
              <a:t>Basic Drinking Water Service </a:t>
            </a:r>
            <a:br>
              <a:rPr lang="en-US" sz="3600"/>
            </a:br>
            <a:r>
              <a:rPr lang="en-US" sz="3600"/>
              <a:t>by Province</a:t>
            </a:r>
            <a:endParaRPr/>
          </a:p>
        </p:txBody>
      </p:sp>
      <p:sp>
        <p:nvSpPr>
          <p:cNvPr id="339" name="Google Shape;339;p21"/>
          <p:cNvSpPr txBox="1">
            <a:spLocks noGrp="1"/>
          </p:cNvSpPr>
          <p:nvPr>
            <p:ph type="body" idx="1"/>
          </p:nvPr>
        </p:nvSpPr>
        <p:spPr>
          <a:xfrm>
            <a:off x="471488" y="1012448"/>
            <a:ext cx="5744256" cy="72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1800"/>
              <a:buNone/>
            </a:pPr>
            <a:r>
              <a:rPr lang="en-US" dirty="0"/>
              <a:t>Percent of household population with at least basic service for drinking water</a:t>
            </a:r>
            <a:endParaRPr dirty="0"/>
          </a:p>
        </p:txBody>
      </p:sp>
      <p:pic>
        <p:nvPicPr>
          <p:cNvPr id="399" name="Google Shape;399;p21" descr="A picture containing text&#10;&#10;Description automatically generated"/>
          <p:cNvPicPr preferRelativeResize="0"/>
          <p:nvPr/>
        </p:nvPicPr>
        <p:blipFill rotWithShape="1">
          <a:blip r:embed="rId4">
            <a:alphaModFix/>
          </a:blip>
          <a:srcRect/>
          <a:stretch/>
        </p:blipFill>
        <p:spPr>
          <a:xfrm>
            <a:off x="7583479" y="67537"/>
            <a:ext cx="1246195" cy="737641"/>
          </a:xfrm>
          <a:prstGeom prst="rect">
            <a:avLst/>
          </a:prstGeom>
          <a:noFill/>
          <a:ln>
            <a:noFill/>
          </a:ln>
        </p:spPr>
      </p:pic>
      <p:sp>
        <p:nvSpPr>
          <p:cNvPr id="400" name="Google Shape;400;p21"/>
          <p:cNvSpPr txBox="1"/>
          <p:nvPr/>
        </p:nvSpPr>
        <p:spPr>
          <a:xfrm>
            <a:off x="7416756" y="791181"/>
            <a:ext cx="1579639" cy="4191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9DDA"/>
              </a:buClr>
              <a:buSzPts val="1800"/>
              <a:buFont typeface="Arial"/>
              <a:buNone/>
            </a:pPr>
            <a:r>
              <a:rPr lang="en-US" sz="1800" b="1" i="0">
                <a:solidFill>
                  <a:srgbClr val="009DDA"/>
                </a:solidFill>
                <a:latin typeface="Source Sans Pro"/>
                <a:ea typeface="Source Sans Pro"/>
                <a:cs typeface="Source Sans Pro"/>
                <a:sym typeface="Source Sans Pro"/>
              </a:rPr>
              <a:t>Indicators 1.4.1, 6.1.1</a:t>
            </a:r>
            <a:endParaRPr/>
          </a:p>
        </p:txBody>
      </p:sp>
      <p:sp>
        <p:nvSpPr>
          <p:cNvPr id="4" name="TextBox 3">
            <a:extLst>
              <a:ext uri="{FF2B5EF4-FFF2-40B4-BE49-F238E27FC236}">
                <a16:creationId xmlns:a16="http://schemas.microsoft.com/office/drawing/2014/main" id="{6385B146-6DC9-5E04-F0D9-75D65914CBFF}"/>
              </a:ext>
            </a:extLst>
          </p:cNvPr>
          <p:cNvSpPr txBox="1"/>
          <p:nvPr/>
        </p:nvSpPr>
        <p:spPr>
          <a:xfrm>
            <a:off x="8509342" y="1749259"/>
            <a:ext cx="591264" cy="369332"/>
          </a:xfrm>
          <a:prstGeom prst="rect">
            <a:avLst/>
          </a:prstGeom>
          <a:noFill/>
        </p:spPr>
        <p:txBody>
          <a:bodyPr wrap="square" rtlCol="0">
            <a:spAutoFit/>
          </a:bodyPr>
          <a:lstStyle/>
          <a:p>
            <a:r>
              <a:rPr lang="en-US" sz="1800" b="1" dirty="0">
                <a:latin typeface="Source Sans Pro" panose="020B0503030403020204" pitchFamily="34" charset="0"/>
                <a:ea typeface="Source Sans Pro" panose="020B0503030403020204" pitchFamily="34" charset="0"/>
              </a:rPr>
              <a:t>&gt;99</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71"/>
        <p:cNvGrpSpPr/>
        <p:nvPr/>
      </p:nvGrpSpPr>
      <p:grpSpPr>
        <a:xfrm>
          <a:off x="0" y="0"/>
          <a:ext cx="0" cy="0"/>
          <a:chOff x="0" y="0"/>
          <a:chExt cx="0" cy="0"/>
        </a:xfrm>
      </p:grpSpPr>
      <p:sp>
        <p:nvSpPr>
          <p:cNvPr id="472" name="Google Shape;472;p23"/>
          <p:cNvSpPr txBox="1">
            <a:spLocks noGrp="1"/>
          </p:cNvSpPr>
          <p:nvPr>
            <p:ph type="title"/>
          </p:nvPr>
        </p:nvSpPr>
        <p:spPr>
          <a:xfrm>
            <a:off x="628649" y="125637"/>
            <a:ext cx="7886700" cy="93027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3600"/>
              <a:buFont typeface="Source Sans Pro"/>
              <a:buNone/>
            </a:pPr>
            <a:r>
              <a:rPr lang="en-US"/>
              <a:t>Person Collecting Drinking Water</a:t>
            </a:r>
            <a:endParaRPr/>
          </a:p>
        </p:txBody>
      </p:sp>
      <p:sp>
        <p:nvSpPr>
          <p:cNvPr id="473" name="Google Shape;473;p23"/>
          <p:cNvSpPr txBox="1">
            <a:spLocks noGrp="1"/>
          </p:cNvSpPr>
          <p:nvPr>
            <p:ph type="body" idx="1"/>
          </p:nvPr>
        </p:nvSpPr>
        <p:spPr>
          <a:xfrm>
            <a:off x="628649" y="960497"/>
            <a:ext cx="7886700" cy="729343"/>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1800"/>
              <a:buNone/>
            </a:pPr>
            <a:r>
              <a:rPr lang="en-US"/>
              <a:t>Among de jure household population without drinking water on premises, </a:t>
            </a:r>
            <a:br>
              <a:rPr lang="en-US"/>
            </a:br>
            <a:r>
              <a:rPr lang="en-US"/>
              <a:t>percent distribution by person who usually collects water</a:t>
            </a:r>
            <a:endParaRPr/>
          </a:p>
        </p:txBody>
      </p:sp>
      <p:graphicFrame>
        <p:nvGraphicFramePr>
          <p:cNvPr id="474" name="Google Shape;474;p23"/>
          <p:cNvGraphicFramePr/>
          <p:nvPr>
            <p:extLst>
              <p:ext uri="{D42A27DB-BD31-4B8C-83A1-F6EECF244321}">
                <p14:modId xmlns:p14="http://schemas.microsoft.com/office/powerpoint/2010/main" val="355938983"/>
              </p:ext>
            </p:extLst>
          </p:nvPr>
        </p:nvGraphicFramePr>
        <p:xfrm>
          <a:off x="563334" y="1420583"/>
          <a:ext cx="8017330" cy="5344886"/>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graphicFrame>
        <p:nvGraphicFramePr>
          <p:cNvPr id="479" name="Google Shape;479;p24"/>
          <p:cNvGraphicFramePr/>
          <p:nvPr>
            <p:extLst>
              <p:ext uri="{D42A27DB-BD31-4B8C-83A1-F6EECF244321}">
                <p14:modId xmlns:p14="http://schemas.microsoft.com/office/powerpoint/2010/main" val="12496149"/>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480" name="Google Shape;480;p24"/>
          <p:cNvSpPr txBox="1">
            <a:spLocks noGrp="1"/>
          </p:cNvSpPr>
          <p:nvPr>
            <p:ph type="title"/>
          </p:nvPr>
        </p:nvSpPr>
        <p:spPr>
          <a:xfrm>
            <a:off x="628648" y="339727"/>
            <a:ext cx="7886700" cy="93027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3600"/>
              <a:buFont typeface="Source Sans Pro"/>
              <a:buNone/>
            </a:pPr>
            <a:r>
              <a:rPr lang="en-US"/>
              <a:t>Availability of Sufficient </a:t>
            </a:r>
            <a:br>
              <a:rPr lang="en-US"/>
            </a:br>
            <a:r>
              <a:rPr lang="en-US"/>
              <a:t>Drinking Water by Residence</a:t>
            </a:r>
            <a:endParaRPr/>
          </a:p>
        </p:txBody>
      </p:sp>
      <p:sp>
        <p:nvSpPr>
          <p:cNvPr id="481" name="Google Shape;481;p24"/>
          <p:cNvSpPr txBox="1">
            <a:spLocks noGrp="1"/>
          </p:cNvSpPr>
          <p:nvPr>
            <p:ph type="body" idx="1"/>
          </p:nvPr>
        </p:nvSpPr>
        <p:spPr>
          <a:xfrm>
            <a:off x="628648" y="1440175"/>
            <a:ext cx="7886700" cy="64025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ct val="100000"/>
              <a:buNone/>
            </a:pPr>
            <a:r>
              <a:rPr lang="en-US"/>
              <a:t>Percent of household population with sufficient quantities of drinking water </a:t>
            </a:r>
            <a:br>
              <a:rPr lang="en-US"/>
            </a:br>
            <a:r>
              <a:rPr lang="en-US"/>
              <a:t>in the last month</a:t>
            </a:r>
            <a:endParaRPr/>
          </a:p>
        </p:txBody>
      </p:sp>
      <p:pic>
        <p:nvPicPr>
          <p:cNvPr id="482" name="Google Shape;482;p24" descr="A picture containing text&#10;&#10;Description automatically generated"/>
          <p:cNvPicPr preferRelativeResize="0"/>
          <p:nvPr/>
        </p:nvPicPr>
        <p:blipFill rotWithShape="1">
          <a:blip r:embed="rId4">
            <a:alphaModFix/>
          </a:blip>
          <a:srcRect/>
          <a:stretch/>
        </p:blipFill>
        <p:spPr>
          <a:xfrm>
            <a:off x="7583479" y="67537"/>
            <a:ext cx="1246195" cy="737641"/>
          </a:xfrm>
          <a:prstGeom prst="rect">
            <a:avLst/>
          </a:prstGeom>
          <a:noFill/>
          <a:ln>
            <a:noFill/>
          </a:ln>
        </p:spPr>
      </p:pic>
      <p:sp>
        <p:nvSpPr>
          <p:cNvPr id="483" name="Google Shape;483;p24"/>
          <p:cNvSpPr txBox="1"/>
          <p:nvPr/>
        </p:nvSpPr>
        <p:spPr>
          <a:xfrm>
            <a:off x="7301506" y="804864"/>
            <a:ext cx="1810139" cy="4191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9DDA"/>
              </a:buClr>
              <a:buSzPts val="1800"/>
              <a:buFont typeface="Arial"/>
              <a:buNone/>
            </a:pPr>
            <a:r>
              <a:rPr lang="en-US" sz="1800" b="1" i="0">
                <a:solidFill>
                  <a:srgbClr val="009DDA"/>
                </a:solidFill>
                <a:latin typeface="Source Sans Pro"/>
                <a:ea typeface="Source Sans Pro"/>
                <a:cs typeface="Source Sans Pro"/>
                <a:sym typeface="Source Sans Pro"/>
              </a:rPr>
              <a:t>Indicator 6.1.1</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489;p25">
            <a:extLst>
              <a:ext uri="{FF2B5EF4-FFF2-40B4-BE49-F238E27FC236}">
                <a16:creationId xmlns:a16="http://schemas.microsoft.com/office/drawing/2014/main" id="{67901653-19B1-16CB-BE0C-7AA34A57FC7C}"/>
              </a:ext>
            </a:extLst>
          </p:cNvPr>
          <p:cNvSpPr txBox="1">
            <a:spLocks/>
          </p:cNvSpPr>
          <p:nvPr/>
        </p:nvSpPr>
        <p:spPr>
          <a:xfrm>
            <a:off x="628650" y="67537"/>
            <a:ext cx="7886700" cy="1325563"/>
          </a:xfrm>
          <a:prstGeom prst="rect">
            <a:avLst/>
          </a:prstGeom>
          <a:noFill/>
          <a:ln>
            <a:noFill/>
          </a:ln>
        </p:spPr>
        <p:txBody>
          <a:bodyPr spcFirstLastPara="1" vert="horz" wrap="square" lIns="91425" tIns="45700" rIns="91425" bIns="45700" rtlCol="0" anchor="ctr"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Bef>
                <a:spcPts val="0"/>
              </a:spcBef>
              <a:buClr>
                <a:schemeClr val="dk1"/>
              </a:buClr>
              <a:buSzPts val="3600"/>
              <a:buFont typeface="Source Sans Pro"/>
              <a:buNone/>
            </a:pPr>
            <a:r>
              <a:rPr lang="en-US" sz="3600" dirty="0"/>
              <a:t>Sanitation Service ladder </a:t>
            </a:r>
            <a:br>
              <a:rPr lang="en-US" sz="3600" dirty="0"/>
            </a:br>
            <a:r>
              <a:rPr lang="en-US" sz="3600" dirty="0"/>
              <a:t>by Residence</a:t>
            </a:r>
            <a:endParaRPr lang="en-US" dirty="0"/>
          </a:p>
        </p:txBody>
      </p:sp>
      <p:sp>
        <p:nvSpPr>
          <p:cNvPr id="5" name="Google Shape;490;p25">
            <a:extLst>
              <a:ext uri="{FF2B5EF4-FFF2-40B4-BE49-F238E27FC236}">
                <a16:creationId xmlns:a16="http://schemas.microsoft.com/office/drawing/2014/main" id="{275D93EB-C562-41CD-A2A6-50C884FD90E0}"/>
              </a:ext>
            </a:extLst>
          </p:cNvPr>
          <p:cNvSpPr txBox="1">
            <a:spLocks/>
          </p:cNvSpPr>
          <p:nvPr/>
        </p:nvSpPr>
        <p:spPr>
          <a:xfrm>
            <a:off x="628650" y="1369553"/>
            <a:ext cx="7886700" cy="384175"/>
          </a:xfrm>
          <a:prstGeom prst="rect">
            <a:avLst/>
          </a:prstGeom>
          <a:noFill/>
          <a:ln>
            <a:noFill/>
          </a:ln>
        </p:spPr>
        <p:txBody>
          <a:bodyPr spcFirstLastPara="1" vert="horz" wrap="square" lIns="91425" tIns="45700" rIns="91425" bIns="45700" rtlCol="0" anchor="t"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Clr>
                <a:schemeClr val="dk1"/>
              </a:buClr>
              <a:buSzPts val="1800"/>
              <a:buFont typeface="Arial" panose="020B0604020202020204" pitchFamily="34" charset="0"/>
              <a:buNone/>
            </a:pPr>
            <a:r>
              <a:rPr lang="en-US" sz="1800" i="1"/>
              <a:t>Percent distribution of household population by type of sanitation service</a:t>
            </a:r>
          </a:p>
        </p:txBody>
      </p:sp>
      <p:graphicFrame>
        <p:nvGraphicFramePr>
          <p:cNvPr id="6" name="Google Shape;491;p25">
            <a:extLst>
              <a:ext uri="{FF2B5EF4-FFF2-40B4-BE49-F238E27FC236}">
                <a16:creationId xmlns:a16="http://schemas.microsoft.com/office/drawing/2014/main" id="{BDF35480-C1D8-B14C-AB73-90642E0B3E84}"/>
              </a:ext>
            </a:extLst>
          </p:cNvPr>
          <p:cNvGraphicFramePr/>
          <p:nvPr>
            <p:extLst>
              <p:ext uri="{D42A27DB-BD31-4B8C-83A1-F6EECF244321}">
                <p14:modId xmlns:p14="http://schemas.microsoft.com/office/powerpoint/2010/main" val="317667392"/>
              </p:ext>
            </p:extLst>
          </p:nvPr>
        </p:nvGraphicFramePr>
        <p:xfrm>
          <a:off x="314325" y="1761849"/>
          <a:ext cx="8515350" cy="4991780"/>
        </p:xfrm>
        <a:graphic>
          <a:graphicData uri="http://schemas.openxmlformats.org/drawingml/2006/chart">
            <c:chart xmlns:c="http://schemas.openxmlformats.org/drawingml/2006/chart" xmlns:r="http://schemas.openxmlformats.org/officeDocument/2006/relationships" r:id="rId2"/>
          </a:graphicData>
        </a:graphic>
      </p:graphicFrame>
      <p:pic>
        <p:nvPicPr>
          <p:cNvPr id="7" name="Google Shape;492;p25" descr="A picture containing text&#10;&#10;Description automatically generated">
            <a:extLst>
              <a:ext uri="{FF2B5EF4-FFF2-40B4-BE49-F238E27FC236}">
                <a16:creationId xmlns:a16="http://schemas.microsoft.com/office/drawing/2014/main" id="{9E0DB6FE-74C8-46C4-7B0D-7FE84E97CA20}"/>
              </a:ext>
            </a:extLst>
          </p:cNvPr>
          <p:cNvPicPr preferRelativeResize="0"/>
          <p:nvPr/>
        </p:nvPicPr>
        <p:blipFill rotWithShape="1">
          <a:blip r:embed="rId3">
            <a:alphaModFix/>
          </a:blip>
          <a:srcRect/>
          <a:stretch/>
        </p:blipFill>
        <p:spPr>
          <a:xfrm>
            <a:off x="7583479" y="67537"/>
            <a:ext cx="1246195" cy="737641"/>
          </a:xfrm>
          <a:prstGeom prst="rect">
            <a:avLst/>
          </a:prstGeom>
          <a:noFill/>
          <a:ln>
            <a:noFill/>
          </a:ln>
        </p:spPr>
      </p:pic>
      <p:sp>
        <p:nvSpPr>
          <p:cNvPr id="8" name="Google Shape;493;p25">
            <a:extLst>
              <a:ext uri="{FF2B5EF4-FFF2-40B4-BE49-F238E27FC236}">
                <a16:creationId xmlns:a16="http://schemas.microsoft.com/office/drawing/2014/main" id="{38FA7AD3-D1B9-AA5F-729E-508223ECF362}"/>
              </a:ext>
            </a:extLst>
          </p:cNvPr>
          <p:cNvSpPr txBox="1"/>
          <p:nvPr/>
        </p:nvSpPr>
        <p:spPr>
          <a:xfrm>
            <a:off x="7416756" y="772204"/>
            <a:ext cx="1579639" cy="4191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9DDA"/>
              </a:buClr>
              <a:buSzPts val="1800"/>
              <a:buFont typeface="Arial"/>
              <a:buNone/>
            </a:pPr>
            <a:r>
              <a:rPr lang="en-US" sz="1800" b="1" i="0">
                <a:solidFill>
                  <a:srgbClr val="009DDA"/>
                </a:solidFill>
                <a:latin typeface="Source Sans Pro"/>
                <a:ea typeface="Source Sans Pro"/>
                <a:cs typeface="Source Sans Pro"/>
                <a:sym typeface="Source Sans Pro"/>
              </a:rPr>
              <a:t>Indicators 1.4.1, 6.2.1</a:t>
            </a:r>
            <a:endParaRPr/>
          </a:p>
        </p:txBody>
      </p:sp>
      <p:pic>
        <p:nvPicPr>
          <p:cNvPr id="9" name="Google Shape;494;p25">
            <a:extLst>
              <a:ext uri="{FF2B5EF4-FFF2-40B4-BE49-F238E27FC236}">
                <a16:creationId xmlns:a16="http://schemas.microsoft.com/office/drawing/2014/main" id="{757044F4-1057-18C3-7485-EC9FA9A99743}"/>
              </a:ext>
            </a:extLst>
          </p:cNvPr>
          <p:cNvPicPr preferRelativeResize="0"/>
          <p:nvPr/>
        </p:nvPicPr>
        <p:blipFill rotWithShape="1">
          <a:blip r:embed="rId4">
            <a:alphaModFix/>
          </a:blip>
          <a:srcRect/>
          <a:stretch/>
        </p:blipFill>
        <p:spPr>
          <a:xfrm>
            <a:off x="6254246" y="6357609"/>
            <a:ext cx="2889754" cy="432854"/>
          </a:xfrm>
          <a:prstGeom prst="rect">
            <a:avLst/>
          </a:prstGeom>
          <a:noFill/>
          <a:ln>
            <a:noFill/>
          </a:ln>
        </p:spPr>
      </p:pic>
    </p:spTree>
    <p:extLst>
      <p:ext uri="{BB962C8B-B14F-4D97-AF65-F5344CB8AC3E}">
        <p14:creationId xmlns:p14="http://schemas.microsoft.com/office/powerpoint/2010/main" val="42304798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sp>
        <p:nvSpPr>
          <p:cNvPr id="500" name="Google Shape;500;p26"/>
          <p:cNvSpPr txBox="1">
            <a:spLocks noGrp="1"/>
          </p:cNvSpPr>
          <p:nvPr>
            <p:ph type="title"/>
          </p:nvPr>
        </p:nvSpPr>
        <p:spPr>
          <a:xfrm>
            <a:off x="628649" y="125637"/>
            <a:ext cx="7886700" cy="93027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3600"/>
              <a:buFont typeface="Source Sans Pro"/>
              <a:buNone/>
            </a:pPr>
            <a:r>
              <a:rPr lang="en-US"/>
              <a:t>Appropriate Management </a:t>
            </a:r>
            <a:br>
              <a:rPr lang="en-US"/>
            </a:br>
            <a:r>
              <a:rPr lang="en-US"/>
              <a:t>of Household Excreta</a:t>
            </a:r>
            <a:endParaRPr/>
          </a:p>
        </p:txBody>
      </p:sp>
      <p:sp>
        <p:nvSpPr>
          <p:cNvPr id="501" name="Google Shape;501;p26"/>
          <p:cNvSpPr txBox="1">
            <a:spLocks noGrp="1"/>
          </p:cNvSpPr>
          <p:nvPr>
            <p:ph type="body" idx="1"/>
          </p:nvPr>
        </p:nvSpPr>
        <p:spPr>
          <a:xfrm>
            <a:off x="628649" y="1239330"/>
            <a:ext cx="7045780" cy="729343"/>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1800"/>
              <a:buNone/>
            </a:pPr>
            <a:r>
              <a:rPr lang="en-US"/>
              <a:t>Percent distribution of household population by management of household excreta</a:t>
            </a:r>
            <a:endParaRPr/>
          </a:p>
        </p:txBody>
      </p:sp>
      <p:graphicFrame>
        <p:nvGraphicFramePr>
          <p:cNvPr id="502" name="Google Shape;502;p26"/>
          <p:cNvGraphicFramePr/>
          <p:nvPr>
            <p:extLst>
              <p:ext uri="{D42A27DB-BD31-4B8C-83A1-F6EECF244321}">
                <p14:modId xmlns:p14="http://schemas.microsoft.com/office/powerpoint/2010/main" val="1878595318"/>
              </p:ext>
            </p:extLst>
          </p:nvPr>
        </p:nvGraphicFramePr>
        <p:xfrm>
          <a:off x="141683" y="1718639"/>
          <a:ext cx="8860631" cy="5022515"/>
        </p:xfrm>
        <a:graphic>
          <a:graphicData uri="http://schemas.openxmlformats.org/drawingml/2006/chart">
            <c:chart xmlns:c="http://schemas.openxmlformats.org/drawingml/2006/chart" xmlns:r="http://schemas.openxmlformats.org/officeDocument/2006/relationships" r:id="rId3"/>
          </a:graphicData>
        </a:graphic>
      </p:graphicFrame>
      <p:pic>
        <p:nvPicPr>
          <p:cNvPr id="503" name="Google Shape;503;p26" descr="A picture containing text&#10;&#10;Description automatically generated"/>
          <p:cNvPicPr preferRelativeResize="0"/>
          <p:nvPr/>
        </p:nvPicPr>
        <p:blipFill rotWithShape="1">
          <a:blip r:embed="rId4">
            <a:alphaModFix/>
          </a:blip>
          <a:srcRect/>
          <a:stretch/>
        </p:blipFill>
        <p:spPr>
          <a:xfrm>
            <a:off x="7583479" y="67537"/>
            <a:ext cx="1246195" cy="737641"/>
          </a:xfrm>
          <a:prstGeom prst="rect">
            <a:avLst/>
          </a:prstGeom>
          <a:noFill/>
          <a:ln>
            <a:noFill/>
          </a:ln>
        </p:spPr>
      </p:pic>
      <p:sp>
        <p:nvSpPr>
          <p:cNvPr id="504" name="Google Shape;504;p26"/>
          <p:cNvSpPr txBox="1"/>
          <p:nvPr/>
        </p:nvSpPr>
        <p:spPr>
          <a:xfrm>
            <a:off x="7313341" y="820230"/>
            <a:ext cx="1786470" cy="4191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9DDA"/>
              </a:buClr>
              <a:buSzPts val="1800"/>
              <a:buFont typeface="Arial"/>
              <a:buNone/>
            </a:pPr>
            <a:r>
              <a:rPr lang="en-US" sz="1800" b="1" i="0">
                <a:solidFill>
                  <a:srgbClr val="009DDA"/>
                </a:solidFill>
                <a:latin typeface="Source Sans Pro"/>
                <a:ea typeface="Source Sans Pro"/>
                <a:cs typeface="Source Sans Pro"/>
                <a:sym typeface="Source Sans Pro"/>
              </a:rPr>
              <a:t>Indicator 6.2.1</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508"/>
        <p:cNvGrpSpPr/>
        <p:nvPr/>
      </p:nvGrpSpPr>
      <p:grpSpPr>
        <a:xfrm>
          <a:off x="0" y="0"/>
          <a:ext cx="0" cy="0"/>
          <a:chOff x="0" y="0"/>
          <a:chExt cx="0" cy="0"/>
        </a:xfrm>
      </p:grpSpPr>
      <p:sp>
        <p:nvSpPr>
          <p:cNvPr id="509" name="Google Shape;509;p27"/>
          <p:cNvSpPr txBox="1">
            <a:spLocks noGrp="1"/>
          </p:cNvSpPr>
          <p:nvPr>
            <p:ph type="title"/>
          </p:nvPr>
        </p:nvSpPr>
        <p:spPr>
          <a:xfrm>
            <a:off x="628648" y="339727"/>
            <a:ext cx="7886700" cy="93027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3600"/>
              <a:buFont typeface="Source Sans Pro"/>
              <a:buNone/>
            </a:pPr>
            <a:r>
              <a:rPr lang="en-US"/>
              <a:t>Appropriate Management </a:t>
            </a:r>
            <a:br>
              <a:rPr lang="en-US"/>
            </a:br>
            <a:r>
              <a:rPr lang="en-US"/>
              <a:t>of Household Excreta by Wealth</a:t>
            </a:r>
            <a:endParaRPr/>
          </a:p>
        </p:txBody>
      </p:sp>
      <p:graphicFrame>
        <p:nvGraphicFramePr>
          <p:cNvPr id="510" name="Google Shape;510;p27"/>
          <p:cNvGraphicFramePr/>
          <p:nvPr>
            <p:extLst>
              <p:ext uri="{D42A27DB-BD31-4B8C-83A1-F6EECF244321}">
                <p14:modId xmlns:p14="http://schemas.microsoft.com/office/powerpoint/2010/main" val="1125208062"/>
              </p:ext>
            </p:extLst>
          </p:nvPr>
        </p:nvGraphicFramePr>
        <p:xfrm>
          <a:off x="628649" y="1929677"/>
          <a:ext cx="7886699" cy="4269283"/>
        </p:xfrm>
        <a:graphic>
          <a:graphicData uri="http://schemas.openxmlformats.org/drawingml/2006/chart">
            <c:chart xmlns:c="http://schemas.openxmlformats.org/drawingml/2006/chart" xmlns:r="http://schemas.openxmlformats.org/officeDocument/2006/relationships" r:id="rId3"/>
          </a:graphicData>
        </a:graphic>
      </p:graphicFrame>
      <p:grpSp>
        <p:nvGrpSpPr>
          <p:cNvPr id="511" name="Google Shape;511;p27"/>
          <p:cNvGrpSpPr/>
          <p:nvPr/>
        </p:nvGrpSpPr>
        <p:grpSpPr>
          <a:xfrm>
            <a:off x="759274" y="6285135"/>
            <a:ext cx="7873095" cy="379187"/>
            <a:chOff x="726618" y="6179002"/>
            <a:chExt cx="7873095" cy="379187"/>
          </a:xfrm>
        </p:grpSpPr>
        <p:sp>
          <p:nvSpPr>
            <p:cNvPr id="512" name="Google Shape;512;p27"/>
            <p:cNvSpPr/>
            <p:nvPr/>
          </p:nvSpPr>
          <p:spPr>
            <a:xfrm>
              <a:off x="1834241" y="6198960"/>
              <a:ext cx="5423808" cy="359229"/>
            </a:xfrm>
            <a:prstGeom prst="rightArrow">
              <a:avLst>
                <a:gd name="adj1" fmla="val 50000"/>
                <a:gd name="adj2" fmla="val 50000"/>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13" name="Google Shape;513;p27"/>
            <p:cNvSpPr txBox="1"/>
            <p:nvPr/>
          </p:nvSpPr>
          <p:spPr>
            <a:xfrm>
              <a:off x="726618" y="6198960"/>
              <a:ext cx="1055914" cy="319313"/>
            </a:xfrm>
            <a:prstGeom prst="rect">
              <a:avLst/>
            </a:prstGeom>
            <a:noFill/>
            <a:ln>
              <a:noFill/>
            </a:ln>
          </p:spPr>
          <p:txBody>
            <a:bodyPr spcFirstLastPara="1" wrap="square" lIns="91425" tIns="45700" rIns="91425" bIns="45700" anchor="ctr" anchorCtr="0">
              <a:normAutofit fontScale="92500" lnSpcReduction="20000"/>
            </a:bodyPr>
            <a:lstStyle/>
            <a:p>
              <a:pPr marL="0" marR="0" lvl="0" indent="0" algn="l" rtl="0">
                <a:spcBef>
                  <a:spcPts val="0"/>
                </a:spcBef>
                <a:spcAft>
                  <a:spcPts val="0"/>
                </a:spcAft>
                <a:buNone/>
              </a:pPr>
              <a:r>
                <a:rPr lang="en-US" sz="1900">
                  <a:solidFill>
                    <a:schemeClr val="dk1"/>
                  </a:solidFill>
                  <a:latin typeface="Source Sans Pro"/>
                  <a:ea typeface="Source Sans Pro"/>
                  <a:cs typeface="Source Sans Pro"/>
                  <a:sym typeface="Source Sans Pro"/>
                </a:rPr>
                <a:t>Poorest</a:t>
              </a:r>
              <a:endParaRPr sz="1800">
                <a:solidFill>
                  <a:schemeClr val="dk1"/>
                </a:solidFill>
                <a:latin typeface="Source Sans Pro"/>
                <a:ea typeface="Source Sans Pro"/>
                <a:cs typeface="Source Sans Pro"/>
                <a:sym typeface="Source Sans Pro"/>
              </a:endParaRPr>
            </a:p>
          </p:txBody>
        </p:sp>
        <p:sp>
          <p:nvSpPr>
            <p:cNvPr id="514" name="Google Shape;514;p27"/>
            <p:cNvSpPr txBox="1"/>
            <p:nvPr/>
          </p:nvSpPr>
          <p:spPr>
            <a:xfrm>
              <a:off x="7309758" y="6179002"/>
              <a:ext cx="1289955" cy="359229"/>
            </a:xfrm>
            <a:prstGeom prst="rect">
              <a:avLst/>
            </a:prstGeom>
            <a:noFill/>
            <a:ln>
              <a:noFill/>
            </a:ln>
          </p:spPr>
          <p:txBody>
            <a:bodyPr spcFirstLastPara="1" wrap="square" lIns="91425" tIns="45700" rIns="91425" bIns="45700" anchor="ctr" anchorCtr="0">
              <a:normAutofit fontScale="92500" lnSpcReduction="10000"/>
            </a:bodyPr>
            <a:lstStyle/>
            <a:p>
              <a:pPr marL="0" marR="0" lvl="0" indent="0" algn="l" rtl="0">
                <a:spcBef>
                  <a:spcPts val="0"/>
                </a:spcBef>
                <a:spcAft>
                  <a:spcPts val="0"/>
                </a:spcAft>
                <a:buNone/>
              </a:pPr>
              <a:r>
                <a:rPr lang="en-US" sz="1900">
                  <a:solidFill>
                    <a:schemeClr val="dk1"/>
                  </a:solidFill>
                  <a:latin typeface="Source Sans Pro"/>
                  <a:ea typeface="Source Sans Pro"/>
                  <a:cs typeface="Source Sans Pro"/>
                  <a:sym typeface="Source Sans Pro"/>
                </a:rPr>
                <a:t>Wealthiest</a:t>
              </a:r>
              <a:endParaRPr sz="1800">
                <a:solidFill>
                  <a:schemeClr val="dk1"/>
                </a:solidFill>
                <a:latin typeface="Source Sans Pro"/>
                <a:ea typeface="Source Sans Pro"/>
                <a:cs typeface="Source Sans Pro"/>
                <a:sym typeface="Source Sans Pro"/>
              </a:endParaRPr>
            </a:p>
          </p:txBody>
        </p:sp>
      </p:grpSp>
      <p:sp>
        <p:nvSpPr>
          <p:cNvPr id="515" name="Google Shape;515;p27"/>
          <p:cNvSpPr txBox="1">
            <a:spLocks noGrp="1"/>
          </p:cNvSpPr>
          <p:nvPr>
            <p:ph type="body" idx="1"/>
          </p:nvPr>
        </p:nvSpPr>
        <p:spPr>
          <a:xfrm>
            <a:off x="628648" y="1438645"/>
            <a:ext cx="7285266" cy="729343"/>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1800"/>
              <a:buNone/>
            </a:pPr>
            <a:r>
              <a:rPr lang="en-US"/>
              <a:t>Percent of household population connected to a sewer, with safe disposal in situ of excreta on-site, or with removal of excrement for treatment off-site</a:t>
            </a:r>
            <a:endParaRPr/>
          </a:p>
        </p:txBody>
      </p:sp>
      <p:pic>
        <p:nvPicPr>
          <p:cNvPr id="516" name="Google Shape;516;p27" descr="A picture containing text&#10;&#10;Description automatically generated"/>
          <p:cNvPicPr preferRelativeResize="0"/>
          <p:nvPr/>
        </p:nvPicPr>
        <p:blipFill rotWithShape="1">
          <a:blip r:embed="rId4">
            <a:alphaModFix/>
          </a:blip>
          <a:srcRect/>
          <a:stretch/>
        </p:blipFill>
        <p:spPr>
          <a:xfrm>
            <a:off x="7583479" y="67537"/>
            <a:ext cx="1246195" cy="737641"/>
          </a:xfrm>
          <a:prstGeom prst="rect">
            <a:avLst/>
          </a:prstGeom>
          <a:noFill/>
          <a:ln>
            <a:noFill/>
          </a:ln>
        </p:spPr>
      </p:pic>
      <p:sp>
        <p:nvSpPr>
          <p:cNvPr id="517" name="Google Shape;517;p27"/>
          <p:cNvSpPr txBox="1"/>
          <p:nvPr/>
        </p:nvSpPr>
        <p:spPr>
          <a:xfrm>
            <a:off x="7305783" y="799683"/>
            <a:ext cx="1801586" cy="4191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9DDA"/>
              </a:buClr>
              <a:buSzPts val="1800"/>
              <a:buFont typeface="Arial"/>
              <a:buNone/>
            </a:pPr>
            <a:r>
              <a:rPr lang="en-US" sz="1800" b="1" i="0">
                <a:solidFill>
                  <a:srgbClr val="009DDA"/>
                </a:solidFill>
                <a:latin typeface="Source Sans Pro"/>
                <a:ea typeface="Source Sans Pro"/>
                <a:cs typeface="Source Sans Pro"/>
                <a:sym typeface="Source Sans Pro"/>
              </a:rPr>
              <a:t>Indicator 6.2.1</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3"/>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3600"/>
              <a:buFont typeface="Source Sans Pro"/>
              <a:buNone/>
            </a:pPr>
            <a:r>
              <a:rPr lang="en-US"/>
              <a:t>Electricity by Residence</a:t>
            </a:r>
            <a:endParaRPr/>
          </a:p>
        </p:txBody>
      </p:sp>
      <p:sp>
        <p:nvSpPr>
          <p:cNvPr id="154" name="Google Shape;154;p3"/>
          <p:cNvSpPr txBox="1">
            <a:spLocks noGrp="1"/>
          </p:cNvSpPr>
          <p:nvPr>
            <p:ph type="body" idx="1"/>
          </p:nvPr>
        </p:nvSpPr>
        <p:spPr>
          <a:xfrm>
            <a:off x="628649" y="1048035"/>
            <a:ext cx="7886700" cy="507611"/>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1800"/>
              <a:buNone/>
            </a:pPr>
            <a:r>
              <a:rPr lang="en-US" dirty="0"/>
              <a:t>Percent of de jure population with electricity:</a:t>
            </a:r>
          </a:p>
        </p:txBody>
      </p:sp>
      <p:graphicFrame>
        <p:nvGraphicFramePr>
          <p:cNvPr id="155" name="Google Shape;155;p3"/>
          <p:cNvGraphicFramePr/>
          <p:nvPr>
            <p:extLst>
              <p:ext uri="{D42A27DB-BD31-4B8C-83A1-F6EECF244321}">
                <p14:modId xmlns:p14="http://schemas.microsoft.com/office/powerpoint/2010/main" val="2639660075"/>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grpSp>
        <p:nvGrpSpPr>
          <p:cNvPr id="156" name="Google Shape;156;p3"/>
          <p:cNvGrpSpPr/>
          <p:nvPr/>
        </p:nvGrpSpPr>
        <p:grpSpPr>
          <a:xfrm>
            <a:off x="7416756" y="67537"/>
            <a:ext cx="1579639" cy="1138758"/>
            <a:chOff x="7416756" y="67537"/>
            <a:chExt cx="1579639" cy="1138758"/>
          </a:xfrm>
        </p:grpSpPr>
        <p:pic>
          <p:nvPicPr>
            <p:cNvPr id="157" name="Google Shape;157;p3" descr="A picture containing text&#10;&#10;Description automatically generated"/>
            <p:cNvPicPr preferRelativeResize="0"/>
            <p:nvPr/>
          </p:nvPicPr>
          <p:blipFill rotWithShape="1">
            <a:blip r:embed="rId4">
              <a:alphaModFix/>
            </a:blip>
            <a:srcRect/>
            <a:stretch/>
          </p:blipFill>
          <p:spPr>
            <a:xfrm>
              <a:off x="7583479" y="67537"/>
              <a:ext cx="1246195" cy="737641"/>
            </a:xfrm>
            <a:prstGeom prst="rect">
              <a:avLst/>
            </a:prstGeom>
            <a:noFill/>
            <a:ln>
              <a:noFill/>
            </a:ln>
          </p:spPr>
        </p:pic>
        <p:sp>
          <p:nvSpPr>
            <p:cNvPr id="158" name="Google Shape;158;p3"/>
            <p:cNvSpPr txBox="1"/>
            <p:nvPr/>
          </p:nvSpPr>
          <p:spPr>
            <a:xfrm>
              <a:off x="7416756" y="787195"/>
              <a:ext cx="1579639" cy="419100"/>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rgbClr val="009DDA"/>
                </a:buClr>
                <a:buSzPts val="1600"/>
                <a:buFont typeface="Arial"/>
                <a:buNone/>
              </a:pPr>
              <a:r>
                <a:rPr lang="en-US" sz="1600" b="1" i="0">
                  <a:solidFill>
                    <a:srgbClr val="009DDA"/>
                  </a:solidFill>
                  <a:latin typeface="Source Sans Pro"/>
                  <a:ea typeface="Source Sans Pro"/>
                  <a:cs typeface="Source Sans Pro"/>
                  <a:sym typeface="Source Sans Pro"/>
                </a:rPr>
                <a:t>Indicator 7.1.1</a:t>
              </a:r>
              <a:endParaRPr/>
            </a:p>
          </p:txBody>
        </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21"/>
        <p:cNvGrpSpPr/>
        <p:nvPr/>
      </p:nvGrpSpPr>
      <p:grpSpPr>
        <a:xfrm>
          <a:off x="0" y="0"/>
          <a:ext cx="0" cy="0"/>
          <a:chOff x="0" y="0"/>
          <a:chExt cx="0" cy="0"/>
        </a:xfrm>
      </p:grpSpPr>
      <p:graphicFrame>
        <p:nvGraphicFramePr>
          <p:cNvPr id="522" name="Google Shape;522;p28"/>
          <p:cNvGraphicFramePr/>
          <p:nvPr>
            <p:extLst>
              <p:ext uri="{D42A27DB-BD31-4B8C-83A1-F6EECF244321}">
                <p14:modId xmlns:p14="http://schemas.microsoft.com/office/powerpoint/2010/main" val="314398063"/>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523" name="Google Shape;523;p28"/>
          <p:cNvSpPr txBox="1">
            <a:spLocks noGrp="1"/>
          </p:cNvSpPr>
          <p:nvPr>
            <p:ph type="title"/>
          </p:nvPr>
        </p:nvSpPr>
        <p:spPr>
          <a:xfrm>
            <a:off x="628648" y="339727"/>
            <a:ext cx="7886700" cy="93027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3600"/>
              <a:buFont typeface="Source Sans Pro"/>
              <a:buNone/>
            </a:pPr>
            <a:r>
              <a:rPr lang="en-US"/>
              <a:t>Availability of Basic Handwashing Facility by Residence</a:t>
            </a:r>
            <a:endParaRPr/>
          </a:p>
        </p:txBody>
      </p:sp>
      <p:sp>
        <p:nvSpPr>
          <p:cNvPr id="524" name="Google Shape;524;p28"/>
          <p:cNvSpPr txBox="1">
            <a:spLocks noGrp="1"/>
          </p:cNvSpPr>
          <p:nvPr>
            <p:ph type="body" idx="1"/>
          </p:nvPr>
        </p:nvSpPr>
        <p:spPr>
          <a:xfrm>
            <a:off x="628648" y="1321893"/>
            <a:ext cx="7886700" cy="64025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1800"/>
              <a:buNone/>
            </a:pPr>
            <a:r>
              <a:rPr lang="en-US"/>
              <a:t>Percent of household population with a handwashing facility on premises with soap and water</a:t>
            </a:r>
            <a:endParaRPr/>
          </a:p>
        </p:txBody>
      </p:sp>
      <p:pic>
        <p:nvPicPr>
          <p:cNvPr id="525" name="Google Shape;525;p28" descr="A picture containing text&#10;&#10;Description automatically generated"/>
          <p:cNvPicPr preferRelativeResize="0"/>
          <p:nvPr/>
        </p:nvPicPr>
        <p:blipFill rotWithShape="1">
          <a:blip r:embed="rId4">
            <a:alphaModFix/>
          </a:blip>
          <a:srcRect/>
          <a:stretch/>
        </p:blipFill>
        <p:spPr>
          <a:xfrm>
            <a:off x="7583479" y="67537"/>
            <a:ext cx="1246195" cy="737641"/>
          </a:xfrm>
          <a:prstGeom prst="rect">
            <a:avLst/>
          </a:prstGeom>
          <a:noFill/>
          <a:ln>
            <a:noFill/>
          </a:ln>
        </p:spPr>
      </p:pic>
      <p:sp>
        <p:nvSpPr>
          <p:cNvPr id="526" name="Google Shape;526;p28"/>
          <p:cNvSpPr txBox="1"/>
          <p:nvPr/>
        </p:nvSpPr>
        <p:spPr>
          <a:xfrm>
            <a:off x="7333863" y="804864"/>
            <a:ext cx="1866122" cy="4191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9DDA"/>
              </a:buClr>
              <a:buSzPts val="1800"/>
              <a:buFont typeface="Arial"/>
              <a:buNone/>
            </a:pPr>
            <a:r>
              <a:rPr lang="en-US" sz="1800" b="1" i="0">
                <a:solidFill>
                  <a:srgbClr val="009DDA"/>
                </a:solidFill>
                <a:latin typeface="Source Sans Pro"/>
                <a:ea typeface="Source Sans Pro"/>
                <a:cs typeface="Source Sans Pro"/>
                <a:sym typeface="Source Sans Pro"/>
              </a:rPr>
              <a:t>Indicator 6.2.1</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30"/>
        <p:cNvGrpSpPr/>
        <p:nvPr/>
      </p:nvGrpSpPr>
      <p:grpSpPr>
        <a:xfrm>
          <a:off x="0" y="0"/>
          <a:ext cx="0" cy="0"/>
          <a:chOff x="0" y="0"/>
          <a:chExt cx="0" cy="0"/>
        </a:xfrm>
      </p:grpSpPr>
      <p:graphicFrame>
        <p:nvGraphicFramePr>
          <p:cNvPr id="531" name="Google Shape;531;p29"/>
          <p:cNvGraphicFramePr/>
          <p:nvPr>
            <p:extLst>
              <p:ext uri="{D42A27DB-BD31-4B8C-83A1-F6EECF244321}">
                <p14:modId xmlns:p14="http://schemas.microsoft.com/office/powerpoint/2010/main" val="239467823"/>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532" name="Google Shape;532;p29"/>
          <p:cNvSpPr txBox="1">
            <a:spLocks noGrp="1"/>
          </p:cNvSpPr>
          <p:nvPr>
            <p:ph type="title"/>
          </p:nvPr>
        </p:nvSpPr>
        <p:spPr>
          <a:xfrm>
            <a:off x="628648" y="339727"/>
            <a:ext cx="7886700" cy="93027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3600"/>
              <a:buFont typeface="Source Sans Pro"/>
              <a:buNone/>
            </a:pPr>
            <a:r>
              <a:rPr lang="en-US"/>
              <a:t>Menstrual Hygiene by Residence</a:t>
            </a:r>
            <a:endParaRPr/>
          </a:p>
        </p:txBody>
      </p:sp>
      <p:sp>
        <p:nvSpPr>
          <p:cNvPr id="533" name="Google Shape;533;p29"/>
          <p:cNvSpPr txBox="1">
            <a:spLocks noGrp="1"/>
          </p:cNvSpPr>
          <p:nvPr>
            <p:ph type="body" idx="1"/>
          </p:nvPr>
        </p:nvSpPr>
        <p:spPr>
          <a:xfrm>
            <a:off x="628648" y="1122363"/>
            <a:ext cx="7886700" cy="930275"/>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1800"/>
              <a:buNone/>
            </a:pPr>
            <a:r>
              <a:rPr lang="en-US"/>
              <a:t>Among women age 15-49 whose most recent menstrual period was in the last year and who were at home during their menstrual period, percent able to wash and change in privacy and who used appropriate materials during last menstruation</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37"/>
        <p:cNvGrpSpPr/>
        <p:nvPr/>
      </p:nvGrpSpPr>
      <p:grpSpPr>
        <a:xfrm>
          <a:off x="0" y="0"/>
          <a:ext cx="0" cy="0"/>
          <a:chOff x="0" y="0"/>
          <a:chExt cx="0" cy="0"/>
        </a:xfrm>
      </p:grpSpPr>
      <p:sp>
        <p:nvSpPr>
          <p:cNvPr id="538" name="Google Shape;538;p30"/>
          <p:cNvSpPr txBox="1">
            <a:spLocks noGrp="1"/>
          </p:cNvSpPr>
          <p:nvPr>
            <p:ph type="title"/>
          </p:nvPr>
        </p:nvSpPr>
        <p:spPr>
          <a:xfrm>
            <a:off x="628650" y="330985"/>
            <a:ext cx="7886700" cy="700104"/>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Source Sans Pro"/>
              <a:buNone/>
            </a:pPr>
            <a:r>
              <a:rPr lang="en-US"/>
              <a:t>Key Results</a:t>
            </a:r>
            <a:endParaRPr/>
          </a:p>
        </p:txBody>
      </p:sp>
      <p:sp>
        <p:nvSpPr>
          <p:cNvPr id="539" name="Google Shape;539;p30"/>
          <p:cNvSpPr txBox="1">
            <a:spLocks noGrp="1"/>
          </p:cNvSpPr>
          <p:nvPr>
            <p:ph type="body" idx="1"/>
          </p:nvPr>
        </p:nvSpPr>
        <p:spPr>
          <a:xfrm>
            <a:off x="628649" y="1164771"/>
            <a:ext cx="8101693" cy="5362243"/>
          </a:xfrm>
          <a:prstGeom prst="rect">
            <a:avLst/>
          </a:prstGeom>
          <a:noFill/>
          <a:ln>
            <a:noFill/>
          </a:ln>
        </p:spPr>
        <p:txBody>
          <a:bodyPr spcFirstLastPara="1" wrap="square" lIns="91425" tIns="45700" rIns="91425" bIns="45700" anchor="t" anchorCtr="0">
            <a:normAutofit fontScale="85000" lnSpcReduction="20000"/>
          </a:bodyPr>
          <a:lstStyle/>
          <a:p>
            <a:pPr marL="285750" lvl="0" indent="-285750" algn="l" rtl="0">
              <a:lnSpc>
                <a:spcPct val="120000"/>
              </a:lnSpc>
              <a:spcBef>
                <a:spcPts val="0"/>
              </a:spcBef>
              <a:spcAft>
                <a:spcPts val="0"/>
              </a:spcAft>
              <a:buClr>
                <a:schemeClr val="accent5"/>
              </a:buClr>
              <a:buSzPct val="100000"/>
              <a:buFont typeface="Arial"/>
              <a:buChar char="•"/>
            </a:pPr>
            <a:r>
              <a:rPr lang="en-US" sz="2800" b="1" i="0">
                <a:solidFill>
                  <a:schemeClr val="accent5"/>
                </a:solidFill>
              </a:rPr>
              <a:t>97% </a:t>
            </a:r>
            <a:r>
              <a:rPr lang="en-US" sz="2800" i="0"/>
              <a:t>of the population has access to </a:t>
            </a:r>
            <a:r>
              <a:rPr lang="en-US" sz="2800" b="1" i="0">
                <a:solidFill>
                  <a:schemeClr val="accent5"/>
                </a:solidFill>
              </a:rPr>
              <a:t>electricity</a:t>
            </a:r>
            <a:r>
              <a:rPr lang="en-US" sz="2800" i="0"/>
              <a:t>.</a:t>
            </a:r>
            <a:endParaRPr sz="2800" b="1" i="0">
              <a:solidFill>
                <a:schemeClr val="accent5"/>
              </a:solidFill>
            </a:endParaRPr>
          </a:p>
          <a:p>
            <a:pPr marL="285750" lvl="0" indent="-285750" algn="l" rtl="0">
              <a:lnSpc>
                <a:spcPct val="120000"/>
              </a:lnSpc>
              <a:spcBef>
                <a:spcPts val="1000"/>
              </a:spcBef>
              <a:spcAft>
                <a:spcPts val="0"/>
              </a:spcAft>
              <a:buClr>
                <a:schemeClr val="accent5"/>
              </a:buClr>
              <a:buSzPct val="100000"/>
              <a:buFont typeface="Arial"/>
              <a:buChar char="•"/>
            </a:pPr>
            <a:r>
              <a:rPr lang="en-US" sz="2800" b="1" i="0">
                <a:solidFill>
                  <a:schemeClr val="accent5"/>
                </a:solidFill>
              </a:rPr>
              <a:t>73%</a:t>
            </a:r>
            <a:r>
              <a:rPr lang="en-US" sz="2800" i="0"/>
              <a:t> of children under age 5 had their </a:t>
            </a:r>
            <a:r>
              <a:rPr lang="en-US" sz="2800" b="1" i="0">
                <a:solidFill>
                  <a:schemeClr val="accent5"/>
                </a:solidFill>
              </a:rPr>
              <a:t>birth registered </a:t>
            </a:r>
            <a:r>
              <a:rPr lang="en-US" sz="2800" i="0"/>
              <a:t>with civil authorities.</a:t>
            </a:r>
            <a:endParaRPr/>
          </a:p>
          <a:p>
            <a:pPr marL="285750" lvl="0" indent="-285750" algn="l" rtl="0">
              <a:lnSpc>
                <a:spcPct val="120000"/>
              </a:lnSpc>
              <a:spcBef>
                <a:spcPts val="1000"/>
              </a:spcBef>
              <a:spcAft>
                <a:spcPts val="0"/>
              </a:spcAft>
              <a:buClr>
                <a:schemeClr val="accent5"/>
              </a:buClr>
              <a:buSzPct val="100000"/>
              <a:buFont typeface="Arial"/>
              <a:buChar char="•"/>
            </a:pPr>
            <a:r>
              <a:rPr lang="en-US" sz="2800" b="1" i="0">
                <a:solidFill>
                  <a:schemeClr val="accent5"/>
                </a:solidFill>
              </a:rPr>
              <a:t>98%</a:t>
            </a:r>
            <a:r>
              <a:rPr lang="en-US" sz="2800" i="0"/>
              <a:t> of the population has at least </a:t>
            </a:r>
            <a:r>
              <a:rPr lang="en-US" sz="2800" b="1" i="0">
                <a:solidFill>
                  <a:schemeClr val="accent5"/>
                </a:solidFill>
              </a:rPr>
              <a:t>basic drinking water service</a:t>
            </a:r>
            <a:r>
              <a:rPr lang="en-US" sz="2800" i="0"/>
              <a:t>.</a:t>
            </a:r>
            <a:endParaRPr/>
          </a:p>
          <a:p>
            <a:pPr marL="285750" lvl="0" indent="-285750" algn="l" rtl="0">
              <a:lnSpc>
                <a:spcPct val="120000"/>
              </a:lnSpc>
              <a:spcBef>
                <a:spcPts val="1000"/>
              </a:spcBef>
              <a:spcAft>
                <a:spcPts val="0"/>
              </a:spcAft>
              <a:buClr>
                <a:schemeClr val="accent5"/>
              </a:buClr>
              <a:buSzPct val="100000"/>
              <a:buFont typeface="Arial"/>
              <a:buChar char="•"/>
            </a:pPr>
            <a:r>
              <a:rPr lang="en-US" sz="2800" b="1" i="0">
                <a:solidFill>
                  <a:schemeClr val="accent5"/>
                </a:solidFill>
              </a:rPr>
              <a:t>88% </a:t>
            </a:r>
            <a:r>
              <a:rPr lang="en-US" sz="2800" i="0"/>
              <a:t>of the population had </a:t>
            </a:r>
            <a:r>
              <a:rPr lang="en-US" sz="2800" b="1" i="0">
                <a:solidFill>
                  <a:schemeClr val="accent5"/>
                </a:solidFill>
              </a:rPr>
              <a:t>sufficient quantities of drinking water </a:t>
            </a:r>
            <a:r>
              <a:rPr lang="en-US" sz="2800" i="0"/>
              <a:t>in the last month.</a:t>
            </a:r>
            <a:endParaRPr/>
          </a:p>
          <a:p>
            <a:pPr marL="285750" lvl="0" indent="-285750" algn="l" rtl="0">
              <a:lnSpc>
                <a:spcPct val="120000"/>
              </a:lnSpc>
              <a:spcBef>
                <a:spcPts val="1000"/>
              </a:spcBef>
              <a:spcAft>
                <a:spcPts val="0"/>
              </a:spcAft>
              <a:buClr>
                <a:schemeClr val="accent5"/>
              </a:buClr>
              <a:buSzPct val="100000"/>
              <a:buFont typeface="Arial"/>
              <a:buChar char="•"/>
            </a:pPr>
            <a:r>
              <a:rPr lang="en-US" sz="2800" b="1" i="0">
                <a:solidFill>
                  <a:schemeClr val="accent5"/>
                </a:solidFill>
              </a:rPr>
              <a:t>73% </a:t>
            </a:r>
            <a:r>
              <a:rPr lang="en-US" sz="2800" i="0"/>
              <a:t>of the population has at least </a:t>
            </a:r>
            <a:r>
              <a:rPr lang="en-US" sz="2800" b="1" i="0">
                <a:solidFill>
                  <a:schemeClr val="accent5"/>
                </a:solidFill>
              </a:rPr>
              <a:t>basic sanitation service</a:t>
            </a:r>
            <a:r>
              <a:rPr lang="en-US" sz="2800" i="0"/>
              <a:t>.</a:t>
            </a:r>
            <a:endParaRPr sz="2800" b="1" i="0">
              <a:solidFill>
                <a:schemeClr val="accent5"/>
              </a:solidFill>
            </a:endParaRPr>
          </a:p>
          <a:p>
            <a:pPr marL="285750" lvl="0" indent="-285750" algn="l" rtl="0">
              <a:lnSpc>
                <a:spcPct val="120000"/>
              </a:lnSpc>
              <a:spcBef>
                <a:spcPts val="1000"/>
              </a:spcBef>
              <a:spcAft>
                <a:spcPts val="0"/>
              </a:spcAft>
              <a:buClr>
                <a:schemeClr val="accent5"/>
              </a:buClr>
              <a:buSzPct val="100000"/>
              <a:buFont typeface="Arial"/>
              <a:buChar char="•"/>
            </a:pPr>
            <a:r>
              <a:rPr lang="en-US" sz="2800" b="1" i="0">
                <a:solidFill>
                  <a:schemeClr val="accent5"/>
                </a:solidFill>
              </a:rPr>
              <a:t>83%</a:t>
            </a:r>
            <a:r>
              <a:rPr lang="en-US" sz="2800" i="0"/>
              <a:t> of the population has </a:t>
            </a:r>
            <a:r>
              <a:rPr lang="en-US" sz="2800" b="1" i="0">
                <a:solidFill>
                  <a:schemeClr val="accent5"/>
                </a:solidFill>
              </a:rPr>
              <a:t>appropriate management of household excreta</a:t>
            </a:r>
            <a:r>
              <a:rPr lang="en-US" sz="2800" i="0"/>
              <a:t>.</a:t>
            </a:r>
            <a:endParaRPr sz="2800" b="1" i="0">
              <a:solidFill>
                <a:schemeClr val="accent5"/>
              </a:solidFill>
            </a:endParaRPr>
          </a:p>
          <a:p>
            <a:pPr marL="285750" lvl="0" indent="-285750" algn="l" rtl="0">
              <a:lnSpc>
                <a:spcPct val="120000"/>
              </a:lnSpc>
              <a:spcBef>
                <a:spcPts val="1000"/>
              </a:spcBef>
              <a:spcAft>
                <a:spcPts val="0"/>
              </a:spcAft>
              <a:buClr>
                <a:schemeClr val="accent5"/>
              </a:buClr>
              <a:buSzPct val="100000"/>
              <a:buFont typeface="Arial"/>
              <a:buChar char="•"/>
            </a:pPr>
            <a:r>
              <a:rPr lang="en-US" sz="2800" b="1" i="0">
                <a:solidFill>
                  <a:schemeClr val="accent5"/>
                </a:solidFill>
              </a:rPr>
              <a:t>72%</a:t>
            </a:r>
            <a:r>
              <a:rPr lang="en-US" sz="2800" i="0"/>
              <a:t> of the population has a </a:t>
            </a:r>
            <a:r>
              <a:rPr lang="en-US" sz="2800" b="1" i="0">
                <a:solidFill>
                  <a:schemeClr val="accent5"/>
                </a:solidFill>
              </a:rPr>
              <a:t>handwashing facility on the premises with soap and water</a:t>
            </a:r>
            <a:r>
              <a:rPr lang="en-US" sz="2800" i="0"/>
              <a:t>.</a:t>
            </a:r>
            <a:endParaRPr/>
          </a:p>
          <a:p>
            <a:pPr marL="285750" lvl="0" indent="-134620" algn="l" rtl="0">
              <a:lnSpc>
                <a:spcPct val="120000"/>
              </a:lnSpc>
              <a:spcBef>
                <a:spcPts val="1000"/>
              </a:spcBef>
              <a:spcAft>
                <a:spcPts val="0"/>
              </a:spcAft>
              <a:buClr>
                <a:schemeClr val="dk1"/>
              </a:buClr>
              <a:buSzPct val="100000"/>
              <a:buFont typeface="Arial"/>
              <a:buNone/>
            </a:pPr>
            <a:endParaRPr sz="2800" i="0"/>
          </a:p>
          <a:p>
            <a:pPr marL="285750" lvl="0" indent="-134620" algn="l" rtl="0">
              <a:lnSpc>
                <a:spcPct val="120000"/>
              </a:lnSpc>
              <a:spcBef>
                <a:spcPts val="1000"/>
              </a:spcBef>
              <a:spcAft>
                <a:spcPts val="0"/>
              </a:spcAft>
              <a:buClr>
                <a:schemeClr val="dk1"/>
              </a:buClr>
              <a:buSzPct val="100000"/>
              <a:buFont typeface="Arial"/>
              <a:buNone/>
            </a:pPr>
            <a:endParaRPr sz="2800" i="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4"/>
          <p:cNvSpPr txBox="1">
            <a:spLocks noGrp="1"/>
          </p:cNvSpPr>
          <p:nvPr>
            <p:ph type="title"/>
          </p:nvPr>
        </p:nvSpPr>
        <p:spPr>
          <a:xfrm>
            <a:off x="628648" y="488950"/>
            <a:ext cx="7886699" cy="93027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3600"/>
              <a:buFont typeface="Source Sans Pro"/>
              <a:buNone/>
            </a:pPr>
            <a:r>
              <a:rPr lang="en-US"/>
              <a:t>Primary Reliance on Clean Fuels </a:t>
            </a:r>
            <a:br>
              <a:rPr lang="en-US"/>
            </a:br>
            <a:r>
              <a:rPr lang="en-US"/>
              <a:t>and Technologies by Residence</a:t>
            </a:r>
            <a:endParaRPr/>
          </a:p>
        </p:txBody>
      </p:sp>
      <p:sp>
        <p:nvSpPr>
          <p:cNvPr id="165" name="Google Shape;165;p4"/>
          <p:cNvSpPr txBox="1">
            <a:spLocks noGrp="1"/>
          </p:cNvSpPr>
          <p:nvPr>
            <p:ph type="body" idx="1"/>
          </p:nvPr>
        </p:nvSpPr>
        <p:spPr>
          <a:xfrm>
            <a:off x="628648" y="1527175"/>
            <a:ext cx="7886700" cy="4191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1800"/>
              <a:buNone/>
            </a:pPr>
            <a:r>
              <a:rPr lang="en-US"/>
              <a:t>Percent of household population relying on clean fuels and technologies for:</a:t>
            </a:r>
            <a:endParaRPr/>
          </a:p>
        </p:txBody>
      </p:sp>
      <p:graphicFrame>
        <p:nvGraphicFramePr>
          <p:cNvPr id="166" name="Google Shape;166;p4"/>
          <p:cNvGraphicFramePr/>
          <p:nvPr>
            <p:extLst>
              <p:ext uri="{D42A27DB-BD31-4B8C-83A1-F6EECF244321}">
                <p14:modId xmlns:p14="http://schemas.microsoft.com/office/powerpoint/2010/main" val="2032154914"/>
              </p:ext>
            </p:extLst>
          </p:nvPr>
        </p:nvGraphicFramePr>
        <p:xfrm>
          <a:off x="628649" y="1904999"/>
          <a:ext cx="7886699" cy="4760120"/>
        </p:xfrm>
        <a:graphic>
          <a:graphicData uri="http://schemas.openxmlformats.org/drawingml/2006/chart">
            <c:chart xmlns:c="http://schemas.openxmlformats.org/drawingml/2006/chart" xmlns:r="http://schemas.openxmlformats.org/officeDocument/2006/relationships" r:id="rId3"/>
          </a:graphicData>
        </a:graphic>
      </p:graphicFrame>
      <p:pic>
        <p:nvPicPr>
          <p:cNvPr id="167" name="Google Shape;167;p4" descr="A picture containing text&#10;&#10;Description automatically generated"/>
          <p:cNvPicPr preferRelativeResize="0"/>
          <p:nvPr/>
        </p:nvPicPr>
        <p:blipFill rotWithShape="1">
          <a:blip r:embed="rId4">
            <a:alphaModFix/>
          </a:blip>
          <a:srcRect/>
          <a:stretch/>
        </p:blipFill>
        <p:spPr>
          <a:xfrm>
            <a:off x="7583479" y="67537"/>
            <a:ext cx="1246195" cy="737641"/>
          </a:xfrm>
          <a:prstGeom prst="rect">
            <a:avLst/>
          </a:prstGeom>
          <a:noFill/>
          <a:ln>
            <a:noFill/>
          </a:ln>
        </p:spPr>
      </p:pic>
      <p:sp>
        <p:nvSpPr>
          <p:cNvPr id="168" name="Google Shape;168;p4"/>
          <p:cNvSpPr txBox="1"/>
          <p:nvPr/>
        </p:nvSpPr>
        <p:spPr>
          <a:xfrm>
            <a:off x="7416756" y="791529"/>
            <a:ext cx="1579639" cy="419100"/>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rgbClr val="009DDA"/>
              </a:buClr>
              <a:buSzPts val="1600"/>
              <a:buFont typeface="Arial"/>
              <a:buNone/>
            </a:pPr>
            <a:r>
              <a:rPr lang="en-US" sz="1600" b="1" i="0">
                <a:solidFill>
                  <a:srgbClr val="009DDA"/>
                </a:solidFill>
                <a:latin typeface="Source Sans Pro"/>
                <a:ea typeface="Source Sans Pro"/>
                <a:cs typeface="Source Sans Pro"/>
                <a:sym typeface="Source Sans Pro"/>
              </a:rPr>
              <a:t>Indicator 7.1.2</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5"/>
          <p:cNvSpPr txBox="1">
            <a:spLocks noGrp="1"/>
          </p:cNvSpPr>
          <p:nvPr>
            <p:ph type="title"/>
          </p:nvPr>
        </p:nvSpPr>
        <p:spPr>
          <a:xfrm>
            <a:off x="628650" y="365125"/>
            <a:ext cx="7886700" cy="93027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3600"/>
              <a:buFont typeface="Source Sans Pro"/>
              <a:buNone/>
            </a:pPr>
            <a:r>
              <a:rPr lang="en-US"/>
              <a:t>Primary Reliance on Clean Fuels and Technologies by Residence</a:t>
            </a:r>
            <a:endParaRPr/>
          </a:p>
        </p:txBody>
      </p:sp>
      <p:sp>
        <p:nvSpPr>
          <p:cNvPr id="175" name="Google Shape;175;p5"/>
          <p:cNvSpPr txBox="1">
            <a:spLocks noGrp="1"/>
          </p:cNvSpPr>
          <p:nvPr>
            <p:ph type="body" idx="1"/>
          </p:nvPr>
        </p:nvSpPr>
        <p:spPr>
          <a:xfrm>
            <a:off x="628650" y="1485900"/>
            <a:ext cx="7886700" cy="4191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1800"/>
              <a:buNone/>
            </a:pPr>
            <a:r>
              <a:rPr lang="en-US"/>
              <a:t>Percent of de jure population relying on clean fuels and technologies for:</a:t>
            </a:r>
            <a:endParaRPr/>
          </a:p>
        </p:txBody>
      </p:sp>
      <p:graphicFrame>
        <p:nvGraphicFramePr>
          <p:cNvPr id="176" name="Google Shape;176;p5"/>
          <p:cNvGraphicFramePr/>
          <p:nvPr/>
        </p:nvGraphicFramePr>
        <p:xfrm>
          <a:off x="628649" y="1905000"/>
          <a:ext cx="7886699"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177" name="Google Shape;177;p5"/>
          <p:cNvSpPr txBox="1"/>
          <p:nvPr/>
        </p:nvSpPr>
        <p:spPr>
          <a:xfrm>
            <a:off x="4782433" y="2408433"/>
            <a:ext cx="285750" cy="323850"/>
          </a:xfrm>
          <a:prstGeom prst="rect">
            <a:avLst/>
          </a:prstGeom>
          <a:noFill/>
          <a:ln>
            <a:noFill/>
          </a:ln>
        </p:spPr>
        <p:txBody>
          <a:bodyPr spcFirstLastPara="1" wrap="square" lIns="91425" tIns="45700" rIns="91425" bIns="45700" anchor="ctr" anchorCtr="0">
            <a:normAutofit fontScale="92500" lnSpcReduction="20000"/>
          </a:bodyPr>
          <a:lstStyle/>
          <a:p>
            <a:pPr marL="0" marR="0" lvl="0" indent="0" algn="ctr" rtl="0">
              <a:spcBef>
                <a:spcPts val="0"/>
              </a:spcBef>
              <a:spcAft>
                <a:spcPts val="0"/>
              </a:spcAft>
              <a:buNone/>
            </a:pPr>
            <a:endParaRPr sz="1800" b="1" dirty="0">
              <a:solidFill>
                <a:schemeClr val="dk1"/>
              </a:solidFill>
              <a:latin typeface="Source Sans Pro"/>
              <a:ea typeface="Source Sans Pro"/>
              <a:cs typeface="Source Sans Pro"/>
              <a:sym typeface="Source Sans Pro"/>
            </a:endParaRPr>
          </a:p>
        </p:txBody>
      </p:sp>
      <p:sp>
        <p:nvSpPr>
          <p:cNvPr id="178" name="Google Shape;178;p5"/>
          <p:cNvSpPr txBox="1"/>
          <p:nvPr/>
        </p:nvSpPr>
        <p:spPr>
          <a:xfrm>
            <a:off x="3626733" y="2408433"/>
            <a:ext cx="314325" cy="323850"/>
          </a:xfrm>
          <a:prstGeom prst="rect">
            <a:avLst/>
          </a:prstGeom>
          <a:noFill/>
          <a:ln>
            <a:noFill/>
          </a:ln>
        </p:spPr>
        <p:txBody>
          <a:bodyPr spcFirstLastPara="1" wrap="square" lIns="91425" tIns="45700" rIns="91425" bIns="45700" anchor="ctr" anchorCtr="0">
            <a:normAutofit fontScale="92500" lnSpcReduction="20000"/>
          </a:bodyPr>
          <a:lstStyle/>
          <a:p>
            <a:pPr marL="0" marR="0" lvl="0" indent="0" algn="ctr" rtl="0">
              <a:spcBef>
                <a:spcPts val="0"/>
              </a:spcBef>
              <a:spcAft>
                <a:spcPts val="0"/>
              </a:spcAft>
              <a:buNone/>
            </a:pPr>
            <a:endParaRPr sz="1800" b="1" dirty="0">
              <a:solidFill>
                <a:schemeClr val="dk1"/>
              </a:solidFill>
              <a:latin typeface="Source Sans Pro"/>
              <a:ea typeface="Source Sans Pro"/>
              <a:cs typeface="Source Sans Pro"/>
              <a:sym typeface="Source Sans Pro"/>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6"/>
          <p:cNvSpPr txBox="1">
            <a:spLocks noGrp="1"/>
          </p:cNvSpPr>
          <p:nvPr>
            <p:ph type="title"/>
          </p:nvPr>
        </p:nvSpPr>
        <p:spPr>
          <a:xfrm>
            <a:off x="628648" y="365126"/>
            <a:ext cx="8258497" cy="93027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3600"/>
              <a:buFont typeface="Source Sans Pro"/>
              <a:buNone/>
            </a:pPr>
            <a:r>
              <a:rPr lang="en-US"/>
              <a:t>Households with Information Communication Technology by Residence</a:t>
            </a:r>
            <a:endParaRPr/>
          </a:p>
        </p:txBody>
      </p:sp>
      <p:sp>
        <p:nvSpPr>
          <p:cNvPr id="185" name="Google Shape;185;p6"/>
          <p:cNvSpPr txBox="1">
            <a:spLocks noGrp="1"/>
          </p:cNvSpPr>
          <p:nvPr>
            <p:ph type="body" idx="1"/>
          </p:nvPr>
        </p:nvSpPr>
        <p:spPr>
          <a:xfrm>
            <a:off x="628650" y="1485900"/>
            <a:ext cx="7886700" cy="4191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1800"/>
              <a:buNone/>
            </a:pPr>
            <a:r>
              <a:rPr lang="en-US"/>
              <a:t>Percent of households with a:</a:t>
            </a:r>
            <a:endParaRPr/>
          </a:p>
        </p:txBody>
      </p:sp>
      <p:graphicFrame>
        <p:nvGraphicFramePr>
          <p:cNvPr id="186" name="Google Shape;186;p6"/>
          <p:cNvGraphicFramePr/>
          <p:nvPr>
            <p:extLst>
              <p:ext uri="{D42A27DB-BD31-4B8C-83A1-F6EECF244321}">
                <p14:modId xmlns:p14="http://schemas.microsoft.com/office/powerpoint/2010/main" val="487754687"/>
              </p:ext>
            </p:extLst>
          </p:nvPr>
        </p:nvGraphicFramePr>
        <p:xfrm>
          <a:off x="814546" y="1905000"/>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7"/>
          <p:cNvSpPr txBox="1">
            <a:spLocks noGrp="1"/>
          </p:cNvSpPr>
          <p:nvPr>
            <p:ph type="title"/>
          </p:nvPr>
        </p:nvSpPr>
        <p:spPr>
          <a:xfrm>
            <a:off x="628649" y="365126"/>
            <a:ext cx="7886699" cy="93027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3600"/>
              <a:buFont typeface="Source Sans Pro"/>
              <a:buNone/>
            </a:pPr>
            <a:r>
              <a:rPr lang="en-US"/>
              <a:t>Households with a Means of Transportation by Residence</a:t>
            </a:r>
            <a:endParaRPr/>
          </a:p>
        </p:txBody>
      </p:sp>
      <p:sp>
        <p:nvSpPr>
          <p:cNvPr id="193" name="Google Shape;193;p7"/>
          <p:cNvSpPr txBox="1">
            <a:spLocks noGrp="1"/>
          </p:cNvSpPr>
          <p:nvPr>
            <p:ph type="body" idx="1"/>
          </p:nvPr>
        </p:nvSpPr>
        <p:spPr>
          <a:xfrm>
            <a:off x="628650" y="1485900"/>
            <a:ext cx="7886700" cy="4191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1800"/>
              <a:buNone/>
            </a:pPr>
            <a:r>
              <a:rPr lang="en-US"/>
              <a:t>Percent of households with a(n):</a:t>
            </a:r>
            <a:endParaRPr/>
          </a:p>
        </p:txBody>
      </p:sp>
      <p:graphicFrame>
        <p:nvGraphicFramePr>
          <p:cNvPr id="194" name="Google Shape;194;p7"/>
          <p:cNvGraphicFramePr/>
          <p:nvPr>
            <p:extLst>
              <p:ext uri="{D42A27DB-BD31-4B8C-83A1-F6EECF244321}">
                <p14:modId xmlns:p14="http://schemas.microsoft.com/office/powerpoint/2010/main" val="4133038208"/>
              </p:ext>
            </p:extLst>
          </p:nvPr>
        </p:nvGraphicFramePr>
        <p:xfrm>
          <a:off x="628649" y="2095499"/>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8"/>
          <p:cNvSpPr txBox="1">
            <a:spLocks noGrp="1"/>
          </p:cNvSpPr>
          <p:nvPr>
            <p:ph type="title"/>
          </p:nvPr>
        </p:nvSpPr>
        <p:spPr>
          <a:xfrm>
            <a:off x="623888" y="418306"/>
            <a:ext cx="7886700" cy="700087"/>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4000"/>
              <a:buFont typeface="Source Sans Pro"/>
              <a:buNone/>
            </a:pPr>
            <a:r>
              <a:rPr lang="en-US" sz="4000"/>
              <a:t>Wealth Index</a:t>
            </a:r>
            <a:endParaRPr/>
          </a:p>
        </p:txBody>
      </p:sp>
      <p:sp>
        <p:nvSpPr>
          <p:cNvPr id="200" name="Google Shape;200;p8"/>
          <p:cNvSpPr txBox="1">
            <a:spLocks noGrp="1"/>
          </p:cNvSpPr>
          <p:nvPr>
            <p:ph type="body" idx="1"/>
          </p:nvPr>
        </p:nvSpPr>
        <p:spPr>
          <a:xfrm>
            <a:off x="623888" y="1381125"/>
            <a:ext cx="7886700" cy="4708525"/>
          </a:xfrm>
          <a:prstGeom prst="rect">
            <a:avLst/>
          </a:prstGeom>
          <a:noFill/>
          <a:ln>
            <a:noFill/>
          </a:ln>
        </p:spPr>
        <p:txBody>
          <a:bodyPr spcFirstLastPara="1" wrap="square" lIns="91425" tIns="45700" rIns="91425" bIns="45700" anchor="t" anchorCtr="0">
            <a:normAutofit fontScale="92500"/>
          </a:bodyPr>
          <a:lstStyle/>
          <a:p>
            <a:pPr marL="342900" lvl="0" indent="-342900" algn="l" rtl="0">
              <a:lnSpc>
                <a:spcPct val="90000"/>
              </a:lnSpc>
              <a:spcBef>
                <a:spcPts val="0"/>
              </a:spcBef>
              <a:spcAft>
                <a:spcPts val="0"/>
              </a:spcAft>
              <a:buClr>
                <a:schemeClr val="dk1"/>
              </a:buClr>
              <a:buSzPct val="100000"/>
              <a:buFont typeface="Arial"/>
              <a:buChar char="•"/>
            </a:pPr>
            <a:r>
              <a:rPr lang="en-US" sz="2800" i="0">
                <a:solidFill>
                  <a:schemeClr val="dk1"/>
                </a:solidFill>
              </a:rPr>
              <a:t>Wealth is determined by scoring households based on a set of characteristics including access to electricity and ownership of various consumer goods.</a:t>
            </a:r>
            <a:endParaRPr/>
          </a:p>
          <a:p>
            <a:pPr marL="342900" lvl="0" indent="-342900" algn="l" rtl="0">
              <a:lnSpc>
                <a:spcPct val="90000"/>
              </a:lnSpc>
              <a:spcBef>
                <a:spcPts val="1000"/>
              </a:spcBef>
              <a:spcAft>
                <a:spcPts val="0"/>
              </a:spcAft>
              <a:buClr>
                <a:schemeClr val="dk1"/>
              </a:buClr>
              <a:buSzPct val="100000"/>
              <a:buFont typeface="Arial"/>
              <a:buChar char="•"/>
            </a:pPr>
            <a:r>
              <a:rPr lang="en-US" sz="2800" i="0">
                <a:solidFill>
                  <a:schemeClr val="dk1"/>
                </a:solidFill>
              </a:rPr>
              <a:t>Households are then ranked from lowest to highest score.</a:t>
            </a:r>
            <a:endParaRPr/>
          </a:p>
          <a:p>
            <a:pPr marL="342900" lvl="0" indent="-342900" algn="l" rtl="0">
              <a:lnSpc>
                <a:spcPct val="90000"/>
              </a:lnSpc>
              <a:spcBef>
                <a:spcPts val="1000"/>
              </a:spcBef>
              <a:spcAft>
                <a:spcPts val="0"/>
              </a:spcAft>
              <a:buClr>
                <a:schemeClr val="dk1"/>
              </a:buClr>
              <a:buSzPct val="100000"/>
              <a:buFont typeface="Arial"/>
              <a:buChar char="•"/>
            </a:pPr>
            <a:r>
              <a:rPr lang="en-US" sz="2800" i="0">
                <a:solidFill>
                  <a:schemeClr val="dk1"/>
                </a:solidFill>
              </a:rPr>
              <a:t>The list is then separated into 5 equal pieces (or quintiles), each representing 20% of the population.</a:t>
            </a:r>
            <a:endParaRPr/>
          </a:p>
          <a:p>
            <a:pPr marL="342900" lvl="0" indent="-342900" algn="l" rtl="0">
              <a:lnSpc>
                <a:spcPct val="90000"/>
              </a:lnSpc>
              <a:spcBef>
                <a:spcPts val="1000"/>
              </a:spcBef>
              <a:spcAft>
                <a:spcPts val="0"/>
              </a:spcAft>
              <a:buClr>
                <a:schemeClr val="dk1"/>
              </a:buClr>
              <a:buSzPct val="100000"/>
              <a:buFont typeface="Arial"/>
              <a:buChar char="•"/>
            </a:pPr>
            <a:r>
              <a:rPr lang="en-US" sz="2800" i="0">
                <a:solidFill>
                  <a:schemeClr val="dk1"/>
                </a:solidFill>
              </a:rPr>
              <a:t>Those in the highest quintile (top 20%) may not be “wealthy” but they are of higher socioeconomic status than 80% of the population.</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9"/>
          <p:cNvSpPr txBox="1">
            <a:spLocks noGrp="1"/>
          </p:cNvSpPr>
          <p:nvPr>
            <p:ph type="title"/>
          </p:nvPr>
        </p:nvSpPr>
        <p:spPr>
          <a:xfrm>
            <a:off x="623888" y="418306"/>
            <a:ext cx="7886700" cy="700087"/>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4000"/>
              <a:buFont typeface="Source Sans Pro"/>
              <a:buNone/>
            </a:pPr>
            <a:r>
              <a:rPr lang="en-US" sz="4000"/>
              <a:t>Wealth Index</a:t>
            </a:r>
            <a:endParaRPr/>
          </a:p>
        </p:txBody>
      </p:sp>
      <p:sp>
        <p:nvSpPr>
          <p:cNvPr id="207" name="Google Shape;207;p9"/>
          <p:cNvSpPr txBox="1">
            <a:spLocks noGrp="1"/>
          </p:cNvSpPr>
          <p:nvPr>
            <p:ph type="body" idx="1"/>
          </p:nvPr>
        </p:nvSpPr>
        <p:spPr>
          <a:xfrm>
            <a:off x="623888" y="3743325"/>
            <a:ext cx="8034339" cy="1819275"/>
          </a:xfrm>
          <a:prstGeom prst="rect">
            <a:avLst/>
          </a:prstGeom>
          <a:noFill/>
          <a:ln>
            <a:noFill/>
          </a:ln>
        </p:spPr>
        <p:txBody>
          <a:bodyPr spcFirstLastPara="1" wrap="square" lIns="91425" tIns="45700" rIns="91425" bIns="45700" anchor="t" anchorCtr="0">
            <a:normAutofit fontScale="85000" lnSpcReduction="10000"/>
          </a:bodyPr>
          <a:lstStyle/>
          <a:p>
            <a:pPr marL="0" lvl="0" indent="0" algn="l" rtl="0">
              <a:lnSpc>
                <a:spcPct val="130000"/>
              </a:lnSpc>
              <a:spcBef>
                <a:spcPts val="0"/>
              </a:spcBef>
              <a:spcAft>
                <a:spcPts val="0"/>
              </a:spcAft>
              <a:buClr>
                <a:schemeClr val="accent5"/>
              </a:buClr>
              <a:buSzPct val="100000"/>
              <a:buNone/>
            </a:pPr>
            <a:r>
              <a:rPr lang="en-US" sz="2800" b="1" i="0" err="1">
                <a:solidFill>
                  <a:schemeClr val="accent5"/>
                </a:solidFill>
              </a:rPr>
              <a:t>Karnali</a:t>
            </a:r>
            <a:r>
              <a:rPr lang="en-US" sz="2800" b="1" i="0">
                <a:solidFill>
                  <a:schemeClr val="accent5"/>
                </a:solidFill>
              </a:rPr>
              <a:t> (66%) </a:t>
            </a:r>
            <a:r>
              <a:rPr lang="en-US" sz="2800" i="0">
                <a:solidFill>
                  <a:schemeClr val="dk1"/>
                </a:solidFill>
              </a:rPr>
              <a:t>has the highest proportion of households in the </a:t>
            </a:r>
            <a:r>
              <a:rPr lang="en-US" sz="2800" b="1" i="0">
                <a:solidFill>
                  <a:schemeClr val="accent5"/>
                </a:solidFill>
              </a:rPr>
              <a:t>poorest</a:t>
            </a:r>
            <a:r>
              <a:rPr lang="en-US" sz="2800" i="0">
                <a:solidFill>
                  <a:schemeClr val="dk1"/>
                </a:solidFill>
              </a:rPr>
              <a:t> </a:t>
            </a:r>
            <a:r>
              <a:rPr lang="en-US" sz="2800" b="1" i="0">
                <a:solidFill>
                  <a:schemeClr val="accent5"/>
                </a:solidFill>
              </a:rPr>
              <a:t>quintile</a:t>
            </a:r>
            <a:r>
              <a:rPr lang="en-US" sz="2800" i="0">
                <a:solidFill>
                  <a:schemeClr val="dk1"/>
                </a:solidFill>
              </a:rPr>
              <a:t>, while </a:t>
            </a:r>
            <a:r>
              <a:rPr lang="en-US" sz="2800" b="1" i="0">
                <a:solidFill>
                  <a:schemeClr val="accent5"/>
                </a:solidFill>
              </a:rPr>
              <a:t>Bagmati (43%)</a:t>
            </a:r>
            <a:r>
              <a:rPr lang="en-US" sz="2800" i="0">
                <a:solidFill>
                  <a:schemeClr val="dk1"/>
                </a:solidFill>
              </a:rPr>
              <a:t> has the highest proportion of households in the </a:t>
            </a:r>
            <a:r>
              <a:rPr lang="en-US" sz="2800" b="1" i="0">
                <a:solidFill>
                  <a:schemeClr val="accent5"/>
                </a:solidFill>
              </a:rPr>
              <a:t>wealthiest quintile</a:t>
            </a:r>
            <a:r>
              <a:rPr lang="en-US" sz="2800" i="0">
                <a:solidFill>
                  <a:schemeClr val="dk1"/>
                </a:solidFill>
              </a:rPr>
              <a:t>.</a:t>
            </a:r>
            <a:endParaRPr/>
          </a:p>
        </p:txBody>
      </p:sp>
      <p:graphicFrame>
        <p:nvGraphicFramePr>
          <p:cNvPr id="208" name="Google Shape;208;p9"/>
          <p:cNvGraphicFramePr/>
          <p:nvPr>
            <p:extLst>
              <p:ext uri="{D42A27DB-BD31-4B8C-83A1-F6EECF244321}">
                <p14:modId xmlns:p14="http://schemas.microsoft.com/office/powerpoint/2010/main" val="2038626253"/>
              </p:ext>
            </p:extLst>
          </p:nvPr>
        </p:nvGraphicFramePr>
        <p:xfrm>
          <a:off x="623886" y="1482725"/>
          <a:ext cx="8034300" cy="1554510"/>
        </p:xfrm>
        <a:graphic>
          <a:graphicData uri="http://schemas.openxmlformats.org/drawingml/2006/table">
            <a:tbl>
              <a:tblPr firstRow="1" bandRow="1">
                <a:tableStyleId>{2D5ABB26-0587-4C30-8999-92F81FD0307C}</a:tableStyleId>
              </a:tblPr>
              <a:tblGrid>
                <a:gridCol w="1246000">
                  <a:extLst>
                    <a:ext uri="{9D8B030D-6E8A-4147-A177-3AD203B41FA5}">
                      <a16:colId xmlns:a16="http://schemas.microsoft.com/office/drawing/2014/main" val="20000"/>
                    </a:ext>
                  </a:extLst>
                </a:gridCol>
                <a:gridCol w="1324050">
                  <a:extLst>
                    <a:ext uri="{9D8B030D-6E8A-4147-A177-3AD203B41FA5}">
                      <a16:colId xmlns:a16="http://schemas.microsoft.com/office/drawing/2014/main" val="20001"/>
                    </a:ext>
                  </a:extLst>
                </a:gridCol>
                <a:gridCol w="1278650">
                  <a:extLst>
                    <a:ext uri="{9D8B030D-6E8A-4147-A177-3AD203B41FA5}">
                      <a16:colId xmlns:a16="http://schemas.microsoft.com/office/drawing/2014/main" val="20002"/>
                    </a:ext>
                  </a:extLst>
                </a:gridCol>
                <a:gridCol w="1338600">
                  <a:extLst>
                    <a:ext uri="{9D8B030D-6E8A-4147-A177-3AD203B41FA5}">
                      <a16:colId xmlns:a16="http://schemas.microsoft.com/office/drawing/2014/main" val="20003"/>
                    </a:ext>
                  </a:extLst>
                </a:gridCol>
                <a:gridCol w="1258675">
                  <a:extLst>
                    <a:ext uri="{9D8B030D-6E8A-4147-A177-3AD203B41FA5}">
                      <a16:colId xmlns:a16="http://schemas.microsoft.com/office/drawing/2014/main" val="20004"/>
                    </a:ext>
                  </a:extLst>
                </a:gridCol>
                <a:gridCol w="1588325">
                  <a:extLst>
                    <a:ext uri="{9D8B030D-6E8A-4147-A177-3AD203B41FA5}">
                      <a16:colId xmlns:a16="http://schemas.microsoft.com/office/drawing/2014/main" val="20005"/>
                    </a:ext>
                  </a:extLst>
                </a:gridCol>
              </a:tblGrid>
              <a:tr h="370850">
                <a:tc>
                  <a:txBody>
                    <a:bodyPr/>
                    <a:lstStyle/>
                    <a:p>
                      <a:pPr marL="0" marR="0" lvl="0" indent="0" algn="l" rtl="0">
                        <a:spcBef>
                          <a:spcPts val="0"/>
                        </a:spcBef>
                        <a:spcAft>
                          <a:spcPts val="0"/>
                        </a:spcAft>
                        <a:buNone/>
                      </a:pPr>
                      <a:endParaRPr sz="2800" dirty="0">
                        <a:latin typeface="Source Sans Pro"/>
                        <a:ea typeface="Source Sans Pro"/>
                        <a:cs typeface="Source Sans Pro"/>
                        <a:sym typeface="Source Sans Pro"/>
                      </a:endParaRPr>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rtl="0">
                        <a:spcBef>
                          <a:spcPts val="0"/>
                        </a:spcBef>
                        <a:spcAft>
                          <a:spcPts val="0"/>
                        </a:spcAft>
                        <a:buNone/>
                      </a:pPr>
                      <a:r>
                        <a:rPr lang="en-US" sz="2800" dirty="0">
                          <a:solidFill>
                            <a:schemeClr val="dk1"/>
                          </a:solidFill>
                          <a:sym typeface="Source Sans Pro"/>
                        </a:rPr>
                        <a:t>Lowest</a:t>
                      </a:r>
                      <a:endParaRPr dirty="0"/>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rtl="0">
                        <a:spcBef>
                          <a:spcPts val="0"/>
                        </a:spcBef>
                        <a:spcAft>
                          <a:spcPts val="0"/>
                        </a:spcAft>
                        <a:buNone/>
                      </a:pPr>
                      <a:r>
                        <a:rPr lang="en-US" sz="2800">
                          <a:solidFill>
                            <a:schemeClr val="dk1"/>
                          </a:solidFill>
                          <a:sym typeface="Source Sans Pro"/>
                        </a:rPr>
                        <a:t>2</a:t>
                      </a:r>
                      <a:r>
                        <a:rPr lang="en-US" sz="2800" baseline="30000">
                          <a:solidFill>
                            <a:schemeClr val="dk1"/>
                          </a:solidFill>
                          <a:sym typeface="Source Sans Pro"/>
                        </a:rPr>
                        <a:t>nd</a:t>
                      </a:r>
                      <a:endParaRPr sz="2800">
                        <a:solidFill>
                          <a:schemeClr val="dk1"/>
                        </a:solidFill>
                        <a:latin typeface="Source Sans Pro"/>
                        <a:ea typeface="Source Sans Pro"/>
                        <a:cs typeface="Source Sans Pro"/>
                        <a:sym typeface="Source Sans Pro"/>
                      </a:endParaRPr>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rtl="0">
                        <a:spcBef>
                          <a:spcPts val="0"/>
                        </a:spcBef>
                        <a:spcAft>
                          <a:spcPts val="0"/>
                        </a:spcAft>
                        <a:buNone/>
                      </a:pPr>
                      <a:r>
                        <a:rPr lang="en-US" sz="2800">
                          <a:solidFill>
                            <a:schemeClr val="dk1"/>
                          </a:solidFill>
                          <a:sym typeface="Source Sans Pro"/>
                        </a:rPr>
                        <a:t>Middle</a:t>
                      </a:r>
                      <a:endParaRPr/>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rtl="0">
                        <a:spcBef>
                          <a:spcPts val="0"/>
                        </a:spcBef>
                        <a:spcAft>
                          <a:spcPts val="0"/>
                        </a:spcAft>
                        <a:buNone/>
                      </a:pPr>
                      <a:r>
                        <a:rPr lang="en-US" sz="2800">
                          <a:solidFill>
                            <a:schemeClr val="dk1"/>
                          </a:solidFill>
                          <a:sym typeface="Source Sans Pro"/>
                        </a:rPr>
                        <a:t>4</a:t>
                      </a:r>
                      <a:r>
                        <a:rPr lang="en-US" sz="2800" baseline="30000">
                          <a:solidFill>
                            <a:schemeClr val="dk1"/>
                          </a:solidFill>
                          <a:sym typeface="Source Sans Pro"/>
                        </a:rPr>
                        <a:t>th</a:t>
                      </a:r>
                      <a:r>
                        <a:rPr lang="en-US" sz="2800">
                          <a:solidFill>
                            <a:schemeClr val="dk1"/>
                          </a:solidFill>
                          <a:sym typeface="Source Sans Pro"/>
                        </a:rPr>
                        <a:t> </a:t>
                      </a:r>
                      <a:endParaRPr/>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rtl="0">
                        <a:spcBef>
                          <a:spcPts val="0"/>
                        </a:spcBef>
                        <a:spcAft>
                          <a:spcPts val="0"/>
                        </a:spcAft>
                        <a:buNone/>
                      </a:pPr>
                      <a:r>
                        <a:rPr lang="en-US" sz="2800">
                          <a:solidFill>
                            <a:schemeClr val="dk1"/>
                          </a:solidFill>
                          <a:sym typeface="Source Sans Pro"/>
                        </a:rPr>
                        <a:t>Highest</a:t>
                      </a:r>
                      <a:endParaRPr/>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50">
                <a:tc>
                  <a:txBody>
                    <a:bodyPr/>
                    <a:lstStyle/>
                    <a:p>
                      <a:pPr marL="0" marR="0" lvl="0" indent="0" algn="l" rtl="0">
                        <a:spcBef>
                          <a:spcPts val="0"/>
                        </a:spcBef>
                        <a:spcAft>
                          <a:spcPts val="0"/>
                        </a:spcAft>
                        <a:buNone/>
                      </a:pPr>
                      <a:r>
                        <a:rPr lang="en-US" sz="2800">
                          <a:solidFill>
                            <a:schemeClr val="accent4"/>
                          </a:solidFill>
                          <a:sym typeface="Source Sans Pro SemiBold"/>
                        </a:rPr>
                        <a:t>Urban</a:t>
                      </a:r>
                      <a:endParaRPr/>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rtl="0">
                        <a:spcBef>
                          <a:spcPts val="0"/>
                        </a:spcBef>
                        <a:spcAft>
                          <a:spcPts val="0"/>
                        </a:spcAft>
                        <a:buNone/>
                      </a:pPr>
                      <a:r>
                        <a:rPr lang="en-US" sz="2800">
                          <a:solidFill>
                            <a:schemeClr val="accent4"/>
                          </a:solidFill>
                          <a:sym typeface="Source Sans Pro SemiBold"/>
                        </a:rPr>
                        <a:t>12%</a:t>
                      </a:r>
                      <a:endParaRPr/>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rtl="0">
                        <a:spcBef>
                          <a:spcPts val="0"/>
                        </a:spcBef>
                        <a:spcAft>
                          <a:spcPts val="0"/>
                        </a:spcAft>
                        <a:buNone/>
                      </a:pPr>
                      <a:r>
                        <a:rPr lang="en-US" sz="2800">
                          <a:solidFill>
                            <a:schemeClr val="accent4"/>
                          </a:solidFill>
                          <a:sym typeface="Source Sans Pro SemiBold"/>
                        </a:rPr>
                        <a:t>18%</a:t>
                      </a:r>
                      <a:endParaRPr/>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rtl="0">
                        <a:spcBef>
                          <a:spcPts val="0"/>
                        </a:spcBef>
                        <a:spcAft>
                          <a:spcPts val="0"/>
                        </a:spcAft>
                        <a:buNone/>
                      </a:pPr>
                      <a:r>
                        <a:rPr lang="en-US" sz="2800">
                          <a:solidFill>
                            <a:schemeClr val="accent4"/>
                          </a:solidFill>
                          <a:sym typeface="Source Sans Pro SemiBold"/>
                        </a:rPr>
                        <a:t>19%</a:t>
                      </a:r>
                      <a:endParaRPr/>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rtl="0">
                        <a:spcBef>
                          <a:spcPts val="0"/>
                        </a:spcBef>
                        <a:spcAft>
                          <a:spcPts val="0"/>
                        </a:spcAft>
                        <a:buNone/>
                      </a:pPr>
                      <a:r>
                        <a:rPr lang="en-US" sz="2800">
                          <a:solidFill>
                            <a:schemeClr val="accent4"/>
                          </a:solidFill>
                          <a:sym typeface="Source Sans Pro SemiBold"/>
                        </a:rPr>
                        <a:t>23%</a:t>
                      </a:r>
                      <a:endParaRPr/>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rtl="0">
                        <a:spcBef>
                          <a:spcPts val="0"/>
                        </a:spcBef>
                        <a:spcAft>
                          <a:spcPts val="0"/>
                        </a:spcAft>
                        <a:buNone/>
                      </a:pPr>
                      <a:r>
                        <a:rPr lang="en-US" sz="2800">
                          <a:solidFill>
                            <a:schemeClr val="accent4"/>
                          </a:solidFill>
                          <a:sym typeface="Source Sans Pro SemiBold"/>
                        </a:rPr>
                        <a:t>28%</a:t>
                      </a:r>
                      <a:endParaRPr/>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50">
                <a:tc>
                  <a:txBody>
                    <a:bodyPr/>
                    <a:lstStyle/>
                    <a:p>
                      <a:pPr marL="0" marR="0" lvl="0" indent="0" algn="l" rtl="0">
                        <a:spcBef>
                          <a:spcPts val="0"/>
                        </a:spcBef>
                        <a:spcAft>
                          <a:spcPts val="0"/>
                        </a:spcAft>
                        <a:buNone/>
                      </a:pPr>
                      <a:r>
                        <a:rPr lang="en-US" sz="2800">
                          <a:solidFill>
                            <a:schemeClr val="accent3"/>
                          </a:solidFill>
                          <a:sym typeface="Source Sans Pro SemiBold"/>
                        </a:rPr>
                        <a:t>Rural</a:t>
                      </a:r>
                      <a:endParaRPr/>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rtl="0">
                        <a:spcBef>
                          <a:spcPts val="0"/>
                        </a:spcBef>
                        <a:spcAft>
                          <a:spcPts val="0"/>
                        </a:spcAft>
                        <a:buNone/>
                      </a:pPr>
                      <a:r>
                        <a:rPr lang="en-US" sz="2800">
                          <a:solidFill>
                            <a:schemeClr val="accent3"/>
                          </a:solidFill>
                          <a:sym typeface="Source Sans Pro SemiBold"/>
                        </a:rPr>
                        <a:t>35%</a:t>
                      </a:r>
                      <a:endParaRPr/>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rtl="0">
                        <a:spcBef>
                          <a:spcPts val="0"/>
                        </a:spcBef>
                        <a:spcAft>
                          <a:spcPts val="0"/>
                        </a:spcAft>
                        <a:buNone/>
                      </a:pPr>
                      <a:r>
                        <a:rPr lang="en-US" sz="2800">
                          <a:solidFill>
                            <a:schemeClr val="accent3"/>
                          </a:solidFill>
                          <a:sym typeface="Source Sans Pro SemiBold"/>
                        </a:rPr>
                        <a:t>23%</a:t>
                      </a:r>
                      <a:endParaRPr/>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rtl="0">
                        <a:spcBef>
                          <a:spcPts val="0"/>
                        </a:spcBef>
                        <a:spcAft>
                          <a:spcPts val="0"/>
                        </a:spcAft>
                        <a:buNone/>
                      </a:pPr>
                      <a:r>
                        <a:rPr lang="en-US" sz="2800">
                          <a:solidFill>
                            <a:schemeClr val="accent3"/>
                          </a:solidFill>
                          <a:sym typeface="Source Sans Pro SemiBold"/>
                        </a:rPr>
                        <a:t>23%</a:t>
                      </a:r>
                      <a:endParaRPr/>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rtl="0">
                        <a:spcBef>
                          <a:spcPts val="0"/>
                        </a:spcBef>
                        <a:spcAft>
                          <a:spcPts val="0"/>
                        </a:spcAft>
                        <a:buNone/>
                      </a:pPr>
                      <a:r>
                        <a:rPr lang="en-US" sz="2800">
                          <a:solidFill>
                            <a:schemeClr val="accent3"/>
                          </a:solidFill>
                          <a:sym typeface="Source Sans Pro SemiBold"/>
                        </a:rPr>
                        <a:t>15%</a:t>
                      </a:r>
                      <a:endParaRPr/>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rtl="0">
                        <a:spcBef>
                          <a:spcPts val="0"/>
                        </a:spcBef>
                        <a:spcAft>
                          <a:spcPts val="0"/>
                        </a:spcAft>
                        <a:buNone/>
                      </a:pPr>
                      <a:r>
                        <a:rPr lang="en-US" sz="2800" dirty="0">
                          <a:solidFill>
                            <a:schemeClr val="accent3"/>
                          </a:solidFill>
                          <a:sym typeface="Source Sans Pro SemiBold"/>
                        </a:rPr>
                        <a:t>4%</a:t>
                      </a:r>
                      <a:endParaRPr dirty="0"/>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sld>
</file>

<file path=ppt/theme/theme1.xml><?xml version="1.0" encoding="utf-8"?>
<a:theme xmlns:a="http://schemas.openxmlformats.org/drawingml/2006/main" name="Custom Design">
  <a:themeElements>
    <a:clrScheme name="Template">
      <a:dk1>
        <a:srgbClr val="000000"/>
      </a:dk1>
      <a:lt1>
        <a:srgbClr val="FFFFFF"/>
      </a:lt1>
      <a:dk2>
        <a:srgbClr val="44546A"/>
      </a:dk2>
      <a:lt2>
        <a:srgbClr val="E7E6E6"/>
      </a:lt2>
      <a:accent1>
        <a:srgbClr val="00FFCC"/>
      </a:accent1>
      <a:accent2>
        <a:srgbClr val="FF6699"/>
      </a:accent2>
      <a:accent3>
        <a:srgbClr val="0563C1"/>
      </a:accent3>
      <a:accent4>
        <a:srgbClr val="E6BA00"/>
      </a:accent4>
      <a:accent5>
        <a:srgbClr val="6600FF"/>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1">
  <a:themeElements>
    <a:clrScheme name="Default Nepal">
      <a:dk1>
        <a:sysClr val="windowText" lastClr="000000"/>
      </a:dk1>
      <a:lt1>
        <a:sysClr val="window" lastClr="FFFFFF"/>
      </a:lt1>
      <a:dk2>
        <a:srgbClr val="44546A"/>
      </a:dk2>
      <a:lt2>
        <a:srgbClr val="E7E6E6"/>
      </a:lt2>
      <a:accent1>
        <a:srgbClr val="176C7D"/>
      </a:accent1>
      <a:accent2>
        <a:srgbClr val="EA7625"/>
      </a:accent2>
      <a:accent3>
        <a:srgbClr val="DFB326"/>
      </a:accent3>
      <a:accent4>
        <a:srgbClr val="7A479C"/>
      </a:accent4>
      <a:accent5>
        <a:srgbClr val="1C1E52"/>
      </a:accent5>
      <a:accent6>
        <a:srgbClr val="96B93D"/>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2">
  <a:themeElements>
    <a:clrScheme name="Maps">
      <a:dk1>
        <a:sysClr val="windowText" lastClr="000000"/>
      </a:dk1>
      <a:lt1>
        <a:sysClr val="window" lastClr="FFFFFF"/>
      </a:lt1>
      <a:dk2>
        <a:srgbClr val="44546A"/>
      </a:dk2>
      <a:lt2>
        <a:srgbClr val="E7E6E6"/>
      </a:lt2>
      <a:accent1>
        <a:srgbClr val="3C2456"/>
      </a:accent1>
      <a:accent2>
        <a:srgbClr val="7030A0"/>
      </a:accent2>
      <a:accent3>
        <a:srgbClr val="9ABCE0"/>
      </a:accent3>
      <a:accent4>
        <a:srgbClr val="A7896D"/>
      </a:accent4>
      <a:accent5>
        <a:srgbClr val="670000"/>
      </a:accent5>
      <a:accent6>
        <a:srgbClr val="1C1E5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Custom Design">
  <a:themeElements>
    <a:clrScheme name="JMP WASH colors">
      <a:dk1>
        <a:sysClr val="windowText" lastClr="000000"/>
      </a:dk1>
      <a:lt1>
        <a:sysClr val="window" lastClr="FFFFFF"/>
      </a:lt1>
      <a:dk2>
        <a:srgbClr val="44546A"/>
      </a:dk2>
      <a:lt2>
        <a:srgbClr val="E7E6E6"/>
      </a:lt2>
      <a:accent1>
        <a:srgbClr val="6600FF"/>
      </a:accent1>
      <a:accent2>
        <a:srgbClr val="52B24F"/>
      </a:accent2>
      <a:accent3>
        <a:srgbClr val="FDB813"/>
      </a:accent3>
      <a:accent4>
        <a:srgbClr val="FFD53F"/>
      </a:accent4>
      <a:accent5>
        <a:srgbClr val="F4F07A"/>
      </a:accent5>
      <a:accent6>
        <a:srgbClr val="16B9ED"/>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Template">
    <a:dk1>
      <a:srgbClr val="000000"/>
    </a:dk1>
    <a:lt1>
      <a:srgbClr val="FFFFFF"/>
    </a:lt1>
    <a:dk2>
      <a:srgbClr val="44546A"/>
    </a:dk2>
    <a:lt2>
      <a:srgbClr val="E7E6E6"/>
    </a:lt2>
    <a:accent1>
      <a:srgbClr val="00FFCC"/>
    </a:accent1>
    <a:accent2>
      <a:srgbClr val="FF6699"/>
    </a:accent2>
    <a:accent3>
      <a:srgbClr val="0563C1"/>
    </a:accent3>
    <a:accent4>
      <a:srgbClr val="E6BA00"/>
    </a:accent4>
    <a:accent5>
      <a:srgbClr val="6600FF"/>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83c4e5ee-5eea-4e8c-8b50-726738bccb6e">
      <Terms xmlns="http://schemas.microsoft.com/office/infopath/2007/PartnerControls"/>
    </lcf76f155ced4ddcb4097134ff3c332f>
    <TaxCatchAll xmlns="fa6a9aea-fb0f-4ddd-aff8-712634b7d5fe" xsi:nil="true"/>
    <_dlc_DocId xmlns="d16efad5-0601-4cf0-b7c2-89968258c777">VMX3MACP777Z-1177381151-27455</_dlc_DocId>
    <_dlc_DocIdUrl xmlns="d16efad5-0601-4cf0-b7c2-89968258c777">
      <Url>https://icfonline.sharepoint.com/sites/ihd-dhs/Dissemination/_layouts/15/DocIdRedir.aspx?ID=VMX3MACP777Z-1177381151-27455</Url>
      <Description>VMX3MACP777Z-1177381151-27455</Description>
    </_dlc_DocIdUrl>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7" ma:contentTypeDescription="Create a new document." ma:contentTypeScope="" ma:versionID="e7cbe689751eeaf97a6063955fa96448">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ff45c2014597e0afdac646b4b124c49b"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074C38F0-1EFE-4E3E-91EB-507091A36037}">
  <ds:schemaRefs>
    <ds:schemaRef ds:uri="83c4e5ee-5eea-4e8c-8b50-726738bccb6e"/>
    <ds:schemaRef ds:uri="d16efad5-0601-4cf0-b7c2-89968258c777"/>
    <ds:schemaRef ds:uri="fa6a9aea-fb0f-4ddd-aff8-712634b7d5fe"/>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928F4BD0-40A7-4F6A-9609-CEC39B53761E}">
  <ds:schemaRefs>
    <ds:schemaRef ds:uri="http://schemas.microsoft.com/sharepoint/v3/contenttype/forms"/>
  </ds:schemaRefs>
</ds:datastoreItem>
</file>

<file path=customXml/itemProps3.xml><?xml version="1.0" encoding="utf-8"?>
<ds:datastoreItem xmlns:ds="http://schemas.openxmlformats.org/officeDocument/2006/customXml" ds:itemID="{A11AFA9F-D57A-461E-BE9E-0C4E690F40F8}">
  <ds:schemaRefs>
    <ds:schemaRef ds:uri="83c4e5ee-5eea-4e8c-8b50-726738bccb6e"/>
    <ds:schemaRef ds:uri="d16efad5-0601-4cf0-b7c2-89968258c777"/>
    <ds:schemaRef ds:uri="fa6a9aea-fb0f-4ddd-aff8-712634b7d5f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4.xml><?xml version="1.0" encoding="utf-8"?>
<ds:datastoreItem xmlns:ds="http://schemas.openxmlformats.org/officeDocument/2006/customXml" ds:itemID="{AE223EF4-2384-49A5-BEE7-E28C5EC1A9B7}">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151</TotalTime>
  <Words>2392</Words>
  <Application>Microsoft Office PowerPoint</Application>
  <PresentationFormat>On-screen Show (4:3)</PresentationFormat>
  <Paragraphs>203</Paragraphs>
  <Slides>32</Slides>
  <Notes>30</Notes>
  <HiddenSlides>0</HiddenSlides>
  <MMClips>0</MMClips>
  <ScaleCrop>false</ScaleCrop>
  <HeadingPairs>
    <vt:vector size="6" baseType="variant">
      <vt:variant>
        <vt:lpstr>Fonts Used</vt:lpstr>
      </vt:variant>
      <vt:variant>
        <vt:i4>5</vt:i4>
      </vt:variant>
      <vt:variant>
        <vt:lpstr>Theme</vt:lpstr>
      </vt:variant>
      <vt:variant>
        <vt:i4>4</vt:i4>
      </vt:variant>
      <vt:variant>
        <vt:lpstr>Slide Titles</vt:lpstr>
      </vt:variant>
      <vt:variant>
        <vt:i4>32</vt:i4>
      </vt:variant>
    </vt:vector>
  </HeadingPairs>
  <TitlesOfParts>
    <vt:vector size="41" baseType="lpstr">
      <vt:lpstr>Calibri</vt:lpstr>
      <vt:lpstr>Source Sans Pro SemiBold</vt:lpstr>
      <vt:lpstr>Times New Roman</vt:lpstr>
      <vt:lpstr>Source Sans Pro</vt:lpstr>
      <vt:lpstr>Arial</vt:lpstr>
      <vt:lpstr>Custom Design</vt:lpstr>
      <vt:lpstr>Custom 1</vt:lpstr>
      <vt:lpstr>Custom 2</vt:lpstr>
      <vt:lpstr>1_Custom Design</vt:lpstr>
      <vt:lpstr>PowerPoint Presentation</vt:lpstr>
      <vt:lpstr>PowerPoint Presentation</vt:lpstr>
      <vt:lpstr>Electricity by Residence</vt:lpstr>
      <vt:lpstr>Primary Reliance on Clean Fuels  and Technologies by Residence</vt:lpstr>
      <vt:lpstr>Primary Reliance on Clean Fuels and Technologies by Residence</vt:lpstr>
      <vt:lpstr>Households with Information Communication Technology by Residence</vt:lpstr>
      <vt:lpstr>Households with a Means of Transportation by Residence</vt:lpstr>
      <vt:lpstr>Wealth Index</vt:lpstr>
      <vt:lpstr>Wealth Index</vt:lpstr>
      <vt:lpstr>PowerPoint Presentation</vt:lpstr>
      <vt:lpstr>PowerPoint Presentation</vt:lpstr>
      <vt:lpstr>Orphanhood by Residence</vt:lpstr>
      <vt:lpstr>PowerPoint Presentation</vt:lpstr>
      <vt:lpstr>PowerPoint Presentation</vt:lpstr>
      <vt:lpstr>Net School Attendance Ratio  by Residence</vt:lpstr>
      <vt:lpstr>Net School Attendance Ratio  by Residence</vt:lpstr>
      <vt:lpstr>Gender Parity Index:  Net Attendance Ratio</vt:lpstr>
      <vt:lpstr>Participation Rate in Organized Learning by Sex</vt:lpstr>
      <vt:lpstr>Food Insecurity</vt:lpstr>
      <vt:lpstr>Food Insecurity by Residence</vt:lpstr>
      <vt:lpstr>Food Insecurity by Province</vt:lpstr>
      <vt:lpstr>PowerPoint Presentation</vt:lpstr>
      <vt:lpstr>Drinking Water Service  by Residence</vt:lpstr>
      <vt:lpstr>Basic Drinking Water Service  by Province</vt:lpstr>
      <vt:lpstr>Person Collecting Drinking Water</vt:lpstr>
      <vt:lpstr>Availability of Sufficient  Drinking Water by Residence</vt:lpstr>
      <vt:lpstr>PowerPoint Presentation</vt:lpstr>
      <vt:lpstr>Appropriate Management  of Household Excreta</vt:lpstr>
      <vt:lpstr>Appropriate Management  of Household Excreta by Wealth</vt:lpstr>
      <vt:lpstr>Availability of Basic Handwashing Facility by Residence</vt:lpstr>
      <vt:lpstr>Menstrual Hygiene by Residence</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Balian, Sarah (CNTR)</cp:lastModifiedBy>
  <cp:revision>1</cp:revision>
  <dcterms:created xsi:type="dcterms:W3CDTF">2022-12-05T19:39:34Z</dcterms:created>
  <dcterms:modified xsi:type="dcterms:W3CDTF">2023-05-25T15:16:22Z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9b20234f-4806-4203-b1dd-1fe925e8090e</vt:lpwstr>
  </property>
  <property fmtid="{D5CDD505-2E9C-101B-9397-08002B2CF9AE}" pid="4" name="MediaServiceImageTags">
    <vt:lpwstr/>
  </property>
</Properties>
</file>