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notesSlides/notesSlide1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notesSlides/notesSlide1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1.xml" ContentType="application/vnd.openxmlformats-officedocument.themeOverride+xml"/>
  <Override PartName="/ppt/notesSlides/notesSlide1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12.xml" ContentType="application/vnd.openxmlformats-officedocument.themeOverr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62" r:id="rId6"/>
  </p:sldMasterIdLst>
  <p:notesMasterIdLst>
    <p:notesMasterId r:id="rId25"/>
  </p:notesMasterIdLst>
  <p:sldIdLst>
    <p:sldId id="257" r:id="rId7"/>
    <p:sldId id="404" r:id="rId8"/>
    <p:sldId id="406" r:id="rId9"/>
    <p:sldId id="424" r:id="rId10"/>
    <p:sldId id="408" r:id="rId11"/>
    <p:sldId id="423" r:id="rId12"/>
    <p:sldId id="402" r:id="rId13"/>
    <p:sldId id="410" r:id="rId14"/>
    <p:sldId id="411" r:id="rId15"/>
    <p:sldId id="412" r:id="rId16"/>
    <p:sldId id="414" r:id="rId17"/>
    <p:sldId id="415" r:id="rId18"/>
    <p:sldId id="425" r:id="rId19"/>
    <p:sldId id="416" r:id="rId20"/>
    <p:sldId id="405" r:id="rId21"/>
    <p:sldId id="418" r:id="rId22"/>
    <p:sldId id="419" r:id="rId23"/>
    <p:sldId id="421"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weimueller, Sally" initials="ZS" lastIdx="1" clrIdx="0">
    <p:extLst>
      <p:ext uri="{19B8F6BF-5375-455C-9EA6-DF929625EA0E}">
        <p15:presenceInfo xmlns:p15="http://schemas.microsoft.com/office/powerpoint/2012/main" userId="S-1-5-21-2338163137-2684688362-157462135-26562" providerId="AD"/>
      </p:ext>
    </p:extLst>
  </p:cmAuthor>
  <p:cmAuthor id="2" name="Linn, Anne" initials="LA" lastIdx="9" clrIdx="1">
    <p:extLst>
      <p:ext uri="{19B8F6BF-5375-455C-9EA6-DF929625EA0E}">
        <p15:presenceInfo xmlns:p15="http://schemas.microsoft.com/office/powerpoint/2012/main" userId="S-1-5-21-2338163137-2684688362-157462135-81058" providerId="AD"/>
      </p:ext>
    </p:extLst>
  </p:cmAuthor>
  <p:cmAuthor id="3" name="Owusu Ansah, Victoria" initials="OAV" lastIdx="3" clrIdx="2">
    <p:extLst>
      <p:ext uri="{19B8F6BF-5375-455C-9EA6-DF929625EA0E}">
        <p15:presenceInfo xmlns:p15="http://schemas.microsoft.com/office/powerpoint/2012/main" userId="S::56230@icf.com::b2eff32f-aa4f-4367-adb8-f6c1b3d009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6CF7E2-DEDC-4D29-9A0F-2BB872070ED8}" v="28" dt="2023-02-16T16:48:56.2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7" autoAdjust="0"/>
    <p:restoredTop sz="86496" autoAdjust="0"/>
  </p:normalViewPr>
  <p:slideViewPr>
    <p:cSldViewPr snapToGrid="0">
      <p:cViewPr varScale="1">
        <p:scale>
          <a:sx n="88" d="100"/>
          <a:sy n="88" d="100"/>
        </p:scale>
        <p:origin x="560" y="56"/>
      </p:cViewPr>
      <p:guideLst/>
    </p:cSldViewPr>
  </p:slideViewPr>
  <p:outlineViewPr>
    <p:cViewPr>
      <p:scale>
        <a:sx n="33" d="100"/>
        <a:sy n="33" d="100"/>
      </p:scale>
      <p:origin x="0" y="-133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CNTR)" userId="e93d1f50-85ab-41a8-a34a-185a53159573" providerId="ADAL" clId="{8A6CF7E2-DEDC-4D29-9A0F-2BB872070ED8}"/>
    <pc:docChg chg="undo custSel modSld">
      <pc:chgData name="McFarland, Annette (CNTR)" userId="e93d1f50-85ab-41a8-a34a-185a53159573" providerId="ADAL" clId="{8A6CF7E2-DEDC-4D29-9A0F-2BB872070ED8}" dt="2023-02-10T21:24:47.299" v="955" actId="20577"/>
      <pc:docMkLst>
        <pc:docMk/>
      </pc:docMkLst>
      <pc:sldChg chg="modSp mod modNotesTx">
        <pc:chgData name="McFarland, Annette (CNTR)" userId="e93d1f50-85ab-41a8-a34a-185a53159573" providerId="ADAL" clId="{8A6CF7E2-DEDC-4D29-9A0F-2BB872070ED8}" dt="2023-02-10T20:56:39.222" v="554" actId="20577"/>
        <pc:sldMkLst>
          <pc:docMk/>
          <pc:sldMk cId="341080092" sldId="402"/>
        </pc:sldMkLst>
        <pc:graphicFrameChg chg="mod">
          <ac:chgData name="McFarland, Annette (CNTR)" userId="e93d1f50-85ab-41a8-a34a-185a53159573" providerId="ADAL" clId="{8A6CF7E2-DEDC-4D29-9A0F-2BB872070ED8}" dt="2023-02-10T20:55:16.141" v="367" actId="207"/>
          <ac:graphicFrameMkLst>
            <pc:docMk/>
            <pc:sldMk cId="341080092" sldId="402"/>
            <ac:graphicFrameMk id="8" creationId="{00000000-0000-0000-0000-000000000000}"/>
          </ac:graphicFrameMkLst>
        </pc:graphicFrameChg>
      </pc:sldChg>
      <pc:sldChg chg="addSp delSp modSp mod">
        <pc:chgData name="McFarland, Annette (CNTR)" userId="e93d1f50-85ab-41a8-a34a-185a53159573" providerId="ADAL" clId="{8A6CF7E2-DEDC-4D29-9A0F-2BB872070ED8}" dt="2023-02-10T20:21:24.359" v="14" actId="208"/>
        <pc:sldMkLst>
          <pc:docMk/>
          <pc:sldMk cId="2728368272" sldId="404"/>
        </pc:sldMkLst>
        <pc:spChg chg="mod topLvl">
          <ac:chgData name="McFarland, Annette (CNTR)" userId="e93d1f50-85ab-41a8-a34a-185a53159573" providerId="ADAL" clId="{8A6CF7E2-DEDC-4D29-9A0F-2BB872070ED8}" dt="2023-02-10T20:21:15.454" v="13" actId="165"/>
          <ac:spMkLst>
            <pc:docMk/>
            <pc:sldMk cId="2728368272" sldId="404"/>
            <ac:spMk id="4" creationId="{00000000-0000-0000-0000-000000000000}"/>
          </ac:spMkLst>
        </pc:spChg>
        <pc:grpChg chg="add del mod">
          <ac:chgData name="McFarland, Annette (CNTR)" userId="e93d1f50-85ab-41a8-a34a-185a53159573" providerId="ADAL" clId="{8A6CF7E2-DEDC-4D29-9A0F-2BB872070ED8}" dt="2023-02-10T20:21:15.454" v="13" actId="165"/>
          <ac:grpSpMkLst>
            <pc:docMk/>
            <pc:sldMk cId="2728368272" sldId="404"/>
            <ac:grpSpMk id="6" creationId="{637DE290-2E9F-DF0D-07EC-18E257426619}"/>
          </ac:grpSpMkLst>
        </pc:grpChg>
        <pc:picChg chg="mod topLvl">
          <ac:chgData name="McFarland, Annette (CNTR)" userId="e93d1f50-85ab-41a8-a34a-185a53159573" providerId="ADAL" clId="{8A6CF7E2-DEDC-4D29-9A0F-2BB872070ED8}" dt="2023-02-10T20:21:24.359" v="14" actId="208"/>
          <ac:picMkLst>
            <pc:docMk/>
            <pc:sldMk cId="2728368272" sldId="404"/>
            <ac:picMk id="5" creationId="{3254C628-5305-D259-D677-58290E916F21}"/>
          </ac:picMkLst>
        </pc:picChg>
      </pc:sldChg>
      <pc:sldChg chg="modSp mod">
        <pc:chgData name="McFarland, Annette (CNTR)" userId="e93d1f50-85ab-41a8-a34a-185a53159573" providerId="ADAL" clId="{8A6CF7E2-DEDC-4D29-9A0F-2BB872070ED8}" dt="2023-02-10T21:13:28.386" v="743" actId="208"/>
        <pc:sldMkLst>
          <pc:docMk/>
          <pc:sldMk cId="3087494424" sldId="405"/>
        </pc:sldMkLst>
        <pc:picChg chg="mod">
          <ac:chgData name="McFarland, Annette (CNTR)" userId="e93d1f50-85ab-41a8-a34a-185a53159573" providerId="ADAL" clId="{8A6CF7E2-DEDC-4D29-9A0F-2BB872070ED8}" dt="2023-02-10T21:13:28.386" v="743" actId="208"/>
          <ac:picMkLst>
            <pc:docMk/>
            <pc:sldMk cId="3087494424" sldId="405"/>
            <ac:picMk id="7" creationId="{6B54F0B4-788C-FDF9-9E3B-D1EBF4B43228}"/>
          </ac:picMkLst>
        </pc:picChg>
      </pc:sldChg>
      <pc:sldChg chg="modSp mod modNotesTx">
        <pc:chgData name="McFarland, Annette (CNTR)" userId="e93d1f50-85ab-41a8-a34a-185a53159573" providerId="ADAL" clId="{8A6CF7E2-DEDC-4D29-9A0F-2BB872070ED8}" dt="2023-02-10T20:51:12.544" v="272" actId="20578"/>
        <pc:sldMkLst>
          <pc:docMk/>
          <pc:sldMk cId="1471711129" sldId="406"/>
        </pc:sldMkLst>
        <pc:spChg chg="mod">
          <ac:chgData name="McFarland, Annette (CNTR)" userId="e93d1f50-85ab-41a8-a34a-185a53159573" providerId="ADAL" clId="{8A6CF7E2-DEDC-4D29-9A0F-2BB872070ED8}" dt="2023-02-10T20:41:15.586" v="37" actId="1076"/>
          <ac:spMkLst>
            <pc:docMk/>
            <pc:sldMk cId="1471711129" sldId="406"/>
            <ac:spMk id="8" creationId="{00000000-0000-0000-0000-000000000000}"/>
          </ac:spMkLst>
        </pc:spChg>
        <pc:spChg chg="mod">
          <ac:chgData name="McFarland, Annette (CNTR)" userId="e93d1f50-85ab-41a8-a34a-185a53159573" providerId="ADAL" clId="{8A6CF7E2-DEDC-4D29-9A0F-2BB872070ED8}" dt="2023-02-10T20:51:12.544" v="272" actId="20578"/>
          <ac:spMkLst>
            <pc:docMk/>
            <pc:sldMk cId="1471711129" sldId="406"/>
            <ac:spMk id="10" creationId="{00000000-0000-0000-0000-000000000000}"/>
          </ac:spMkLst>
        </pc:spChg>
      </pc:sldChg>
      <pc:sldChg chg="addSp delSp modSp mod modNotesTx">
        <pc:chgData name="McFarland, Annette (CNTR)" userId="e93d1f50-85ab-41a8-a34a-185a53159573" providerId="ADAL" clId="{8A6CF7E2-DEDC-4D29-9A0F-2BB872070ED8}" dt="2023-02-10T21:02:22.402" v="668" actId="404"/>
        <pc:sldMkLst>
          <pc:docMk/>
          <pc:sldMk cId="642488153" sldId="408"/>
        </pc:sldMkLst>
        <pc:spChg chg="mod">
          <ac:chgData name="McFarland, Annette (CNTR)" userId="e93d1f50-85ab-41a8-a34a-185a53159573" providerId="ADAL" clId="{8A6CF7E2-DEDC-4D29-9A0F-2BB872070ED8}" dt="2023-02-10T20:49:39.465" v="251" actId="207"/>
          <ac:spMkLst>
            <pc:docMk/>
            <pc:sldMk cId="642488153" sldId="408"/>
            <ac:spMk id="3" creationId="{D2661A4F-0DCD-91F0-A7FB-77A1BF26642B}"/>
          </ac:spMkLst>
        </pc:spChg>
        <pc:spChg chg="mod">
          <ac:chgData name="McFarland, Annette (CNTR)" userId="e93d1f50-85ab-41a8-a34a-185a53159573" providerId="ADAL" clId="{8A6CF7E2-DEDC-4D29-9A0F-2BB872070ED8}" dt="2023-02-10T21:02:22.402" v="668" actId="404"/>
          <ac:spMkLst>
            <pc:docMk/>
            <pc:sldMk cId="642488153" sldId="408"/>
            <ac:spMk id="5" creationId="{00000000-0000-0000-0000-000000000000}"/>
          </ac:spMkLst>
        </pc:spChg>
        <pc:spChg chg="add del mod">
          <ac:chgData name="McFarland, Annette (CNTR)" userId="e93d1f50-85ab-41a8-a34a-185a53159573" providerId="ADAL" clId="{8A6CF7E2-DEDC-4D29-9A0F-2BB872070ED8}" dt="2023-02-10T20:50:40.668" v="269" actId="478"/>
          <ac:spMkLst>
            <pc:docMk/>
            <pc:sldMk cId="642488153" sldId="408"/>
            <ac:spMk id="6" creationId="{18599574-E412-1DED-5114-E70675B24F7D}"/>
          </ac:spMkLst>
        </pc:spChg>
        <pc:spChg chg="mod">
          <ac:chgData name="McFarland, Annette (CNTR)" userId="e93d1f50-85ab-41a8-a34a-185a53159573" providerId="ADAL" clId="{8A6CF7E2-DEDC-4D29-9A0F-2BB872070ED8}" dt="2023-02-10T20:49:28.261" v="248" actId="113"/>
          <ac:spMkLst>
            <pc:docMk/>
            <pc:sldMk cId="642488153" sldId="408"/>
            <ac:spMk id="7" creationId="{7688025E-FE38-EA87-B434-C5AE5EEDB8E2}"/>
          </ac:spMkLst>
        </pc:spChg>
        <pc:spChg chg="mod">
          <ac:chgData name="McFarland, Annette (CNTR)" userId="e93d1f50-85ab-41a8-a34a-185a53159573" providerId="ADAL" clId="{8A6CF7E2-DEDC-4D29-9A0F-2BB872070ED8}" dt="2023-02-10T20:49:56.139" v="254" actId="1076"/>
          <ac:spMkLst>
            <pc:docMk/>
            <pc:sldMk cId="642488153" sldId="408"/>
            <ac:spMk id="18" creationId="{591807C4-B836-4BF6-3033-24E4CC7DF3C2}"/>
          </ac:spMkLst>
        </pc:spChg>
        <pc:spChg chg="mod">
          <ac:chgData name="McFarland, Annette (CNTR)" userId="e93d1f50-85ab-41a8-a34a-185a53159573" providerId="ADAL" clId="{8A6CF7E2-DEDC-4D29-9A0F-2BB872070ED8}" dt="2023-02-10T20:50:12.733" v="259" actId="113"/>
          <ac:spMkLst>
            <pc:docMk/>
            <pc:sldMk cId="642488153" sldId="408"/>
            <ac:spMk id="19" creationId="{7EEB0424-ED85-39C2-5F45-573B909E9F49}"/>
          </ac:spMkLst>
        </pc:spChg>
        <pc:spChg chg="mod">
          <ac:chgData name="McFarland, Annette (CNTR)" userId="e93d1f50-85ab-41a8-a34a-185a53159573" providerId="ADAL" clId="{8A6CF7E2-DEDC-4D29-9A0F-2BB872070ED8}" dt="2023-02-10T20:50:07.290" v="257" actId="1076"/>
          <ac:spMkLst>
            <pc:docMk/>
            <pc:sldMk cId="642488153" sldId="408"/>
            <ac:spMk id="20" creationId="{A99DD190-052B-19EC-05D0-58735F6893CA}"/>
          </ac:spMkLst>
        </pc:spChg>
        <pc:spChg chg="mod">
          <ac:chgData name="McFarland, Annette (CNTR)" userId="e93d1f50-85ab-41a8-a34a-185a53159573" providerId="ADAL" clId="{8A6CF7E2-DEDC-4D29-9A0F-2BB872070ED8}" dt="2023-02-10T20:50:18.387" v="261" actId="113"/>
          <ac:spMkLst>
            <pc:docMk/>
            <pc:sldMk cId="642488153" sldId="408"/>
            <ac:spMk id="21" creationId="{559F4261-9E55-C8FE-4EB1-A841CA010370}"/>
          </ac:spMkLst>
        </pc:spChg>
        <pc:spChg chg="mod">
          <ac:chgData name="McFarland, Annette (CNTR)" userId="e93d1f50-85ab-41a8-a34a-185a53159573" providerId="ADAL" clId="{8A6CF7E2-DEDC-4D29-9A0F-2BB872070ED8}" dt="2023-02-10T20:50:23.988" v="263" actId="122"/>
          <ac:spMkLst>
            <pc:docMk/>
            <pc:sldMk cId="642488153" sldId="408"/>
            <ac:spMk id="22" creationId="{C9FF93E6-1E5D-3998-A55D-9E7C3E31E360}"/>
          </ac:spMkLst>
        </pc:spChg>
        <pc:spChg chg="mod">
          <ac:chgData name="McFarland, Annette (CNTR)" userId="e93d1f50-85ab-41a8-a34a-185a53159573" providerId="ADAL" clId="{8A6CF7E2-DEDC-4D29-9A0F-2BB872070ED8}" dt="2023-02-10T20:50:29.099" v="265" actId="122"/>
          <ac:spMkLst>
            <pc:docMk/>
            <pc:sldMk cId="642488153" sldId="408"/>
            <ac:spMk id="27" creationId="{3D952EF8-3CF7-CDF2-E833-06497B9A8DAD}"/>
          </ac:spMkLst>
        </pc:spChg>
      </pc:sldChg>
      <pc:sldChg chg="modSp modNotesTx">
        <pc:chgData name="McFarland, Annette (CNTR)" userId="e93d1f50-85ab-41a8-a34a-185a53159573" providerId="ADAL" clId="{8A6CF7E2-DEDC-4D29-9A0F-2BB872070ED8}" dt="2023-02-10T20:58:02.012" v="567" actId="20577"/>
        <pc:sldMkLst>
          <pc:docMk/>
          <pc:sldMk cId="3246372347" sldId="410"/>
        </pc:sldMkLst>
        <pc:graphicFrameChg chg="mod">
          <ac:chgData name="McFarland, Annette (CNTR)" userId="e93d1f50-85ab-41a8-a34a-185a53159573" providerId="ADAL" clId="{8A6CF7E2-DEDC-4D29-9A0F-2BB872070ED8}" dt="2023-02-10T20:57:29.829" v="556" actId="207"/>
          <ac:graphicFrameMkLst>
            <pc:docMk/>
            <pc:sldMk cId="3246372347" sldId="410"/>
            <ac:graphicFrameMk id="8" creationId="{00000000-0000-0000-0000-000000000000}"/>
          </ac:graphicFrameMkLst>
        </pc:graphicFrameChg>
      </pc:sldChg>
      <pc:sldChg chg="modNotesTx">
        <pc:chgData name="McFarland, Annette (CNTR)" userId="e93d1f50-85ab-41a8-a34a-185a53159573" providerId="ADAL" clId="{8A6CF7E2-DEDC-4D29-9A0F-2BB872070ED8}" dt="2023-02-10T21:00:15.051" v="611" actId="20577"/>
        <pc:sldMkLst>
          <pc:docMk/>
          <pc:sldMk cId="4150495821" sldId="411"/>
        </pc:sldMkLst>
      </pc:sldChg>
      <pc:sldChg chg="modNotesTx">
        <pc:chgData name="McFarland, Annette (CNTR)" userId="e93d1f50-85ab-41a8-a34a-185a53159573" providerId="ADAL" clId="{8A6CF7E2-DEDC-4D29-9A0F-2BB872070ED8}" dt="2023-02-10T21:01:53.798" v="661" actId="6549"/>
        <pc:sldMkLst>
          <pc:docMk/>
          <pc:sldMk cId="769909129" sldId="412"/>
        </pc:sldMkLst>
      </pc:sldChg>
      <pc:sldChg chg="modNotesTx">
        <pc:chgData name="McFarland, Annette (CNTR)" userId="e93d1f50-85ab-41a8-a34a-185a53159573" providerId="ADAL" clId="{8A6CF7E2-DEDC-4D29-9A0F-2BB872070ED8}" dt="2023-02-10T21:09:34.913" v="711" actId="20577"/>
        <pc:sldMkLst>
          <pc:docMk/>
          <pc:sldMk cId="2009717978" sldId="414"/>
        </pc:sldMkLst>
      </pc:sldChg>
      <pc:sldChg chg="modSp mod modNotesTx">
        <pc:chgData name="McFarland, Annette (CNTR)" userId="e93d1f50-85ab-41a8-a34a-185a53159573" providerId="ADAL" clId="{8A6CF7E2-DEDC-4D29-9A0F-2BB872070ED8}" dt="2023-02-10T21:11:36.468" v="737" actId="6549"/>
        <pc:sldMkLst>
          <pc:docMk/>
          <pc:sldMk cId="3076436181" sldId="415"/>
        </pc:sldMkLst>
        <pc:spChg chg="mod">
          <ac:chgData name="McFarland, Annette (CNTR)" userId="e93d1f50-85ab-41a8-a34a-185a53159573" providerId="ADAL" clId="{8A6CF7E2-DEDC-4D29-9A0F-2BB872070ED8}" dt="2023-02-10T21:02:31.581" v="669" actId="404"/>
          <ac:spMkLst>
            <pc:docMk/>
            <pc:sldMk cId="3076436181" sldId="415"/>
            <ac:spMk id="5" creationId="{00000000-0000-0000-0000-000000000000}"/>
          </ac:spMkLst>
        </pc:spChg>
        <pc:spChg chg="mod">
          <ac:chgData name="McFarland, Annette (CNTR)" userId="e93d1f50-85ab-41a8-a34a-185a53159573" providerId="ADAL" clId="{8A6CF7E2-DEDC-4D29-9A0F-2BB872070ED8}" dt="2023-02-10T21:03:12.029" v="686" actId="122"/>
          <ac:spMkLst>
            <pc:docMk/>
            <pc:sldMk cId="3076436181" sldId="415"/>
            <ac:spMk id="17" creationId="{FD6FAB29-AF20-B932-F8AE-C684BAADD3B6}"/>
          </ac:spMkLst>
        </pc:spChg>
        <pc:spChg chg="mod">
          <ac:chgData name="McFarland, Annette (CNTR)" userId="e93d1f50-85ab-41a8-a34a-185a53159573" providerId="ADAL" clId="{8A6CF7E2-DEDC-4D29-9A0F-2BB872070ED8}" dt="2023-02-10T21:02:37.216" v="671" actId="113"/>
          <ac:spMkLst>
            <pc:docMk/>
            <pc:sldMk cId="3076436181" sldId="415"/>
            <ac:spMk id="18" creationId="{54B41F44-A48F-888B-56F5-51C1CEEFED4C}"/>
          </ac:spMkLst>
        </pc:spChg>
        <pc:spChg chg="mod">
          <ac:chgData name="McFarland, Annette (CNTR)" userId="e93d1f50-85ab-41a8-a34a-185a53159573" providerId="ADAL" clId="{8A6CF7E2-DEDC-4D29-9A0F-2BB872070ED8}" dt="2023-02-10T21:03:32.783" v="689" actId="1076"/>
          <ac:spMkLst>
            <pc:docMk/>
            <pc:sldMk cId="3076436181" sldId="415"/>
            <ac:spMk id="19" creationId="{B63D0EC7-ECAF-E819-E10F-DF7E90516DD6}"/>
          </ac:spMkLst>
        </pc:spChg>
        <pc:spChg chg="mod">
          <ac:chgData name="McFarland, Annette (CNTR)" userId="e93d1f50-85ab-41a8-a34a-185a53159573" providerId="ADAL" clId="{8A6CF7E2-DEDC-4D29-9A0F-2BB872070ED8}" dt="2023-02-10T21:03:28.801" v="688" actId="1076"/>
          <ac:spMkLst>
            <pc:docMk/>
            <pc:sldMk cId="3076436181" sldId="415"/>
            <ac:spMk id="20" creationId="{DECB6966-35CA-8770-CDDA-9B788A893124}"/>
          </ac:spMkLst>
        </pc:spChg>
        <pc:spChg chg="mod">
          <ac:chgData name="McFarland, Annette (CNTR)" userId="e93d1f50-85ab-41a8-a34a-185a53159573" providerId="ADAL" clId="{8A6CF7E2-DEDC-4D29-9A0F-2BB872070ED8}" dt="2023-02-10T21:03:36.389" v="690" actId="1076"/>
          <ac:spMkLst>
            <pc:docMk/>
            <pc:sldMk cId="3076436181" sldId="415"/>
            <ac:spMk id="21" creationId="{25CD606D-304E-F93F-3500-90E2692E2178}"/>
          </ac:spMkLst>
        </pc:spChg>
        <pc:spChg chg="mod">
          <ac:chgData name="McFarland, Annette (CNTR)" userId="e93d1f50-85ab-41a8-a34a-185a53159573" providerId="ADAL" clId="{8A6CF7E2-DEDC-4D29-9A0F-2BB872070ED8}" dt="2023-02-10T21:02:57.679" v="680" actId="1076"/>
          <ac:spMkLst>
            <pc:docMk/>
            <pc:sldMk cId="3076436181" sldId="415"/>
            <ac:spMk id="22" creationId="{C1E440E3-9A94-FC91-E1A1-386DBFC0A194}"/>
          </ac:spMkLst>
        </pc:spChg>
        <pc:spChg chg="mod">
          <ac:chgData name="McFarland, Annette (CNTR)" userId="e93d1f50-85ab-41a8-a34a-185a53159573" providerId="ADAL" clId="{8A6CF7E2-DEDC-4D29-9A0F-2BB872070ED8}" dt="2023-02-10T21:03:21.168" v="687" actId="1076"/>
          <ac:spMkLst>
            <pc:docMk/>
            <pc:sldMk cId="3076436181" sldId="415"/>
            <ac:spMk id="23" creationId="{F5AF8709-4DAC-3D90-FB6A-E6330002380F}"/>
          </ac:spMkLst>
        </pc:spChg>
        <pc:spChg chg="mod">
          <ac:chgData name="McFarland, Annette (CNTR)" userId="e93d1f50-85ab-41a8-a34a-185a53159573" providerId="ADAL" clId="{8A6CF7E2-DEDC-4D29-9A0F-2BB872070ED8}" dt="2023-02-10T21:03:07.040" v="684" actId="122"/>
          <ac:spMkLst>
            <pc:docMk/>
            <pc:sldMk cId="3076436181" sldId="415"/>
            <ac:spMk id="29" creationId="{F0CC6615-D1CC-1219-E6AB-C083E270DA4A}"/>
          </ac:spMkLst>
        </pc:spChg>
      </pc:sldChg>
      <pc:sldChg chg="modNotesTx">
        <pc:chgData name="McFarland, Annette (CNTR)" userId="e93d1f50-85ab-41a8-a34a-185a53159573" providerId="ADAL" clId="{8A6CF7E2-DEDC-4D29-9A0F-2BB872070ED8}" dt="2023-02-10T21:19:46.626" v="911" actId="6549"/>
        <pc:sldMkLst>
          <pc:docMk/>
          <pc:sldMk cId="811980566" sldId="416"/>
        </pc:sldMkLst>
      </pc:sldChg>
      <pc:sldChg chg="modNotesTx">
        <pc:chgData name="McFarland, Annette (CNTR)" userId="e93d1f50-85ab-41a8-a34a-185a53159573" providerId="ADAL" clId="{8A6CF7E2-DEDC-4D29-9A0F-2BB872070ED8}" dt="2023-02-10T21:21:33.287" v="924" actId="20577"/>
        <pc:sldMkLst>
          <pc:docMk/>
          <pc:sldMk cId="1301051927" sldId="418"/>
        </pc:sldMkLst>
      </pc:sldChg>
      <pc:sldChg chg="modSp mod delCm modNotesTx">
        <pc:chgData name="McFarland, Annette (CNTR)" userId="e93d1f50-85ab-41a8-a34a-185a53159573" providerId="ADAL" clId="{8A6CF7E2-DEDC-4D29-9A0F-2BB872070ED8}" dt="2023-02-10T21:24:47.299" v="955" actId="20577"/>
        <pc:sldMkLst>
          <pc:docMk/>
          <pc:sldMk cId="1208968874" sldId="419"/>
        </pc:sldMkLst>
        <pc:spChg chg="mod">
          <ac:chgData name="McFarland, Annette (CNTR)" userId="e93d1f50-85ab-41a8-a34a-185a53159573" providerId="ADAL" clId="{8A6CF7E2-DEDC-4D29-9A0F-2BB872070ED8}" dt="2023-02-10T21:22:37.811" v="928" actId="207"/>
          <ac:spMkLst>
            <pc:docMk/>
            <pc:sldMk cId="1208968874" sldId="419"/>
            <ac:spMk id="9" creationId="{00000000-0000-0000-0000-000000000000}"/>
          </ac:spMkLst>
        </pc:spChg>
        <pc:spChg chg="mod">
          <ac:chgData name="McFarland, Annette (CNTR)" userId="e93d1f50-85ab-41a8-a34a-185a53159573" providerId="ADAL" clId="{8A6CF7E2-DEDC-4D29-9A0F-2BB872070ED8}" dt="2023-02-10T21:22:25.863" v="926" actId="207"/>
          <ac:spMkLst>
            <pc:docMk/>
            <pc:sldMk cId="1208968874" sldId="419"/>
            <ac:spMk id="10" creationId="{00000000-0000-0000-0000-000000000000}"/>
          </ac:spMkLst>
        </pc:spChg>
        <pc:graphicFrameChg chg="mod">
          <ac:chgData name="McFarland, Annette (CNTR)" userId="e93d1f50-85ab-41a8-a34a-185a53159573" providerId="ADAL" clId="{8A6CF7E2-DEDC-4D29-9A0F-2BB872070ED8}" dt="2023-02-10T21:22:32.493" v="927" actId="208"/>
          <ac:graphicFrameMkLst>
            <pc:docMk/>
            <pc:sldMk cId="1208968874" sldId="419"/>
            <ac:graphicFrameMk id="8" creationId="{00000000-0000-0000-0000-000000000000}"/>
          </ac:graphicFrameMkLst>
        </pc:graphicFrameChg>
      </pc:sldChg>
      <pc:sldChg chg="modSp mod modNotesTx">
        <pc:chgData name="McFarland, Annette (CNTR)" userId="e93d1f50-85ab-41a8-a34a-185a53159573" providerId="ADAL" clId="{8A6CF7E2-DEDC-4D29-9A0F-2BB872070ED8}" dt="2023-02-10T20:53:09.942" v="358" actId="20577"/>
        <pc:sldMkLst>
          <pc:docMk/>
          <pc:sldMk cId="4098959721" sldId="423"/>
        </pc:sldMkLst>
        <pc:spChg chg="mod">
          <ac:chgData name="McFarland, Annette (CNTR)" userId="e93d1f50-85ab-41a8-a34a-185a53159573" providerId="ADAL" clId="{8A6CF7E2-DEDC-4D29-9A0F-2BB872070ED8}" dt="2023-02-10T20:51:20.434" v="273"/>
          <ac:spMkLst>
            <pc:docMk/>
            <pc:sldMk cId="4098959721" sldId="423"/>
            <ac:spMk id="5" creationId="{00000000-0000-0000-0000-000000000000}"/>
          </ac:spMkLst>
        </pc:spChg>
      </pc:sldChg>
      <pc:sldChg chg="mod modNotesTx">
        <pc:chgData name="McFarland, Annette (CNTR)" userId="e93d1f50-85ab-41a8-a34a-185a53159573" providerId="ADAL" clId="{8A6CF7E2-DEDC-4D29-9A0F-2BB872070ED8}" dt="2023-02-10T20:47:32.527" v="191" actId="20577"/>
        <pc:sldMkLst>
          <pc:docMk/>
          <pc:sldMk cId="831819025" sldId="424"/>
        </pc:sldMkLst>
      </pc:sldChg>
      <pc:sldChg chg="modSp mod modNotesTx">
        <pc:chgData name="McFarland, Annette (CNTR)" userId="e93d1f50-85ab-41a8-a34a-185a53159573" providerId="ADAL" clId="{8A6CF7E2-DEDC-4D29-9A0F-2BB872070ED8}" dt="2023-02-10T21:20:23.674" v="915" actId="207"/>
        <pc:sldMkLst>
          <pc:docMk/>
          <pc:sldMk cId="2902661135" sldId="425"/>
        </pc:sldMkLst>
        <pc:spChg chg="mod">
          <ac:chgData name="McFarland, Annette (CNTR)" userId="e93d1f50-85ab-41a8-a34a-185a53159573" providerId="ADAL" clId="{8A6CF7E2-DEDC-4D29-9A0F-2BB872070ED8}" dt="2023-02-10T21:20:20.127" v="914" actId="207"/>
          <ac:spMkLst>
            <pc:docMk/>
            <pc:sldMk cId="2902661135" sldId="425"/>
            <ac:spMk id="9" creationId="{00000000-0000-0000-0000-000000000000}"/>
          </ac:spMkLst>
        </pc:spChg>
        <pc:spChg chg="mod">
          <ac:chgData name="McFarland, Annette (CNTR)" userId="e93d1f50-85ab-41a8-a34a-185a53159573" providerId="ADAL" clId="{8A6CF7E2-DEDC-4D29-9A0F-2BB872070ED8}" dt="2023-02-10T21:20:23.674" v="915" actId="207"/>
          <ac:spMkLst>
            <pc:docMk/>
            <pc:sldMk cId="2902661135" sldId="425"/>
            <ac:spMk id="10" creationId="{00000000-0000-0000-0000-000000000000}"/>
          </ac:spMkLst>
        </pc:spChg>
        <pc:graphicFrameChg chg="mod">
          <ac:chgData name="McFarland, Annette (CNTR)" userId="e93d1f50-85ab-41a8-a34a-185a53159573" providerId="ADAL" clId="{8A6CF7E2-DEDC-4D29-9A0F-2BB872070ED8}" dt="2023-02-10T21:20:14.059" v="913" actId="208"/>
          <ac:graphicFrameMkLst>
            <pc:docMk/>
            <pc:sldMk cId="2902661135" sldId="425"/>
            <ac:graphicFrameMk id="8" creationId="{00000000-0000-0000-0000-000000000000}"/>
          </ac:graphicFrameMkLst>
        </pc:graphicFrameChg>
      </pc:sldChg>
    </pc:docChg>
  </pc:docChgLst>
  <pc:docChgLst>
    <pc:chgData name="Sarah Balian" userId="b3b060d9-4d34-479b-ad68-688eaebf93c5" providerId="ADAL" clId="{561CAA52-C71A-42E1-903B-29DFED8C2D9D}"/>
    <pc:docChg chg="undo custSel modSld delMainMaster modMainMaster">
      <pc:chgData name="Sarah Balian" userId="b3b060d9-4d34-479b-ad68-688eaebf93c5" providerId="ADAL" clId="{561CAA52-C71A-42E1-903B-29DFED8C2D9D}" dt="2022-08-15T16:56:53.182" v="192" actId="27918"/>
      <pc:docMkLst>
        <pc:docMk/>
      </pc:docMkLst>
      <pc:sldChg chg="modSp mod">
        <pc:chgData name="Sarah Balian" userId="b3b060d9-4d34-479b-ad68-688eaebf93c5" providerId="ADAL" clId="{561CAA52-C71A-42E1-903B-29DFED8C2D9D}" dt="2022-08-15T16:12:48.781" v="27" actId="1076"/>
        <pc:sldMkLst>
          <pc:docMk/>
          <pc:sldMk cId="1289625166" sldId="257"/>
        </pc:sldMkLst>
        <pc:spChg chg="mod">
          <ac:chgData name="Sarah Balian" userId="b3b060d9-4d34-479b-ad68-688eaebf93c5" providerId="ADAL" clId="{561CAA52-C71A-42E1-903B-29DFED8C2D9D}" dt="2022-08-15T16:12:48.781" v="27" actId="1076"/>
          <ac:spMkLst>
            <pc:docMk/>
            <pc:sldMk cId="1289625166" sldId="257"/>
            <ac:spMk id="3" creationId="{00000000-0000-0000-0000-000000000000}"/>
          </ac:spMkLst>
        </pc:spChg>
      </pc:sldChg>
      <pc:sldChg chg="modSp mod delCm">
        <pc:chgData name="Sarah Balian" userId="b3b060d9-4d34-479b-ad68-688eaebf93c5" providerId="ADAL" clId="{561CAA52-C71A-42E1-903B-29DFED8C2D9D}" dt="2022-08-15T16:27:33.035" v="82" actId="207"/>
        <pc:sldMkLst>
          <pc:docMk/>
          <pc:sldMk cId="341080092" sldId="402"/>
        </pc:sldMkLst>
        <pc:graphicFrameChg chg="mod">
          <ac:chgData name="Sarah Balian" userId="b3b060d9-4d34-479b-ad68-688eaebf93c5" providerId="ADAL" clId="{561CAA52-C71A-42E1-903B-29DFED8C2D9D}" dt="2022-08-15T16:27:33.035" v="82" actId="207"/>
          <ac:graphicFrameMkLst>
            <pc:docMk/>
            <pc:sldMk cId="341080092" sldId="402"/>
            <ac:graphicFrameMk id="8" creationId="{00000000-0000-0000-0000-000000000000}"/>
          </ac:graphicFrameMkLst>
        </pc:graphicFrameChg>
      </pc:sldChg>
      <pc:sldChg chg="modSp">
        <pc:chgData name="Sarah Balian" userId="b3b060d9-4d34-479b-ad68-688eaebf93c5" providerId="ADAL" clId="{561CAA52-C71A-42E1-903B-29DFED8C2D9D}" dt="2022-08-15T16:13:53.478" v="30" actId="207"/>
        <pc:sldMkLst>
          <pc:docMk/>
          <pc:sldMk cId="1471711129" sldId="406"/>
        </pc:sldMkLst>
        <pc:graphicFrameChg chg="mod">
          <ac:chgData name="Sarah Balian" userId="b3b060d9-4d34-479b-ad68-688eaebf93c5" providerId="ADAL" clId="{561CAA52-C71A-42E1-903B-29DFED8C2D9D}" dt="2022-08-15T16:13:53.478" v="30" actId="207"/>
          <ac:graphicFrameMkLst>
            <pc:docMk/>
            <pc:sldMk cId="1471711129" sldId="406"/>
            <ac:graphicFrameMk id="9" creationId="{00000000-0000-0000-0000-000000000000}"/>
          </ac:graphicFrameMkLst>
        </pc:graphicFrameChg>
      </pc:sldChg>
      <pc:sldChg chg="addSp delSp modSp mod">
        <pc:chgData name="Sarah Balian" userId="b3b060d9-4d34-479b-ad68-688eaebf93c5" providerId="ADAL" clId="{561CAA52-C71A-42E1-903B-29DFED8C2D9D}" dt="2022-08-15T16:17:28.492" v="66" actId="1076"/>
        <pc:sldMkLst>
          <pc:docMk/>
          <pc:sldMk cId="642488153" sldId="408"/>
        </pc:sldMkLst>
        <pc:spChg chg="mod">
          <ac:chgData name="Sarah Balian" userId="b3b060d9-4d34-479b-ad68-688eaebf93c5" providerId="ADAL" clId="{561CAA52-C71A-42E1-903B-29DFED8C2D9D}" dt="2022-08-15T16:16:11.213" v="48" actId="1076"/>
          <ac:spMkLst>
            <pc:docMk/>
            <pc:sldMk cId="642488153" sldId="408"/>
            <ac:spMk id="3" creationId="{D2661A4F-0DCD-91F0-A7FB-77A1BF26642B}"/>
          </ac:spMkLst>
        </pc:spChg>
        <pc:spChg chg="mod">
          <ac:chgData name="Sarah Balian" userId="b3b060d9-4d34-479b-ad68-688eaebf93c5" providerId="ADAL" clId="{561CAA52-C71A-42E1-903B-29DFED8C2D9D}" dt="2022-08-15T16:17:28.492" v="66" actId="1076"/>
          <ac:spMkLst>
            <pc:docMk/>
            <pc:sldMk cId="642488153" sldId="408"/>
            <ac:spMk id="5" creationId="{00000000-0000-0000-0000-000000000000}"/>
          </ac:spMkLst>
        </pc:spChg>
        <pc:spChg chg="mod">
          <ac:chgData name="Sarah Balian" userId="b3b060d9-4d34-479b-ad68-688eaebf93c5" providerId="ADAL" clId="{561CAA52-C71A-42E1-903B-29DFED8C2D9D}" dt="2022-08-15T16:15:15.621" v="35" actId="14100"/>
          <ac:spMkLst>
            <pc:docMk/>
            <pc:sldMk cId="642488153" sldId="408"/>
            <ac:spMk id="6" creationId="{18599574-E412-1DED-5114-E70675B24F7D}"/>
          </ac:spMkLst>
        </pc:spChg>
        <pc:spChg chg="mod">
          <ac:chgData name="Sarah Balian" userId="b3b060d9-4d34-479b-ad68-688eaebf93c5" providerId="ADAL" clId="{561CAA52-C71A-42E1-903B-29DFED8C2D9D}" dt="2022-08-15T16:16:06.635" v="47" actId="255"/>
          <ac:spMkLst>
            <pc:docMk/>
            <pc:sldMk cId="642488153" sldId="408"/>
            <ac:spMk id="7" creationId="{7688025E-FE38-EA87-B434-C5AE5EEDB8E2}"/>
          </ac:spMkLst>
        </pc:spChg>
        <pc:spChg chg="del">
          <ac:chgData name="Sarah Balian" userId="b3b060d9-4d34-479b-ad68-688eaebf93c5" providerId="ADAL" clId="{561CAA52-C71A-42E1-903B-29DFED8C2D9D}" dt="2022-08-15T16:14:40.972" v="33" actId="478"/>
          <ac:spMkLst>
            <pc:docMk/>
            <pc:sldMk cId="642488153" sldId="408"/>
            <ac:spMk id="9" creationId="{CB978A6E-ABA4-90A9-348A-C1A08C30C7CE}"/>
          </ac:spMkLst>
        </pc:spChg>
        <pc:spChg chg="del mod">
          <ac:chgData name="Sarah Balian" userId="b3b060d9-4d34-479b-ad68-688eaebf93c5" providerId="ADAL" clId="{561CAA52-C71A-42E1-903B-29DFED8C2D9D}" dt="2022-08-15T16:15:21.652" v="36" actId="478"/>
          <ac:spMkLst>
            <pc:docMk/>
            <pc:sldMk cId="642488153" sldId="408"/>
            <ac:spMk id="10" creationId="{51710330-EDF7-57A6-F0CF-27027BF7C2CC}"/>
          </ac:spMkLst>
        </pc:spChg>
        <pc:spChg chg="del mod">
          <ac:chgData name="Sarah Balian" userId="b3b060d9-4d34-479b-ad68-688eaebf93c5" providerId="ADAL" clId="{561CAA52-C71A-42E1-903B-29DFED8C2D9D}" dt="2022-08-15T16:15:22.523" v="37" actId="478"/>
          <ac:spMkLst>
            <pc:docMk/>
            <pc:sldMk cId="642488153" sldId="408"/>
            <ac:spMk id="11" creationId="{4C015CA3-9701-8A06-BBD6-49EEB9F020EC}"/>
          </ac:spMkLst>
        </pc:spChg>
        <pc:spChg chg="del mod">
          <ac:chgData name="Sarah Balian" userId="b3b060d9-4d34-479b-ad68-688eaebf93c5" providerId="ADAL" clId="{561CAA52-C71A-42E1-903B-29DFED8C2D9D}" dt="2022-08-15T16:15:31.851" v="42" actId="478"/>
          <ac:spMkLst>
            <pc:docMk/>
            <pc:sldMk cId="642488153" sldId="408"/>
            <ac:spMk id="12" creationId="{08BD31E2-8673-A1A7-5418-5BB2AE2DB05E}"/>
          </ac:spMkLst>
        </pc:spChg>
        <pc:spChg chg="del">
          <ac:chgData name="Sarah Balian" userId="b3b060d9-4d34-479b-ad68-688eaebf93c5" providerId="ADAL" clId="{561CAA52-C71A-42E1-903B-29DFED8C2D9D}" dt="2022-08-15T16:15:29.732" v="40" actId="478"/>
          <ac:spMkLst>
            <pc:docMk/>
            <pc:sldMk cId="642488153" sldId="408"/>
            <ac:spMk id="13" creationId="{9369665C-9B0B-53C9-9B67-89B582FE9B34}"/>
          </ac:spMkLst>
        </pc:spChg>
        <pc:spChg chg="del mod">
          <ac:chgData name="Sarah Balian" userId="b3b060d9-4d34-479b-ad68-688eaebf93c5" providerId="ADAL" clId="{561CAA52-C71A-42E1-903B-29DFED8C2D9D}" dt="2022-08-15T16:15:33.042" v="43" actId="478"/>
          <ac:spMkLst>
            <pc:docMk/>
            <pc:sldMk cId="642488153" sldId="408"/>
            <ac:spMk id="14" creationId="{324DD63B-591C-9DA7-A66A-CCAA50F8AC15}"/>
          </ac:spMkLst>
        </pc:spChg>
        <pc:spChg chg="del mod">
          <ac:chgData name="Sarah Balian" userId="b3b060d9-4d34-479b-ad68-688eaebf93c5" providerId="ADAL" clId="{561CAA52-C71A-42E1-903B-29DFED8C2D9D}" dt="2022-08-15T16:15:26.483" v="39" actId="478"/>
          <ac:spMkLst>
            <pc:docMk/>
            <pc:sldMk cId="642488153" sldId="408"/>
            <ac:spMk id="15" creationId="{8D65CD5C-2343-AE23-D551-0F81704ECAC8}"/>
          </ac:spMkLst>
        </pc:spChg>
        <pc:spChg chg="del">
          <ac:chgData name="Sarah Balian" userId="b3b060d9-4d34-479b-ad68-688eaebf93c5" providerId="ADAL" clId="{561CAA52-C71A-42E1-903B-29DFED8C2D9D}" dt="2022-08-15T16:15:30.842" v="41" actId="478"/>
          <ac:spMkLst>
            <pc:docMk/>
            <pc:sldMk cId="642488153" sldId="408"/>
            <ac:spMk id="16" creationId="{C6B67FF6-4DCC-1FF4-4B5E-FCF44404C8FB}"/>
          </ac:spMkLst>
        </pc:spChg>
        <pc:spChg chg="del mod">
          <ac:chgData name="Sarah Balian" userId="b3b060d9-4d34-479b-ad68-688eaebf93c5" providerId="ADAL" clId="{561CAA52-C71A-42E1-903B-29DFED8C2D9D}" dt="2022-08-15T16:15:25.515" v="38" actId="478"/>
          <ac:spMkLst>
            <pc:docMk/>
            <pc:sldMk cId="642488153" sldId="408"/>
            <ac:spMk id="17" creationId="{0C5508BB-8AD8-2DD7-70F4-E243EE59E8CE}"/>
          </ac:spMkLst>
        </pc:spChg>
        <pc:spChg chg="mod">
          <ac:chgData name="Sarah Balian" userId="b3b060d9-4d34-479b-ad68-688eaebf93c5" providerId="ADAL" clId="{561CAA52-C71A-42E1-903B-29DFED8C2D9D}" dt="2022-08-15T16:16:13.972" v="49" actId="1076"/>
          <ac:spMkLst>
            <pc:docMk/>
            <pc:sldMk cId="642488153" sldId="408"/>
            <ac:spMk id="18" creationId="{591807C4-B836-4BF6-3033-24E4CC7DF3C2}"/>
          </ac:spMkLst>
        </pc:spChg>
        <pc:spChg chg="mod">
          <ac:chgData name="Sarah Balian" userId="b3b060d9-4d34-479b-ad68-688eaebf93c5" providerId="ADAL" clId="{561CAA52-C71A-42E1-903B-29DFED8C2D9D}" dt="2022-08-15T16:16:44.261" v="59" actId="1076"/>
          <ac:spMkLst>
            <pc:docMk/>
            <pc:sldMk cId="642488153" sldId="408"/>
            <ac:spMk id="19" creationId="{7EEB0424-ED85-39C2-5F45-573B909E9F49}"/>
          </ac:spMkLst>
        </pc:spChg>
        <pc:spChg chg="mod">
          <ac:chgData name="Sarah Balian" userId="b3b060d9-4d34-479b-ad68-688eaebf93c5" providerId="ADAL" clId="{561CAA52-C71A-42E1-903B-29DFED8C2D9D}" dt="2022-08-15T16:16:48.005" v="60" actId="1076"/>
          <ac:spMkLst>
            <pc:docMk/>
            <pc:sldMk cId="642488153" sldId="408"/>
            <ac:spMk id="20" creationId="{A99DD190-052B-19EC-05D0-58735F6893CA}"/>
          </ac:spMkLst>
        </pc:spChg>
        <pc:spChg chg="mod">
          <ac:chgData name="Sarah Balian" userId="b3b060d9-4d34-479b-ad68-688eaebf93c5" providerId="ADAL" clId="{561CAA52-C71A-42E1-903B-29DFED8C2D9D}" dt="2022-08-15T16:16:29.524" v="55" actId="1076"/>
          <ac:spMkLst>
            <pc:docMk/>
            <pc:sldMk cId="642488153" sldId="408"/>
            <ac:spMk id="21" creationId="{559F4261-9E55-C8FE-4EB1-A841CA010370}"/>
          </ac:spMkLst>
        </pc:spChg>
        <pc:spChg chg="mod">
          <ac:chgData name="Sarah Balian" userId="b3b060d9-4d34-479b-ad68-688eaebf93c5" providerId="ADAL" clId="{561CAA52-C71A-42E1-903B-29DFED8C2D9D}" dt="2022-08-15T16:16:40.204" v="57" actId="1076"/>
          <ac:spMkLst>
            <pc:docMk/>
            <pc:sldMk cId="642488153" sldId="408"/>
            <ac:spMk id="22" creationId="{C9FF93E6-1E5D-3998-A55D-9E7C3E31E360}"/>
          </ac:spMkLst>
        </pc:spChg>
        <pc:spChg chg="mod">
          <ac:chgData name="Sarah Balian" userId="b3b060d9-4d34-479b-ad68-688eaebf93c5" providerId="ADAL" clId="{561CAA52-C71A-42E1-903B-29DFED8C2D9D}" dt="2022-08-15T16:16:23.182" v="53" actId="1076"/>
          <ac:spMkLst>
            <pc:docMk/>
            <pc:sldMk cId="642488153" sldId="408"/>
            <ac:spMk id="27" creationId="{3D952EF8-3CF7-CDF2-E833-06497B9A8DAD}"/>
          </ac:spMkLst>
        </pc:spChg>
        <pc:spChg chg="mod">
          <ac:chgData name="Sarah Balian" userId="b3b060d9-4d34-479b-ad68-688eaebf93c5" providerId="ADAL" clId="{561CAA52-C71A-42E1-903B-29DFED8C2D9D}" dt="2022-08-15T16:17:07.044" v="62" actId="207"/>
          <ac:spMkLst>
            <pc:docMk/>
            <pc:sldMk cId="642488153" sldId="408"/>
            <ac:spMk id="28" creationId="{C0A11EF6-B2AD-D793-A425-1B035A2D2CE9}"/>
          </ac:spMkLst>
        </pc:spChg>
        <pc:spChg chg="mod">
          <ac:chgData name="Sarah Balian" userId="b3b060d9-4d34-479b-ad68-688eaebf93c5" providerId="ADAL" clId="{561CAA52-C71A-42E1-903B-29DFED8C2D9D}" dt="2022-08-15T16:15:53.557" v="46" actId="1076"/>
          <ac:spMkLst>
            <pc:docMk/>
            <pc:sldMk cId="642488153" sldId="408"/>
            <ac:spMk id="30" creationId="{2A4F93AA-67A4-36E8-8F46-E66BDFBF6333}"/>
          </ac:spMkLst>
        </pc:spChg>
        <pc:spChg chg="mod">
          <ac:chgData name="Sarah Balian" userId="b3b060d9-4d34-479b-ad68-688eaebf93c5" providerId="ADAL" clId="{561CAA52-C71A-42E1-903B-29DFED8C2D9D}" dt="2022-08-15T16:17:07.044" v="62" actId="207"/>
          <ac:spMkLst>
            <pc:docMk/>
            <pc:sldMk cId="642488153" sldId="408"/>
            <ac:spMk id="31" creationId="{87A5FBE0-AFC3-40E9-17FA-C20B28C002EE}"/>
          </ac:spMkLst>
        </pc:spChg>
        <pc:spChg chg="mod">
          <ac:chgData name="Sarah Balian" userId="b3b060d9-4d34-479b-ad68-688eaebf93c5" providerId="ADAL" clId="{561CAA52-C71A-42E1-903B-29DFED8C2D9D}" dt="2022-08-15T16:17:25.331" v="65" actId="207"/>
          <ac:spMkLst>
            <pc:docMk/>
            <pc:sldMk cId="642488153" sldId="408"/>
            <ac:spMk id="32" creationId="{419908A3-D108-8DA8-025F-70C6D60AED4F}"/>
          </ac:spMkLst>
        </pc:spChg>
        <pc:spChg chg="mod">
          <ac:chgData name="Sarah Balian" userId="b3b060d9-4d34-479b-ad68-688eaebf93c5" providerId="ADAL" clId="{561CAA52-C71A-42E1-903B-29DFED8C2D9D}" dt="2022-08-15T16:17:19.746" v="64" actId="207"/>
          <ac:spMkLst>
            <pc:docMk/>
            <pc:sldMk cId="642488153" sldId="408"/>
            <ac:spMk id="33" creationId="{AEECDCAF-D1B9-5F9C-9E9C-E4C18B0E560F}"/>
          </ac:spMkLst>
        </pc:spChg>
        <pc:spChg chg="mod">
          <ac:chgData name="Sarah Balian" userId="b3b060d9-4d34-479b-ad68-688eaebf93c5" providerId="ADAL" clId="{561CAA52-C71A-42E1-903B-29DFED8C2D9D}" dt="2022-08-15T16:17:19.746" v="64" actId="207"/>
          <ac:spMkLst>
            <pc:docMk/>
            <pc:sldMk cId="642488153" sldId="408"/>
            <ac:spMk id="34" creationId="{B8D2ED51-DF51-6793-5E2D-CBD4C4B54150}"/>
          </ac:spMkLst>
        </pc:spChg>
        <pc:spChg chg="mod">
          <ac:chgData name="Sarah Balian" userId="b3b060d9-4d34-479b-ad68-688eaebf93c5" providerId="ADAL" clId="{561CAA52-C71A-42E1-903B-29DFED8C2D9D}" dt="2022-08-15T16:17:13.637" v="63" actId="207"/>
          <ac:spMkLst>
            <pc:docMk/>
            <pc:sldMk cId="642488153" sldId="408"/>
            <ac:spMk id="35" creationId="{6E66F7A4-20D0-D9B8-C5C9-1B5723966BA3}"/>
          </ac:spMkLst>
        </pc:spChg>
        <pc:spChg chg="mod">
          <ac:chgData name="Sarah Balian" userId="b3b060d9-4d34-479b-ad68-688eaebf93c5" providerId="ADAL" clId="{561CAA52-C71A-42E1-903B-29DFED8C2D9D}" dt="2022-08-15T16:17:07.044" v="62" actId="207"/>
          <ac:spMkLst>
            <pc:docMk/>
            <pc:sldMk cId="642488153" sldId="408"/>
            <ac:spMk id="36" creationId="{69F1BFFC-33D6-160E-7EB0-15FCB6253E10}"/>
          </ac:spMkLst>
        </pc:spChg>
        <pc:spChg chg="mod">
          <ac:chgData name="Sarah Balian" userId="b3b060d9-4d34-479b-ad68-688eaebf93c5" providerId="ADAL" clId="{561CAA52-C71A-42E1-903B-29DFED8C2D9D}" dt="2022-08-15T16:17:07.044" v="62" actId="207"/>
          <ac:spMkLst>
            <pc:docMk/>
            <pc:sldMk cId="642488153" sldId="408"/>
            <ac:spMk id="37" creationId="{44FACDBB-B8EA-9E69-3A90-AF1B13A100C5}"/>
          </ac:spMkLst>
        </pc:spChg>
        <pc:grpChg chg="add mod">
          <ac:chgData name="Sarah Balian" userId="b3b060d9-4d34-479b-ad68-688eaebf93c5" providerId="ADAL" clId="{561CAA52-C71A-42E1-903B-29DFED8C2D9D}" dt="2022-08-15T16:15:53.557" v="46" actId="1076"/>
          <ac:grpSpMkLst>
            <pc:docMk/>
            <pc:sldMk cId="642488153" sldId="408"/>
            <ac:grpSpMk id="26" creationId="{A3EA0DCE-B8CD-54CB-0FA7-35FA24DC1ED4}"/>
          </ac:grpSpMkLst>
        </pc:grpChg>
        <pc:cxnChg chg="del mod">
          <ac:chgData name="Sarah Balian" userId="b3b060d9-4d34-479b-ad68-688eaebf93c5" providerId="ADAL" clId="{561CAA52-C71A-42E1-903B-29DFED8C2D9D}" dt="2022-08-15T16:16:32.973" v="56" actId="478"/>
          <ac:cxnSpMkLst>
            <pc:docMk/>
            <pc:sldMk cId="642488153" sldId="408"/>
            <ac:cxnSpMk id="24" creationId="{7EB8C6AD-F4BE-F3B1-8461-7D98596104FF}"/>
          </ac:cxnSpMkLst>
        </pc:cxnChg>
        <pc:cxnChg chg="mod">
          <ac:chgData name="Sarah Balian" userId="b3b060d9-4d34-479b-ad68-688eaebf93c5" providerId="ADAL" clId="{561CAA52-C71A-42E1-903B-29DFED8C2D9D}" dt="2022-08-15T16:16:20.333" v="52" actId="14100"/>
          <ac:cxnSpMkLst>
            <pc:docMk/>
            <pc:sldMk cId="642488153" sldId="408"/>
            <ac:cxnSpMk id="29" creationId="{BE86F921-5925-0BCA-B787-94B4ECDDC764}"/>
          </ac:cxnSpMkLst>
        </pc:cxnChg>
      </pc:sldChg>
      <pc:sldChg chg="modSp delCm">
        <pc:chgData name="Sarah Balian" userId="b3b060d9-4d34-479b-ad68-688eaebf93c5" providerId="ADAL" clId="{561CAA52-C71A-42E1-903B-29DFED8C2D9D}" dt="2022-08-15T16:29:51.150" v="86" actId="207"/>
        <pc:sldMkLst>
          <pc:docMk/>
          <pc:sldMk cId="3246372347" sldId="410"/>
        </pc:sldMkLst>
        <pc:graphicFrameChg chg="mod">
          <ac:chgData name="Sarah Balian" userId="b3b060d9-4d34-479b-ad68-688eaebf93c5" providerId="ADAL" clId="{561CAA52-C71A-42E1-903B-29DFED8C2D9D}" dt="2022-08-15T16:29:51.150" v="86" actId="207"/>
          <ac:graphicFrameMkLst>
            <pc:docMk/>
            <pc:sldMk cId="3246372347" sldId="410"/>
            <ac:graphicFrameMk id="8" creationId="{00000000-0000-0000-0000-000000000000}"/>
          </ac:graphicFrameMkLst>
        </pc:graphicFrameChg>
      </pc:sldChg>
      <pc:sldChg chg="modSp">
        <pc:chgData name="Sarah Balian" userId="b3b060d9-4d34-479b-ad68-688eaebf93c5" providerId="ADAL" clId="{561CAA52-C71A-42E1-903B-29DFED8C2D9D}" dt="2022-08-15T16:30:27.010" v="89" actId="207"/>
        <pc:sldMkLst>
          <pc:docMk/>
          <pc:sldMk cId="4150495821" sldId="411"/>
        </pc:sldMkLst>
        <pc:graphicFrameChg chg="mod">
          <ac:chgData name="Sarah Balian" userId="b3b060d9-4d34-479b-ad68-688eaebf93c5" providerId="ADAL" clId="{561CAA52-C71A-42E1-903B-29DFED8C2D9D}" dt="2022-08-15T16:30:27.010" v="89" actId="207"/>
          <ac:graphicFrameMkLst>
            <pc:docMk/>
            <pc:sldMk cId="4150495821" sldId="411"/>
            <ac:graphicFrameMk id="8" creationId="{00000000-0000-0000-0000-000000000000}"/>
          </ac:graphicFrameMkLst>
        </pc:graphicFrameChg>
      </pc:sldChg>
      <pc:sldChg chg="modSp mod">
        <pc:chgData name="Sarah Balian" userId="b3b060d9-4d34-479b-ad68-688eaebf93c5" providerId="ADAL" clId="{561CAA52-C71A-42E1-903B-29DFED8C2D9D}" dt="2022-08-15T16:34:33.800" v="109" actId="1076"/>
        <pc:sldMkLst>
          <pc:docMk/>
          <pc:sldMk cId="769909129" sldId="412"/>
        </pc:sldMkLst>
        <pc:spChg chg="mod">
          <ac:chgData name="Sarah Balian" userId="b3b060d9-4d34-479b-ad68-688eaebf93c5" providerId="ADAL" clId="{561CAA52-C71A-42E1-903B-29DFED8C2D9D}" dt="2022-08-15T16:34:33.800" v="109" actId="1076"/>
          <ac:spMkLst>
            <pc:docMk/>
            <pc:sldMk cId="769909129" sldId="412"/>
            <ac:spMk id="9" creationId="{00000000-0000-0000-0000-000000000000}"/>
          </ac:spMkLst>
        </pc:spChg>
        <pc:spChg chg="mod">
          <ac:chgData name="Sarah Balian" userId="b3b060d9-4d34-479b-ad68-688eaebf93c5" providerId="ADAL" clId="{561CAA52-C71A-42E1-903B-29DFED8C2D9D}" dt="2022-08-15T16:34:31.472" v="108" actId="1076"/>
          <ac:spMkLst>
            <pc:docMk/>
            <pc:sldMk cId="769909129" sldId="412"/>
            <ac:spMk id="10" creationId="{00000000-0000-0000-0000-000000000000}"/>
          </ac:spMkLst>
        </pc:spChg>
        <pc:graphicFrameChg chg="mod">
          <ac:chgData name="Sarah Balian" userId="b3b060d9-4d34-479b-ad68-688eaebf93c5" providerId="ADAL" clId="{561CAA52-C71A-42E1-903B-29DFED8C2D9D}" dt="2022-08-15T16:34:27.193" v="107" actId="207"/>
          <ac:graphicFrameMkLst>
            <pc:docMk/>
            <pc:sldMk cId="769909129" sldId="412"/>
            <ac:graphicFrameMk id="8" creationId="{00000000-0000-0000-0000-000000000000}"/>
          </ac:graphicFrameMkLst>
        </pc:graphicFrameChg>
      </pc:sldChg>
      <pc:sldChg chg="modSp">
        <pc:chgData name="Sarah Balian" userId="b3b060d9-4d34-479b-ad68-688eaebf93c5" providerId="ADAL" clId="{561CAA52-C71A-42E1-903B-29DFED8C2D9D}" dt="2022-08-15T16:34:54.401" v="114" actId="207"/>
        <pc:sldMkLst>
          <pc:docMk/>
          <pc:sldMk cId="2009717978" sldId="414"/>
        </pc:sldMkLst>
        <pc:graphicFrameChg chg="mod">
          <ac:chgData name="Sarah Balian" userId="b3b060d9-4d34-479b-ad68-688eaebf93c5" providerId="ADAL" clId="{561CAA52-C71A-42E1-903B-29DFED8C2D9D}" dt="2022-08-15T16:34:54.401" v="114" actId="207"/>
          <ac:graphicFrameMkLst>
            <pc:docMk/>
            <pc:sldMk cId="2009717978" sldId="414"/>
            <ac:graphicFrameMk id="8" creationId="{00000000-0000-0000-0000-000000000000}"/>
          </ac:graphicFrameMkLst>
        </pc:graphicFrameChg>
      </pc:sldChg>
      <pc:sldChg chg="addSp delSp modSp mod">
        <pc:chgData name="Sarah Balian" userId="b3b060d9-4d34-479b-ad68-688eaebf93c5" providerId="ADAL" clId="{561CAA52-C71A-42E1-903B-29DFED8C2D9D}" dt="2022-08-15T16:42:15.129" v="157" actId="1076"/>
        <pc:sldMkLst>
          <pc:docMk/>
          <pc:sldMk cId="3076436181" sldId="415"/>
        </pc:sldMkLst>
        <pc:spChg chg="mod">
          <ac:chgData name="Sarah Balian" userId="b3b060d9-4d34-479b-ad68-688eaebf93c5" providerId="ADAL" clId="{561CAA52-C71A-42E1-903B-29DFED8C2D9D}" dt="2022-08-15T16:35:16.130" v="138" actId="20577"/>
          <ac:spMkLst>
            <pc:docMk/>
            <pc:sldMk cId="3076436181" sldId="415"/>
            <ac:spMk id="2" creationId="{00000000-0000-0000-0000-000000000000}"/>
          </ac:spMkLst>
        </pc:spChg>
        <pc:spChg chg="mod">
          <ac:chgData name="Sarah Balian" userId="b3b060d9-4d34-479b-ad68-688eaebf93c5" providerId="ADAL" clId="{561CAA52-C71A-42E1-903B-29DFED8C2D9D}" dt="2022-08-15T16:35:20.856" v="139" actId="1076"/>
          <ac:spMkLst>
            <pc:docMk/>
            <pc:sldMk cId="3076436181" sldId="415"/>
            <ac:spMk id="4" creationId="{00000000-0000-0000-0000-000000000000}"/>
          </ac:spMkLst>
        </pc:spChg>
        <pc:spChg chg="mod">
          <ac:chgData name="Sarah Balian" userId="b3b060d9-4d34-479b-ad68-688eaebf93c5" providerId="ADAL" clId="{561CAA52-C71A-42E1-903B-29DFED8C2D9D}" dt="2022-08-15T16:42:15.129" v="157" actId="1076"/>
          <ac:spMkLst>
            <pc:docMk/>
            <pc:sldMk cId="3076436181" sldId="415"/>
            <ac:spMk id="5" creationId="{00000000-0000-0000-0000-000000000000}"/>
          </ac:spMkLst>
        </pc:spChg>
        <pc:spChg chg="mod">
          <ac:chgData name="Sarah Balian" userId="b3b060d9-4d34-479b-ad68-688eaebf93c5" providerId="ADAL" clId="{561CAA52-C71A-42E1-903B-29DFED8C2D9D}" dt="2022-08-15T16:39:18.106" v="146" actId="1076"/>
          <ac:spMkLst>
            <pc:docMk/>
            <pc:sldMk cId="3076436181" sldId="415"/>
            <ac:spMk id="17" creationId="{FD6FAB29-AF20-B932-F8AE-C684BAADD3B6}"/>
          </ac:spMkLst>
        </pc:spChg>
        <pc:spChg chg="mod">
          <ac:chgData name="Sarah Balian" userId="b3b060d9-4d34-479b-ad68-688eaebf93c5" providerId="ADAL" clId="{561CAA52-C71A-42E1-903B-29DFED8C2D9D}" dt="2022-08-15T16:32:59.880" v="98" actId="255"/>
          <ac:spMkLst>
            <pc:docMk/>
            <pc:sldMk cId="3076436181" sldId="415"/>
            <ac:spMk id="18" creationId="{54B41F44-A48F-888B-56F5-51C1CEEFED4C}"/>
          </ac:spMkLst>
        </pc:spChg>
        <pc:spChg chg="mod">
          <ac:chgData name="Sarah Balian" userId="b3b060d9-4d34-479b-ad68-688eaebf93c5" providerId="ADAL" clId="{561CAA52-C71A-42E1-903B-29DFED8C2D9D}" dt="2022-08-15T16:39:01.266" v="142" actId="1076"/>
          <ac:spMkLst>
            <pc:docMk/>
            <pc:sldMk cId="3076436181" sldId="415"/>
            <ac:spMk id="19" creationId="{B63D0EC7-ECAF-E819-E10F-DF7E90516DD6}"/>
          </ac:spMkLst>
        </pc:spChg>
        <pc:spChg chg="mod">
          <ac:chgData name="Sarah Balian" userId="b3b060d9-4d34-479b-ad68-688eaebf93c5" providerId="ADAL" clId="{561CAA52-C71A-42E1-903B-29DFED8C2D9D}" dt="2022-08-15T16:39:07.968" v="143" actId="1076"/>
          <ac:spMkLst>
            <pc:docMk/>
            <pc:sldMk cId="3076436181" sldId="415"/>
            <ac:spMk id="20" creationId="{DECB6966-35CA-8770-CDDA-9B788A893124}"/>
          </ac:spMkLst>
        </pc:spChg>
        <pc:spChg chg="mod">
          <ac:chgData name="Sarah Balian" userId="b3b060d9-4d34-479b-ad68-688eaebf93c5" providerId="ADAL" clId="{561CAA52-C71A-42E1-903B-29DFED8C2D9D}" dt="2022-08-15T16:39:30.041" v="150" actId="1076"/>
          <ac:spMkLst>
            <pc:docMk/>
            <pc:sldMk cId="3076436181" sldId="415"/>
            <ac:spMk id="21" creationId="{25CD606D-304E-F93F-3500-90E2692E2178}"/>
          </ac:spMkLst>
        </pc:spChg>
        <pc:spChg chg="mod">
          <ac:chgData name="Sarah Balian" userId="b3b060d9-4d34-479b-ad68-688eaebf93c5" providerId="ADAL" clId="{561CAA52-C71A-42E1-903B-29DFED8C2D9D}" dt="2022-08-15T16:36:23.138" v="141" actId="1076"/>
          <ac:spMkLst>
            <pc:docMk/>
            <pc:sldMk cId="3076436181" sldId="415"/>
            <ac:spMk id="22" creationId="{C1E440E3-9A94-FC91-E1A1-386DBFC0A194}"/>
          </ac:spMkLst>
        </pc:spChg>
        <pc:spChg chg="mod">
          <ac:chgData name="Sarah Balian" userId="b3b060d9-4d34-479b-ad68-688eaebf93c5" providerId="ADAL" clId="{561CAA52-C71A-42E1-903B-29DFED8C2D9D}" dt="2022-08-15T16:39:15.464" v="145" actId="1076"/>
          <ac:spMkLst>
            <pc:docMk/>
            <pc:sldMk cId="3076436181" sldId="415"/>
            <ac:spMk id="23" creationId="{F5AF8709-4DAC-3D90-FB6A-E6330002380F}"/>
          </ac:spMkLst>
        </pc:spChg>
        <pc:spChg chg="mod">
          <ac:chgData name="Sarah Balian" userId="b3b060d9-4d34-479b-ad68-688eaebf93c5" providerId="ADAL" clId="{561CAA52-C71A-42E1-903B-29DFED8C2D9D}" dt="2022-08-15T16:41:45.013" v="151" actId="207"/>
          <ac:spMkLst>
            <pc:docMk/>
            <pc:sldMk cId="3076436181" sldId="415"/>
            <ac:spMk id="27" creationId="{F76A9426-64AC-F93C-2EDA-650FE7BA82A5}"/>
          </ac:spMkLst>
        </pc:spChg>
        <pc:spChg chg="mod">
          <ac:chgData name="Sarah Balian" userId="b3b060d9-4d34-479b-ad68-688eaebf93c5" providerId="ADAL" clId="{561CAA52-C71A-42E1-903B-29DFED8C2D9D}" dt="2022-08-15T16:39:11.937" v="144" actId="1076"/>
          <ac:spMkLst>
            <pc:docMk/>
            <pc:sldMk cId="3076436181" sldId="415"/>
            <ac:spMk id="28" creationId="{DD8D086A-6049-190C-6C0F-E32C72D513D0}"/>
          </ac:spMkLst>
        </pc:spChg>
        <pc:spChg chg="mod">
          <ac:chgData name="Sarah Balian" userId="b3b060d9-4d34-479b-ad68-688eaebf93c5" providerId="ADAL" clId="{561CAA52-C71A-42E1-903B-29DFED8C2D9D}" dt="2022-08-15T16:39:27.672" v="149" actId="1076"/>
          <ac:spMkLst>
            <pc:docMk/>
            <pc:sldMk cId="3076436181" sldId="415"/>
            <ac:spMk id="29" creationId="{F0CC6615-D1CC-1219-E6AB-C083E270DA4A}"/>
          </ac:spMkLst>
        </pc:spChg>
        <pc:spChg chg="mod">
          <ac:chgData name="Sarah Balian" userId="b3b060d9-4d34-479b-ad68-688eaebf93c5" providerId="ADAL" clId="{561CAA52-C71A-42E1-903B-29DFED8C2D9D}" dt="2022-08-15T16:41:45.013" v="151" actId="207"/>
          <ac:spMkLst>
            <pc:docMk/>
            <pc:sldMk cId="3076436181" sldId="415"/>
            <ac:spMk id="30" creationId="{EB06DF49-8BF1-47BA-DA0C-F429E0180AE1}"/>
          </ac:spMkLst>
        </pc:spChg>
        <pc:spChg chg="mod">
          <ac:chgData name="Sarah Balian" userId="b3b060d9-4d34-479b-ad68-688eaebf93c5" providerId="ADAL" clId="{561CAA52-C71A-42E1-903B-29DFED8C2D9D}" dt="2022-08-15T16:41:49.821" v="152" actId="207"/>
          <ac:spMkLst>
            <pc:docMk/>
            <pc:sldMk cId="3076436181" sldId="415"/>
            <ac:spMk id="32" creationId="{9C93FBE4-0246-D2CF-A162-BB9836380F8E}"/>
          </ac:spMkLst>
        </pc:spChg>
        <pc:spChg chg="mod">
          <ac:chgData name="Sarah Balian" userId="b3b060d9-4d34-479b-ad68-688eaebf93c5" providerId="ADAL" clId="{561CAA52-C71A-42E1-903B-29DFED8C2D9D}" dt="2022-08-15T16:41:45.013" v="151" actId="207"/>
          <ac:spMkLst>
            <pc:docMk/>
            <pc:sldMk cId="3076436181" sldId="415"/>
            <ac:spMk id="33" creationId="{17825635-EDAC-E9FE-FFD8-BE9B40291910}"/>
          </ac:spMkLst>
        </pc:spChg>
        <pc:spChg chg="mod">
          <ac:chgData name="Sarah Balian" userId="b3b060d9-4d34-479b-ad68-688eaebf93c5" providerId="ADAL" clId="{561CAA52-C71A-42E1-903B-29DFED8C2D9D}" dt="2022-08-15T16:41:45.013" v="151" actId="207"/>
          <ac:spMkLst>
            <pc:docMk/>
            <pc:sldMk cId="3076436181" sldId="415"/>
            <ac:spMk id="34" creationId="{F96183C5-9C91-0BFB-5975-1C4A388EAF55}"/>
          </ac:spMkLst>
        </pc:spChg>
        <pc:spChg chg="mod">
          <ac:chgData name="Sarah Balian" userId="b3b060d9-4d34-479b-ad68-688eaebf93c5" providerId="ADAL" clId="{561CAA52-C71A-42E1-903B-29DFED8C2D9D}" dt="2022-08-15T16:42:01.513" v="154" actId="207"/>
          <ac:spMkLst>
            <pc:docMk/>
            <pc:sldMk cId="3076436181" sldId="415"/>
            <ac:spMk id="35" creationId="{030B2831-C32A-D369-BB03-95796EFC70F6}"/>
          </ac:spMkLst>
        </pc:spChg>
        <pc:spChg chg="mod">
          <ac:chgData name="Sarah Balian" userId="b3b060d9-4d34-479b-ad68-688eaebf93c5" providerId="ADAL" clId="{561CAA52-C71A-42E1-903B-29DFED8C2D9D}" dt="2022-08-15T16:39:11.937" v="144" actId="1076"/>
          <ac:spMkLst>
            <pc:docMk/>
            <pc:sldMk cId="3076436181" sldId="415"/>
            <ac:spMk id="36" creationId="{16B7B313-8457-2601-FEFB-80AA10A67EBB}"/>
          </ac:spMkLst>
        </pc:spChg>
        <pc:spChg chg="mod">
          <ac:chgData name="Sarah Balian" userId="b3b060d9-4d34-479b-ad68-688eaebf93c5" providerId="ADAL" clId="{561CAA52-C71A-42E1-903B-29DFED8C2D9D}" dt="2022-08-15T16:39:11.937" v="144" actId="1076"/>
          <ac:spMkLst>
            <pc:docMk/>
            <pc:sldMk cId="3076436181" sldId="415"/>
            <ac:spMk id="37" creationId="{B1230002-980B-AAE8-111C-0A9BF4C509FE}"/>
          </ac:spMkLst>
        </pc:spChg>
        <pc:grpChg chg="del">
          <ac:chgData name="Sarah Balian" userId="b3b060d9-4d34-479b-ad68-688eaebf93c5" providerId="ADAL" clId="{561CAA52-C71A-42E1-903B-29DFED8C2D9D}" dt="2022-08-15T16:32:46.927" v="96" actId="478"/>
          <ac:grpSpMkLst>
            <pc:docMk/>
            <pc:sldMk cId="3076436181" sldId="415"/>
            <ac:grpSpMk id="7" creationId="{DC94AA73-5DA1-CDF1-0B31-1B3A22E9D901}"/>
          </ac:grpSpMkLst>
        </pc:grpChg>
        <pc:grpChg chg="add mod">
          <ac:chgData name="Sarah Balian" userId="b3b060d9-4d34-479b-ad68-688eaebf93c5" providerId="ADAL" clId="{561CAA52-C71A-42E1-903B-29DFED8C2D9D}" dt="2022-08-15T16:39:11.937" v="144" actId="1076"/>
          <ac:grpSpMkLst>
            <pc:docMk/>
            <pc:sldMk cId="3076436181" sldId="415"/>
            <ac:grpSpMk id="26" creationId="{0D42B1D3-1972-C04D-8363-0C69B7296E55}"/>
          </ac:grpSpMkLst>
        </pc:grpChg>
        <pc:cxnChg chg="del">
          <ac:chgData name="Sarah Balian" userId="b3b060d9-4d34-479b-ad68-688eaebf93c5" providerId="ADAL" clId="{561CAA52-C71A-42E1-903B-29DFED8C2D9D}" dt="2022-08-15T16:33:04.983" v="99" actId="478"/>
          <ac:cxnSpMkLst>
            <pc:docMk/>
            <pc:sldMk cId="3076436181" sldId="415"/>
            <ac:cxnSpMk id="25" creationId="{B85A5394-A7C2-611D-3264-36EB7BE5CCF6}"/>
          </ac:cxnSpMkLst>
        </pc:cxnChg>
        <pc:cxnChg chg="mod">
          <ac:chgData name="Sarah Balian" userId="b3b060d9-4d34-479b-ad68-688eaebf93c5" providerId="ADAL" clId="{561CAA52-C71A-42E1-903B-29DFED8C2D9D}" dt="2022-08-15T16:42:05.736" v="155" actId="14100"/>
          <ac:cxnSpMkLst>
            <pc:docMk/>
            <pc:sldMk cId="3076436181" sldId="415"/>
            <ac:cxnSpMk id="31" creationId="{5BC5E7B0-8FBB-EF1F-CAB7-84EB511359BE}"/>
          </ac:cxnSpMkLst>
        </pc:cxnChg>
      </pc:sldChg>
      <pc:sldChg chg="modSp delCm">
        <pc:chgData name="Sarah Balian" userId="b3b060d9-4d34-479b-ad68-688eaebf93c5" providerId="ADAL" clId="{561CAA52-C71A-42E1-903B-29DFED8C2D9D}" dt="2022-08-15T16:45:27.793" v="169" actId="1592"/>
        <pc:sldMkLst>
          <pc:docMk/>
          <pc:sldMk cId="811980566" sldId="416"/>
        </pc:sldMkLst>
        <pc:graphicFrameChg chg="mod">
          <ac:chgData name="Sarah Balian" userId="b3b060d9-4d34-479b-ad68-688eaebf93c5" providerId="ADAL" clId="{561CAA52-C71A-42E1-903B-29DFED8C2D9D}" dt="2022-08-15T16:45:19.099" v="167" actId="207"/>
          <ac:graphicFrameMkLst>
            <pc:docMk/>
            <pc:sldMk cId="811980566" sldId="416"/>
            <ac:graphicFrameMk id="8" creationId="{00000000-0000-0000-0000-000000000000}"/>
          </ac:graphicFrameMkLst>
        </pc:graphicFrameChg>
      </pc:sldChg>
      <pc:sldChg chg="modSp mod">
        <pc:chgData name="Sarah Balian" userId="b3b060d9-4d34-479b-ad68-688eaebf93c5" providerId="ADAL" clId="{561CAA52-C71A-42E1-903B-29DFED8C2D9D}" dt="2022-08-15T16:47:08.630" v="176" actId="27918"/>
        <pc:sldMkLst>
          <pc:docMk/>
          <pc:sldMk cId="1301051927" sldId="418"/>
        </pc:sldMkLst>
        <pc:graphicFrameChg chg="mod">
          <ac:chgData name="Sarah Balian" userId="b3b060d9-4d34-479b-ad68-688eaebf93c5" providerId="ADAL" clId="{561CAA52-C71A-42E1-903B-29DFED8C2D9D}" dt="2022-08-15T16:46:11.082" v="170" actId="207"/>
          <ac:graphicFrameMkLst>
            <pc:docMk/>
            <pc:sldMk cId="1301051927" sldId="418"/>
            <ac:graphicFrameMk id="8" creationId="{00000000-0000-0000-0000-000000000000}"/>
          </ac:graphicFrameMkLst>
        </pc:graphicFrameChg>
      </pc:sldChg>
      <pc:sldChg chg="modSp mod">
        <pc:chgData name="Sarah Balian" userId="b3b060d9-4d34-479b-ad68-688eaebf93c5" providerId="ADAL" clId="{561CAA52-C71A-42E1-903B-29DFED8C2D9D}" dt="2022-08-15T16:56:53.182" v="192" actId="27918"/>
        <pc:sldMkLst>
          <pc:docMk/>
          <pc:sldMk cId="1208968874" sldId="419"/>
        </pc:sldMkLst>
        <pc:spChg chg="mod">
          <ac:chgData name="Sarah Balian" userId="b3b060d9-4d34-479b-ad68-688eaebf93c5" providerId="ADAL" clId="{561CAA52-C71A-42E1-903B-29DFED8C2D9D}" dt="2022-08-15T16:55:46.518" v="179" actId="20577"/>
          <ac:spMkLst>
            <pc:docMk/>
            <pc:sldMk cId="1208968874" sldId="419"/>
            <ac:spMk id="12" creationId="{00000000-0000-0000-0000-000000000000}"/>
          </ac:spMkLst>
        </pc:spChg>
        <pc:graphicFrameChg chg="mod">
          <ac:chgData name="Sarah Balian" userId="b3b060d9-4d34-479b-ad68-688eaebf93c5" providerId="ADAL" clId="{561CAA52-C71A-42E1-903B-29DFED8C2D9D}" dt="2022-08-15T16:56:29.456" v="187" actId="208"/>
          <ac:graphicFrameMkLst>
            <pc:docMk/>
            <pc:sldMk cId="1208968874" sldId="419"/>
            <ac:graphicFrameMk id="8" creationId="{00000000-0000-0000-0000-000000000000}"/>
          </ac:graphicFrameMkLst>
        </pc:graphicFrameChg>
      </pc:sldChg>
      <pc:sldChg chg="modSp">
        <pc:chgData name="Sarah Balian" userId="b3b060d9-4d34-479b-ad68-688eaebf93c5" providerId="ADAL" clId="{561CAA52-C71A-42E1-903B-29DFED8C2D9D}" dt="2022-08-15T16:18:21.086" v="69" actId="208"/>
        <pc:sldMkLst>
          <pc:docMk/>
          <pc:sldMk cId="4098959721" sldId="423"/>
        </pc:sldMkLst>
        <pc:graphicFrameChg chg="mod">
          <ac:chgData name="Sarah Balian" userId="b3b060d9-4d34-479b-ad68-688eaebf93c5" providerId="ADAL" clId="{561CAA52-C71A-42E1-903B-29DFED8C2D9D}" dt="2022-08-15T16:18:21.086" v="69" actId="208"/>
          <ac:graphicFrameMkLst>
            <pc:docMk/>
            <pc:sldMk cId="4098959721" sldId="423"/>
            <ac:graphicFrameMk id="12" creationId="{00000000-0000-0000-0000-000000000000}"/>
          </ac:graphicFrameMkLst>
        </pc:graphicFrameChg>
      </pc:sldChg>
      <pc:sldChg chg="modSp mod">
        <pc:chgData name="Sarah Balian" userId="b3b060d9-4d34-479b-ad68-688eaebf93c5" providerId="ADAL" clId="{561CAA52-C71A-42E1-903B-29DFED8C2D9D}" dt="2022-08-15T16:21:53.895" v="71" actId="207"/>
        <pc:sldMkLst>
          <pc:docMk/>
          <pc:sldMk cId="831819025" sldId="424"/>
        </pc:sldMkLst>
        <pc:spChg chg="mod">
          <ac:chgData name="Sarah Balian" userId="b3b060d9-4d34-479b-ad68-688eaebf93c5" providerId="ADAL" clId="{561CAA52-C71A-42E1-903B-29DFED8C2D9D}" dt="2022-08-15T16:21:53.895" v="71" actId="207"/>
          <ac:spMkLst>
            <pc:docMk/>
            <pc:sldMk cId="831819025" sldId="424"/>
            <ac:spMk id="10" creationId="{00000000-0000-0000-0000-000000000000}"/>
          </ac:spMkLst>
        </pc:spChg>
        <pc:graphicFrameChg chg="mod">
          <ac:chgData name="Sarah Balian" userId="b3b060d9-4d34-479b-ad68-688eaebf93c5" providerId="ADAL" clId="{561CAA52-C71A-42E1-903B-29DFED8C2D9D}" dt="2022-08-15T16:21:51.489" v="70" actId="207"/>
          <ac:graphicFrameMkLst>
            <pc:docMk/>
            <pc:sldMk cId="831819025" sldId="424"/>
            <ac:graphicFrameMk id="8" creationId="{00000000-0000-0000-0000-000000000000}"/>
          </ac:graphicFrameMkLst>
        </pc:graphicFrameChg>
      </pc:sldChg>
      <pc:sldChg chg="modSp mod">
        <pc:chgData name="Sarah Balian" userId="b3b060d9-4d34-479b-ad68-688eaebf93c5" providerId="ADAL" clId="{561CAA52-C71A-42E1-903B-29DFED8C2D9D}" dt="2022-08-15T16:43:11.465" v="164" actId="1076"/>
        <pc:sldMkLst>
          <pc:docMk/>
          <pc:sldMk cId="2902661135" sldId="425"/>
        </pc:sldMkLst>
        <pc:spChg chg="mod">
          <ac:chgData name="Sarah Balian" userId="b3b060d9-4d34-479b-ad68-688eaebf93c5" providerId="ADAL" clId="{561CAA52-C71A-42E1-903B-29DFED8C2D9D}" dt="2022-08-15T16:43:08.066" v="163" actId="1076"/>
          <ac:spMkLst>
            <pc:docMk/>
            <pc:sldMk cId="2902661135" sldId="425"/>
            <ac:spMk id="9" creationId="{00000000-0000-0000-0000-000000000000}"/>
          </ac:spMkLst>
        </pc:spChg>
        <pc:spChg chg="mod">
          <ac:chgData name="Sarah Balian" userId="b3b060d9-4d34-479b-ad68-688eaebf93c5" providerId="ADAL" clId="{561CAA52-C71A-42E1-903B-29DFED8C2D9D}" dt="2022-08-15T16:43:11.465" v="164" actId="1076"/>
          <ac:spMkLst>
            <pc:docMk/>
            <pc:sldMk cId="2902661135" sldId="425"/>
            <ac:spMk id="10" creationId="{00000000-0000-0000-0000-000000000000}"/>
          </ac:spMkLst>
        </pc:spChg>
        <pc:graphicFrameChg chg="mod">
          <ac:chgData name="Sarah Balian" userId="b3b060d9-4d34-479b-ad68-688eaebf93c5" providerId="ADAL" clId="{561CAA52-C71A-42E1-903B-29DFED8C2D9D}" dt="2022-08-15T16:43:03.389" v="162" actId="208"/>
          <ac:graphicFrameMkLst>
            <pc:docMk/>
            <pc:sldMk cId="2902661135" sldId="425"/>
            <ac:graphicFrameMk id="8" creationId="{00000000-0000-0000-0000-000000000000}"/>
          </ac:graphicFrameMkLst>
        </pc:graphicFrameChg>
      </pc:sldChg>
      <pc:sldMasterChg chg="addSp delSp modSp mod">
        <pc:chgData name="Sarah Balian" userId="b3b060d9-4d34-479b-ad68-688eaebf93c5" providerId="ADAL" clId="{561CAA52-C71A-42E1-903B-29DFED8C2D9D}" dt="2022-08-15T16:12:33.035" v="13" actId="1076"/>
        <pc:sldMasterMkLst>
          <pc:docMk/>
          <pc:sldMasterMk cId="3242073853" sldId="2147483660"/>
        </pc:sldMasterMkLst>
        <pc:spChg chg="del">
          <ac:chgData name="Sarah Balian" userId="b3b060d9-4d34-479b-ad68-688eaebf93c5" providerId="ADAL" clId="{561CAA52-C71A-42E1-903B-29DFED8C2D9D}" dt="2022-08-15T16:10:18.146" v="4" actId="478"/>
          <ac:spMkLst>
            <pc:docMk/>
            <pc:sldMasterMk cId="3242073853" sldId="2147483660"/>
            <ac:spMk id="7" creationId="{00000000-0000-0000-0000-000000000000}"/>
          </ac:spMkLst>
        </pc:spChg>
        <pc:spChg chg="add mod">
          <ac:chgData name="Sarah Balian" userId="b3b060d9-4d34-479b-ad68-688eaebf93c5" providerId="ADAL" clId="{561CAA52-C71A-42E1-903B-29DFED8C2D9D}" dt="2022-08-15T16:12:06.951" v="6"/>
          <ac:spMkLst>
            <pc:docMk/>
            <pc:sldMasterMk cId="3242073853" sldId="2147483660"/>
            <ac:spMk id="9" creationId="{AF2C9143-8CAD-DED4-44B9-C518056A39EE}"/>
          </ac:spMkLst>
        </pc:spChg>
        <pc:spChg chg="mod ord">
          <ac:chgData name="Sarah Balian" userId="b3b060d9-4d34-479b-ad68-688eaebf93c5" providerId="ADAL" clId="{561CAA52-C71A-42E1-903B-29DFED8C2D9D}" dt="2022-08-15T16:12:33.035" v="13" actId="1076"/>
          <ac:spMkLst>
            <pc:docMk/>
            <pc:sldMasterMk cId="3242073853" sldId="2147483660"/>
            <ac:spMk id="13" creationId="{00000000-0000-0000-0000-000000000000}"/>
          </ac:spMkLst>
        </pc:spChg>
        <pc:spChg chg="mod">
          <ac:chgData name="Sarah Balian" userId="b3b060d9-4d34-479b-ad68-688eaebf93c5" providerId="ADAL" clId="{561CAA52-C71A-42E1-903B-29DFED8C2D9D}" dt="2022-08-15T16:12:16.330" v="9" actId="1076"/>
          <ac:spMkLst>
            <pc:docMk/>
            <pc:sldMasterMk cId="3242073853" sldId="2147483660"/>
            <ac:spMk id="14" creationId="{00000000-0000-0000-0000-000000000000}"/>
          </ac:spMkLst>
        </pc:spChg>
        <pc:picChg chg="del">
          <ac:chgData name="Sarah Balian" userId="b3b060d9-4d34-479b-ad68-688eaebf93c5" providerId="ADAL" clId="{561CAA52-C71A-42E1-903B-29DFED8C2D9D}" dt="2022-08-15T16:10:15.138" v="3" actId="478"/>
          <ac:picMkLst>
            <pc:docMk/>
            <pc:sldMasterMk cId="3242073853" sldId="2147483660"/>
            <ac:picMk id="8" creationId="{00000000-0000-0000-0000-000000000000}"/>
          </ac:picMkLst>
        </pc:picChg>
        <pc:picChg chg="add mod">
          <ac:chgData name="Sarah Balian" userId="b3b060d9-4d34-479b-ad68-688eaebf93c5" providerId="ADAL" clId="{561CAA52-C71A-42E1-903B-29DFED8C2D9D}" dt="2022-08-15T16:12:18.276" v="10" actId="1076"/>
          <ac:picMkLst>
            <pc:docMk/>
            <pc:sldMasterMk cId="3242073853" sldId="2147483660"/>
            <ac:picMk id="11" creationId="{1FC10320-DF72-1961-BBB5-3F0664387724}"/>
          </ac:picMkLst>
        </pc:picChg>
      </pc:sldMasterChg>
      <pc:sldMasterChg chg="setBg">
        <pc:chgData name="Sarah Balian" userId="b3b060d9-4d34-479b-ad68-688eaebf93c5" providerId="ADAL" clId="{561CAA52-C71A-42E1-903B-29DFED8C2D9D}" dt="2022-08-15T16:10:11.119" v="2"/>
        <pc:sldMasterMkLst>
          <pc:docMk/>
          <pc:sldMasterMk cId="2535715439" sldId="2147483662"/>
        </pc:sldMasterMkLst>
      </pc:sldMasterChg>
      <pc:sldMasterChg chg="del delSldLayout">
        <pc:chgData name="Sarah Balian" userId="b3b060d9-4d34-479b-ad68-688eaebf93c5" providerId="ADAL" clId="{561CAA52-C71A-42E1-903B-29DFED8C2D9D}" dt="2022-08-15T16:10:02.641" v="1" actId="2696"/>
        <pc:sldMasterMkLst>
          <pc:docMk/>
          <pc:sldMasterMk cId="707044472" sldId="2147483665"/>
        </pc:sldMasterMkLst>
        <pc:sldLayoutChg chg="del">
          <pc:chgData name="Sarah Balian" userId="b3b060d9-4d34-479b-ad68-688eaebf93c5" providerId="ADAL" clId="{561CAA52-C71A-42E1-903B-29DFED8C2D9D}" dt="2022-08-15T16:10:02.630" v="0" actId="2696"/>
          <pc:sldLayoutMkLst>
            <pc:docMk/>
            <pc:sldMasterMk cId="707044472" sldId="2147483665"/>
            <pc:sldLayoutMk cId="2214647479" sldId="2147483666"/>
          </pc:sldLayoutMkLst>
        </pc:sldLayoutChg>
      </pc:sldMasterChg>
    </pc:docChg>
  </pc:docChgLst>
  <pc:docChgLst>
    <pc:chgData name="Owusu Ansah, Victoria" userId="b2eff32f-aa4f-4367-adb8-f6c1b3d00958" providerId="ADAL" clId="{89C3BD23-EAD0-4C9C-A312-D64978449C26}"/>
    <pc:docChg chg="undo custSel modSld">
      <pc:chgData name="Owusu Ansah, Victoria" userId="b2eff32f-aa4f-4367-adb8-f6c1b3d00958" providerId="ADAL" clId="{89C3BD23-EAD0-4C9C-A312-D64978449C26}" dt="2022-08-10T18:30:01.804" v="450"/>
      <pc:docMkLst>
        <pc:docMk/>
      </pc:docMkLst>
      <pc:sldChg chg="modSp mod modCm">
        <pc:chgData name="Owusu Ansah, Victoria" userId="b2eff32f-aa4f-4367-adb8-f6c1b3d00958" providerId="ADAL" clId="{89C3BD23-EAD0-4C9C-A312-D64978449C26}" dt="2022-08-10T18:30:01.804" v="450"/>
        <pc:sldMkLst>
          <pc:docMk/>
          <pc:sldMk cId="341080092" sldId="402"/>
        </pc:sldMkLst>
        <pc:graphicFrameChg chg="mod">
          <ac:chgData name="Owusu Ansah, Victoria" userId="b2eff32f-aa4f-4367-adb8-f6c1b3d00958" providerId="ADAL" clId="{89C3BD23-EAD0-4C9C-A312-D64978449C26}" dt="2022-08-05T22:43:25.023" v="27"/>
          <ac:graphicFrameMkLst>
            <pc:docMk/>
            <pc:sldMk cId="341080092" sldId="402"/>
            <ac:graphicFrameMk id="8" creationId="{00000000-0000-0000-0000-000000000000}"/>
          </ac:graphicFrameMkLst>
        </pc:graphicFrameChg>
      </pc:sldChg>
      <pc:sldChg chg="addSp delSp modSp mod">
        <pc:chgData name="Owusu Ansah, Victoria" userId="b2eff32f-aa4f-4367-adb8-f6c1b3d00958" providerId="ADAL" clId="{89C3BD23-EAD0-4C9C-A312-D64978449C26}" dt="2022-08-09T22:26:36.379" v="261" actId="14100"/>
        <pc:sldMkLst>
          <pc:docMk/>
          <pc:sldMk cId="642488153" sldId="408"/>
        </pc:sldMkLst>
        <pc:spChg chg="mod">
          <ac:chgData name="Owusu Ansah, Victoria" userId="b2eff32f-aa4f-4367-adb8-f6c1b3d00958" providerId="ADAL" clId="{89C3BD23-EAD0-4C9C-A312-D64978449C26}" dt="2022-08-05T21:13:12.002" v="4" actId="338"/>
          <ac:spMkLst>
            <pc:docMk/>
            <pc:sldMk cId="642488153" sldId="408"/>
            <ac:spMk id="2" creationId="{00000000-0000-0000-0000-000000000000}"/>
          </ac:spMkLst>
        </pc:spChg>
        <pc:spChg chg="add mod">
          <ac:chgData name="Owusu Ansah, Victoria" userId="b2eff32f-aa4f-4367-adb8-f6c1b3d00958" providerId="ADAL" clId="{89C3BD23-EAD0-4C9C-A312-D64978449C26}" dt="2022-08-09T21:16:16.129" v="143" actId="404"/>
          <ac:spMkLst>
            <pc:docMk/>
            <pc:sldMk cId="642488153" sldId="408"/>
            <ac:spMk id="3" creationId="{D2661A4F-0DCD-91F0-A7FB-77A1BF26642B}"/>
          </ac:spMkLst>
        </pc:spChg>
        <pc:spChg chg="mod">
          <ac:chgData name="Owusu Ansah, Victoria" userId="b2eff32f-aa4f-4367-adb8-f6c1b3d00958" providerId="ADAL" clId="{89C3BD23-EAD0-4C9C-A312-D64978449C26}" dt="2022-08-05T21:13:12.002" v="4" actId="338"/>
          <ac:spMkLst>
            <pc:docMk/>
            <pc:sldMk cId="642488153" sldId="408"/>
            <ac:spMk id="4" creationId="{00000000-0000-0000-0000-000000000000}"/>
          </ac:spMkLst>
        </pc:spChg>
        <pc:spChg chg="mod">
          <ac:chgData name="Owusu Ansah, Victoria" userId="b2eff32f-aa4f-4367-adb8-f6c1b3d00958" providerId="ADAL" clId="{89C3BD23-EAD0-4C9C-A312-D64978449C26}" dt="2022-08-05T21:13:12.002" v="4" actId="338"/>
          <ac:spMkLst>
            <pc:docMk/>
            <pc:sldMk cId="642488153" sldId="408"/>
            <ac:spMk id="5" creationId="{00000000-0000-0000-0000-000000000000}"/>
          </ac:spMkLst>
        </pc:spChg>
        <pc:spChg chg="mod">
          <ac:chgData name="Owusu Ansah, Victoria" userId="b2eff32f-aa4f-4367-adb8-f6c1b3d00958" providerId="ADAL" clId="{89C3BD23-EAD0-4C9C-A312-D64978449C26}" dt="2022-08-05T21:13:12.002" v="4" actId="338"/>
          <ac:spMkLst>
            <pc:docMk/>
            <pc:sldMk cId="642488153" sldId="408"/>
            <ac:spMk id="6" creationId="{18599574-E412-1DED-5114-E70675B24F7D}"/>
          </ac:spMkLst>
        </pc:spChg>
        <pc:spChg chg="del">
          <ac:chgData name="Owusu Ansah, Victoria" userId="b2eff32f-aa4f-4367-adb8-f6c1b3d00958" providerId="ADAL" clId="{89C3BD23-EAD0-4C9C-A312-D64978449C26}" dt="2022-08-05T12:58:52.630" v="0" actId="478"/>
          <ac:spMkLst>
            <pc:docMk/>
            <pc:sldMk cId="642488153" sldId="408"/>
            <ac:spMk id="7" creationId="{47C1CEDB-1159-477A-A0F7-F75BA0445549}"/>
          </ac:spMkLst>
        </pc:spChg>
        <pc:spChg chg="add mod">
          <ac:chgData name="Owusu Ansah, Victoria" userId="b2eff32f-aa4f-4367-adb8-f6c1b3d00958" providerId="ADAL" clId="{89C3BD23-EAD0-4C9C-A312-D64978449C26}" dt="2022-08-09T21:08:21.376" v="104" actId="113"/>
          <ac:spMkLst>
            <pc:docMk/>
            <pc:sldMk cId="642488153" sldId="408"/>
            <ac:spMk id="7" creationId="{7688025E-FE38-EA87-B434-C5AE5EEDB8E2}"/>
          </ac:spMkLst>
        </pc:spChg>
        <pc:spChg chg="del">
          <ac:chgData name="Owusu Ansah, Victoria" userId="b2eff32f-aa4f-4367-adb8-f6c1b3d00958" providerId="ADAL" clId="{89C3BD23-EAD0-4C9C-A312-D64978449C26}" dt="2022-08-05T12:58:52.630" v="0" actId="478"/>
          <ac:spMkLst>
            <pc:docMk/>
            <pc:sldMk cId="642488153" sldId="408"/>
            <ac:spMk id="8" creationId="{C64CA5CF-3979-C78E-DA1F-67E7A1FBA774}"/>
          </ac:spMkLst>
        </pc:spChg>
        <pc:spChg chg="del">
          <ac:chgData name="Owusu Ansah, Victoria" userId="b2eff32f-aa4f-4367-adb8-f6c1b3d00958" providerId="ADAL" clId="{89C3BD23-EAD0-4C9C-A312-D64978449C26}" dt="2022-08-05T12:58:52.630" v="0" actId="478"/>
          <ac:spMkLst>
            <pc:docMk/>
            <pc:sldMk cId="642488153" sldId="408"/>
            <ac:spMk id="9" creationId="{119F33FE-0188-BB7F-378F-E45A523947A3}"/>
          </ac:spMkLst>
        </pc:spChg>
        <pc:spChg chg="mod topLvl">
          <ac:chgData name="Owusu Ansah, Victoria" userId="b2eff32f-aa4f-4367-adb8-f6c1b3d00958" providerId="ADAL" clId="{89C3BD23-EAD0-4C9C-A312-D64978449C26}" dt="2022-08-09T21:29:19.144" v="167" actId="208"/>
          <ac:spMkLst>
            <pc:docMk/>
            <pc:sldMk cId="642488153" sldId="408"/>
            <ac:spMk id="9" creationId="{CB978A6E-ABA4-90A9-348A-C1A08C30C7CE}"/>
          </ac:spMkLst>
        </pc:spChg>
        <pc:spChg chg="del">
          <ac:chgData name="Owusu Ansah, Victoria" userId="b2eff32f-aa4f-4367-adb8-f6c1b3d00958" providerId="ADAL" clId="{89C3BD23-EAD0-4C9C-A312-D64978449C26}" dt="2022-08-05T12:58:52.630" v="0" actId="478"/>
          <ac:spMkLst>
            <pc:docMk/>
            <pc:sldMk cId="642488153" sldId="408"/>
            <ac:spMk id="10" creationId="{399D1F3A-02A9-9BC4-E2B0-22916E965F37}"/>
          </ac:spMkLst>
        </pc:spChg>
        <pc:spChg chg="mod topLvl">
          <ac:chgData name="Owusu Ansah, Victoria" userId="b2eff32f-aa4f-4367-adb8-f6c1b3d00958" providerId="ADAL" clId="{89C3BD23-EAD0-4C9C-A312-D64978449C26}" dt="2022-08-09T21:29:23.241" v="168" actId="208"/>
          <ac:spMkLst>
            <pc:docMk/>
            <pc:sldMk cId="642488153" sldId="408"/>
            <ac:spMk id="10" creationId="{51710330-EDF7-57A6-F0CF-27027BF7C2CC}"/>
          </ac:spMkLst>
        </pc:spChg>
        <pc:spChg chg="mod topLvl">
          <ac:chgData name="Owusu Ansah, Victoria" userId="b2eff32f-aa4f-4367-adb8-f6c1b3d00958" providerId="ADAL" clId="{89C3BD23-EAD0-4C9C-A312-D64978449C26}" dt="2022-08-09T21:29:36.162" v="171" actId="208"/>
          <ac:spMkLst>
            <pc:docMk/>
            <pc:sldMk cId="642488153" sldId="408"/>
            <ac:spMk id="11" creationId="{4C015CA3-9701-8A06-BBD6-49EEB9F020EC}"/>
          </ac:spMkLst>
        </pc:spChg>
        <pc:spChg chg="del">
          <ac:chgData name="Owusu Ansah, Victoria" userId="b2eff32f-aa4f-4367-adb8-f6c1b3d00958" providerId="ADAL" clId="{89C3BD23-EAD0-4C9C-A312-D64978449C26}" dt="2022-08-05T12:58:52.630" v="0" actId="478"/>
          <ac:spMkLst>
            <pc:docMk/>
            <pc:sldMk cId="642488153" sldId="408"/>
            <ac:spMk id="11" creationId="{C9CD0A75-FA71-6586-BB36-35761F6B3367}"/>
          </ac:spMkLst>
        </pc:spChg>
        <pc:spChg chg="mod topLvl">
          <ac:chgData name="Owusu Ansah, Victoria" userId="b2eff32f-aa4f-4367-adb8-f6c1b3d00958" providerId="ADAL" clId="{89C3BD23-EAD0-4C9C-A312-D64978449C26}" dt="2022-08-09T21:29:40.724" v="172" actId="208"/>
          <ac:spMkLst>
            <pc:docMk/>
            <pc:sldMk cId="642488153" sldId="408"/>
            <ac:spMk id="12" creationId="{08BD31E2-8673-A1A7-5418-5BB2AE2DB05E}"/>
          </ac:spMkLst>
        </pc:spChg>
        <pc:spChg chg="del">
          <ac:chgData name="Owusu Ansah, Victoria" userId="b2eff32f-aa4f-4367-adb8-f6c1b3d00958" providerId="ADAL" clId="{89C3BD23-EAD0-4C9C-A312-D64978449C26}" dt="2022-08-05T12:58:52.630" v="0" actId="478"/>
          <ac:spMkLst>
            <pc:docMk/>
            <pc:sldMk cId="642488153" sldId="408"/>
            <ac:spMk id="12" creationId="{E1610497-F372-B802-39FE-2B2A438EB568}"/>
          </ac:spMkLst>
        </pc:spChg>
        <pc:spChg chg="mod topLvl">
          <ac:chgData name="Owusu Ansah, Victoria" userId="b2eff32f-aa4f-4367-adb8-f6c1b3d00958" providerId="ADAL" clId="{89C3BD23-EAD0-4C9C-A312-D64978449C26}" dt="2022-08-09T21:29:27.065" v="169" actId="208"/>
          <ac:spMkLst>
            <pc:docMk/>
            <pc:sldMk cId="642488153" sldId="408"/>
            <ac:spMk id="13" creationId="{9369665C-9B0B-53C9-9B67-89B582FE9B34}"/>
          </ac:spMkLst>
        </pc:spChg>
        <pc:spChg chg="del">
          <ac:chgData name="Owusu Ansah, Victoria" userId="b2eff32f-aa4f-4367-adb8-f6c1b3d00958" providerId="ADAL" clId="{89C3BD23-EAD0-4C9C-A312-D64978449C26}" dt="2022-08-05T12:58:52.630" v="0" actId="478"/>
          <ac:spMkLst>
            <pc:docMk/>
            <pc:sldMk cId="642488153" sldId="408"/>
            <ac:spMk id="13" creationId="{9458D375-DC20-A0CC-4CF4-F02725CA1988}"/>
          </ac:spMkLst>
        </pc:spChg>
        <pc:spChg chg="mod topLvl">
          <ac:chgData name="Owusu Ansah, Victoria" userId="b2eff32f-aa4f-4367-adb8-f6c1b3d00958" providerId="ADAL" clId="{89C3BD23-EAD0-4C9C-A312-D64978449C26}" dt="2022-08-09T21:07:27.276" v="89" actId="207"/>
          <ac:spMkLst>
            <pc:docMk/>
            <pc:sldMk cId="642488153" sldId="408"/>
            <ac:spMk id="14" creationId="{324DD63B-591C-9DA7-A66A-CCAA50F8AC15}"/>
          </ac:spMkLst>
        </pc:spChg>
        <pc:spChg chg="del">
          <ac:chgData name="Owusu Ansah, Victoria" userId="b2eff32f-aa4f-4367-adb8-f6c1b3d00958" providerId="ADAL" clId="{89C3BD23-EAD0-4C9C-A312-D64978449C26}" dt="2022-08-05T12:58:52.630" v="0" actId="478"/>
          <ac:spMkLst>
            <pc:docMk/>
            <pc:sldMk cId="642488153" sldId="408"/>
            <ac:spMk id="14" creationId="{74FEA954-CE91-5A8D-7D44-E90E274F6012}"/>
          </ac:spMkLst>
        </pc:spChg>
        <pc:spChg chg="mod topLvl">
          <ac:chgData name="Owusu Ansah, Victoria" userId="b2eff32f-aa4f-4367-adb8-f6c1b3d00958" providerId="ADAL" clId="{89C3BD23-EAD0-4C9C-A312-D64978449C26}" dt="2022-08-09T21:29:09.995" v="166" actId="208"/>
          <ac:spMkLst>
            <pc:docMk/>
            <pc:sldMk cId="642488153" sldId="408"/>
            <ac:spMk id="15" creationId="{8D65CD5C-2343-AE23-D551-0F81704ECAC8}"/>
          </ac:spMkLst>
        </pc:spChg>
        <pc:spChg chg="del">
          <ac:chgData name="Owusu Ansah, Victoria" userId="b2eff32f-aa4f-4367-adb8-f6c1b3d00958" providerId="ADAL" clId="{89C3BD23-EAD0-4C9C-A312-D64978449C26}" dt="2022-08-05T12:58:52.630" v="0" actId="478"/>
          <ac:spMkLst>
            <pc:docMk/>
            <pc:sldMk cId="642488153" sldId="408"/>
            <ac:spMk id="15" creationId="{A5EBA112-7362-232C-5175-8B5E3C18777B}"/>
          </ac:spMkLst>
        </pc:spChg>
        <pc:spChg chg="del">
          <ac:chgData name="Owusu Ansah, Victoria" userId="b2eff32f-aa4f-4367-adb8-f6c1b3d00958" providerId="ADAL" clId="{89C3BD23-EAD0-4C9C-A312-D64978449C26}" dt="2022-08-05T12:58:52.630" v="0" actId="478"/>
          <ac:spMkLst>
            <pc:docMk/>
            <pc:sldMk cId="642488153" sldId="408"/>
            <ac:spMk id="16" creationId="{5DAD1A3C-AABE-0207-0431-231DA0EA783E}"/>
          </ac:spMkLst>
        </pc:spChg>
        <pc:spChg chg="mod topLvl">
          <ac:chgData name="Owusu Ansah, Victoria" userId="b2eff32f-aa4f-4367-adb8-f6c1b3d00958" providerId="ADAL" clId="{89C3BD23-EAD0-4C9C-A312-D64978449C26}" dt="2022-08-09T21:29:44.622" v="173" actId="208"/>
          <ac:spMkLst>
            <pc:docMk/>
            <pc:sldMk cId="642488153" sldId="408"/>
            <ac:spMk id="16" creationId="{C6B67FF6-4DCC-1FF4-4B5E-FCF44404C8FB}"/>
          </ac:spMkLst>
        </pc:spChg>
        <pc:spChg chg="mod topLvl">
          <ac:chgData name="Owusu Ansah, Victoria" userId="b2eff32f-aa4f-4367-adb8-f6c1b3d00958" providerId="ADAL" clId="{89C3BD23-EAD0-4C9C-A312-D64978449C26}" dt="2022-08-09T21:29:31.708" v="170" actId="208"/>
          <ac:spMkLst>
            <pc:docMk/>
            <pc:sldMk cId="642488153" sldId="408"/>
            <ac:spMk id="17" creationId="{0C5508BB-8AD8-2DD7-70F4-E243EE59E8CE}"/>
          </ac:spMkLst>
        </pc:spChg>
        <pc:spChg chg="del">
          <ac:chgData name="Owusu Ansah, Victoria" userId="b2eff32f-aa4f-4367-adb8-f6c1b3d00958" providerId="ADAL" clId="{89C3BD23-EAD0-4C9C-A312-D64978449C26}" dt="2022-08-05T12:58:52.630" v="0" actId="478"/>
          <ac:spMkLst>
            <pc:docMk/>
            <pc:sldMk cId="642488153" sldId="408"/>
            <ac:spMk id="17" creationId="{2EB741BD-B62C-CDF4-A32E-4DEC2AB53525}"/>
          </ac:spMkLst>
        </pc:spChg>
        <pc:spChg chg="add mod">
          <ac:chgData name="Owusu Ansah, Victoria" userId="b2eff32f-aa4f-4367-adb8-f6c1b3d00958" providerId="ADAL" clId="{89C3BD23-EAD0-4C9C-A312-D64978449C26}" dt="2022-08-09T21:16:11.188" v="142" actId="1076"/>
          <ac:spMkLst>
            <pc:docMk/>
            <pc:sldMk cId="642488153" sldId="408"/>
            <ac:spMk id="18" creationId="{591807C4-B836-4BF6-3033-24E4CC7DF3C2}"/>
          </ac:spMkLst>
        </pc:spChg>
        <pc:spChg chg="del">
          <ac:chgData name="Owusu Ansah, Victoria" userId="b2eff32f-aa4f-4367-adb8-f6c1b3d00958" providerId="ADAL" clId="{89C3BD23-EAD0-4C9C-A312-D64978449C26}" dt="2022-08-05T12:58:52.630" v="0" actId="478"/>
          <ac:spMkLst>
            <pc:docMk/>
            <pc:sldMk cId="642488153" sldId="408"/>
            <ac:spMk id="18" creationId="{F2FC67C7-70E8-0171-CC73-0AF7A08D7880}"/>
          </ac:spMkLst>
        </pc:spChg>
        <pc:spChg chg="del">
          <ac:chgData name="Owusu Ansah, Victoria" userId="b2eff32f-aa4f-4367-adb8-f6c1b3d00958" providerId="ADAL" clId="{89C3BD23-EAD0-4C9C-A312-D64978449C26}" dt="2022-08-05T12:58:52.630" v="0" actId="478"/>
          <ac:spMkLst>
            <pc:docMk/>
            <pc:sldMk cId="642488153" sldId="408"/>
            <ac:spMk id="19" creationId="{600B3C87-9729-EFE9-4640-9DFE95CA0F85}"/>
          </ac:spMkLst>
        </pc:spChg>
        <pc:spChg chg="add mod">
          <ac:chgData name="Owusu Ansah, Victoria" userId="b2eff32f-aa4f-4367-adb8-f6c1b3d00958" providerId="ADAL" clId="{89C3BD23-EAD0-4C9C-A312-D64978449C26}" dt="2022-08-09T21:28:46.884" v="164" actId="1076"/>
          <ac:spMkLst>
            <pc:docMk/>
            <pc:sldMk cId="642488153" sldId="408"/>
            <ac:spMk id="19" creationId="{7EEB0424-ED85-39C2-5F45-573B909E9F49}"/>
          </ac:spMkLst>
        </pc:spChg>
        <pc:spChg chg="del">
          <ac:chgData name="Owusu Ansah, Victoria" userId="b2eff32f-aa4f-4367-adb8-f6c1b3d00958" providerId="ADAL" clId="{89C3BD23-EAD0-4C9C-A312-D64978449C26}" dt="2022-08-05T12:58:52.630" v="0" actId="478"/>
          <ac:spMkLst>
            <pc:docMk/>
            <pc:sldMk cId="642488153" sldId="408"/>
            <ac:spMk id="20" creationId="{9355D613-7264-4ACA-7128-426A5ABA3E94}"/>
          </ac:spMkLst>
        </pc:spChg>
        <pc:spChg chg="add mod">
          <ac:chgData name="Owusu Ansah, Victoria" userId="b2eff32f-aa4f-4367-adb8-f6c1b3d00958" providerId="ADAL" clId="{89C3BD23-EAD0-4C9C-A312-D64978449C26}" dt="2022-08-09T21:56:43.618" v="190" actId="1076"/>
          <ac:spMkLst>
            <pc:docMk/>
            <pc:sldMk cId="642488153" sldId="408"/>
            <ac:spMk id="20" creationId="{A99DD190-052B-19EC-05D0-58735F6893CA}"/>
          </ac:spMkLst>
        </pc:spChg>
        <pc:spChg chg="add mod">
          <ac:chgData name="Owusu Ansah, Victoria" userId="b2eff32f-aa4f-4367-adb8-f6c1b3d00958" providerId="ADAL" clId="{89C3BD23-EAD0-4C9C-A312-D64978449C26}" dt="2022-08-09T22:25:16.493" v="236" actId="1076"/>
          <ac:spMkLst>
            <pc:docMk/>
            <pc:sldMk cId="642488153" sldId="408"/>
            <ac:spMk id="21" creationId="{559F4261-9E55-C8FE-4EB1-A841CA010370}"/>
          </ac:spMkLst>
        </pc:spChg>
        <pc:spChg chg="del">
          <ac:chgData name="Owusu Ansah, Victoria" userId="b2eff32f-aa4f-4367-adb8-f6c1b3d00958" providerId="ADAL" clId="{89C3BD23-EAD0-4C9C-A312-D64978449C26}" dt="2022-08-05T12:58:52.630" v="0" actId="478"/>
          <ac:spMkLst>
            <pc:docMk/>
            <pc:sldMk cId="642488153" sldId="408"/>
            <ac:spMk id="21" creationId="{F153D104-C76B-0638-5093-685561F211F3}"/>
          </ac:spMkLst>
        </pc:spChg>
        <pc:spChg chg="del">
          <ac:chgData name="Owusu Ansah, Victoria" userId="b2eff32f-aa4f-4367-adb8-f6c1b3d00958" providerId="ADAL" clId="{89C3BD23-EAD0-4C9C-A312-D64978449C26}" dt="2022-08-05T12:58:52.630" v="0" actId="478"/>
          <ac:spMkLst>
            <pc:docMk/>
            <pc:sldMk cId="642488153" sldId="408"/>
            <ac:spMk id="22" creationId="{B52AF4F0-6EF0-DFC2-3D44-76C43557B8D2}"/>
          </ac:spMkLst>
        </pc:spChg>
        <pc:spChg chg="add mod">
          <ac:chgData name="Owusu Ansah, Victoria" userId="b2eff32f-aa4f-4367-adb8-f6c1b3d00958" providerId="ADAL" clId="{89C3BD23-EAD0-4C9C-A312-D64978449C26}" dt="2022-08-09T22:24:07.495" v="229" actId="1076"/>
          <ac:spMkLst>
            <pc:docMk/>
            <pc:sldMk cId="642488153" sldId="408"/>
            <ac:spMk id="22" creationId="{C9FF93E6-1E5D-3998-A55D-9E7C3E31E360}"/>
          </ac:spMkLst>
        </pc:spChg>
        <pc:spChg chg="del">
          <ac:chgData name="Owusu Ansah, Victoria" userId="b2eff32f-aa4f-4367-adb8-f6c1b3d00958" providerId="ADAL" clId="{89C3BD23-EAD0-4C9C-A312-D64978449C26}" dt="2022-08-05T12:58:52.630" v="0" actId="478"/>
          <ac:spMkLst>
            <pc:docMk/>
            <pc:sldMk cId="642488153" sldId="408"/>
            <ac:spMk id="23" creationId="{87936A90-4EC8-E4EC-887B-94DBBAA17C07}"/>
          </ac:spMkLst>
        </pc:spChg>
        <pc:spChg chg="del">
          <ac:chgData name="Owusu Ansah, Victoria" userId="b2eff32f-aa4f-4367-adb8-f6c1b3d00958" providerId="ADAL" clId="{89C3BD23-EAD0-4C9C-A312-D64978449C26}" dt="2022-08-05T12:58:52.630" v="0" actId="478"/>
          <ac:spMkLst>
            <pc:docMk/>
            <pc:sldMk cId="642488153" sldId="408"/>
            <ac:spMk id="24" creationId="{2248E879-05ED-DA7D-3886-7C10628BC9AE}"/>
          </ac:spMkLst>
        </pc:spChg>
        <pc:spChg chg="del">
          <ac:chgData name="Owusu Ansah, Victoria" userId="b2eff32f-aa4f-4367-adb8-f6c1b3d00958" providerId="ADAL" clId="{89C3BD23-EAD0-4C9C-A312-D64978449C26}" dt="2022-08-05T12:58:52.630" v="0" actId="478"/>
          <ac:spMkLst>
            <pc:docMk/>
            <pc:sldMk cId="642488153" sldId="408"/>
            <ac:spMk id="25" creationId="{C96F8900-C5CB-794B-E8B0-9CB2B8C72E5E}"/>
          </ac:spMkLst>
        </pc:spChg>
        <pc:spChg chg="del">
          <ac:chgData name="Owusu Ansah, Victoria" userId="b2eff32f-aa4f-4367-adb8-f6c1b3d00958" providerId="ADAL" clId="{89C3BD23-EAD0-4C9C-A312-D64978449C26}" dt="2022-08-05T12:58:52.630" v="0" actId="478"/>
          <ac:spMkLst>
            <pc:docMk/>
            <pc:sldMk cId="642488153" sldId="408"/>
            <ac:spMk id="26" creationId="{CAD60E4D-B883-08A3-B28D-B9958C449017}"/>
          </ac:spMkLst>
        </pc:spChg>
        <pc:spChg chg="add mod">
          <ac:chgData name="Owusu Ansah, Victoria" userId="b2eff32f-aa4f-4367-adb8-f6c1b3d00958" providerId="ADAL" clId="{89C3BD23-EAD0-4C9C-A312-D64978449C26}" dt="2022-08-09T22:26:07.662" v="255" actId="113"/>
          <ac:spMkLst>
            <pc:docMk/>
            <pc:sldMk cId="642488153" sldId="408"/>
            <ac:spMk id="27" creationId="{3D952EF8-3CF7-CDF2-E833-06497B9A8DAD}"/>
          </ac:spMkLst>
        </pc:spChg>
        <pc:spChg chg="del">
          <ac:chgData name="Owusu Ansah, Victoria" userId="b2eff32f-aa4f-4367-adb8-f6c1b3d00958" providerId="ADAL" clId="{89C3BD23-EAD0-4C9C-A312-D64978449C26}" dt="2022-08-05T12:58:52.630" v="0" actId="478"/>
          <ac:spMkLst>
            <pc:docMk/>
            <pc:sldMk cId="642488153" sldId="408"/>
            <ac:spMk id="28" creationId="{942CA296-935A-95D4-D36E-1CB25B2F839B}"/>
          </ac:spMkLst>
        </pc:spChg>
        <pc:grpChg chg="mod">
          <ac:chgData name="Owusu Ansah, Victoria" userId="b2eff32f-aa4f-4367-adb8-f6c1b3d00958" providerId="ADAL" clId="{89C3BD23-EAD0-4C9C-A312-D64978449C26}" dt="2022-08-05T21:13:12.002" v="4" actId="338"/>
          <ac:grpSpMkLst>
            <pc:docMk/>
            <pc:sldMk cId="642488153" sldId="408"/>
            <ac:grpSpMk id="1" creationId="{00000000-0000-0000-0000-000000000000}"/>
          </ac:grpSpMkLst>
        </pc:grpChg>
        <pc:grpChg chg="del mod">
          <ac:chgData name="Owusu Ansah, Victoria" userId="b2eff32f-aa4f-4367-adb8-f6c1b3d00958" providerId="ADAL" clId="{89C3BD23-EAD0-4C9C-A312-D64978449C26}" dt="2022-08-09T18:11:56.880" v="54" actId="165"/>
          <ac:grpSpMkLst>
            <pc:docMk/>
            <pc:sldMk cId="642488153" sldId="408"/>
            <ac:grpSpMk id="8" creationId="{F7E07753-1A1D-046B-1172-17905A4C3183}"/>
          </ac:grpSpMkLst>
        </pc:grpChg>
        <pc:picChg chg="add del mod">
          <ac:chgData name="Owusu Ansah, Victoria" userId="b2eff32f-aa4f-4367-adb8-f6c1b3d00958" providerId="ADAL" clId="{89C3BD23-EAD0-4C9C-A312-D64978449C26}" dt="2022-08-05T21:13:12.002" v="4" actId="338"/>
          <ac:picMkLst>
            <pc:docMk/>
            <pc:sldMk cId="642488153" sldId="408"/>
            <ac:picMk id="7" creationId="{C567D523-A189-812A-56CD-587AC00C5635}"/>
          </ac:picMkLst>
        </pc:picChg>
        <pc:cxnChg chg="add mod">
          <ac:chgData name="Owusu Ansah, Victoria" userId="b2eff32f-aa4f-4367-adb8-f6c1b3d00958" providerId="ADAL" clId="{89C3BD23-EAD0-4C9C-A312-D64978449C26}" dt="2022-08-09T22:24:50.259" v="234" actId="14100"/>
          <ac:cxnSpMkLst>
            <pc:docMk/>
            <pc:sldMk cId="642488153" sldId="408"/>
            <ac:cxnSpMk id="24" creationId="{7EB8C6AD-F4BE-F3B1-8461-7D98596104FF}"/>
          </ac:cxnSpMkLst>
        </pc:cxnChg>
        <pc:cxnChg chg="add mod">
          <ac:chgData name="Owusu Ansah, Victoria" userId="b2eff32f-aa4f-4367-adb8-f6c1b3d00958" providerId="ADAL" clId="{89C3BD23-EAD0-4C9C-A312-D64978449C26}" dt="2022-08-09T22:26:36.379" v="261" actId="14100"/>
          <ac:cxnSpMkLst>
            <pc:docMk/>
            <pc:sldMk cId="642488153" sldId="408"/>
            <ac:cxnSpMk id="29" creationId="{BE86F921-5925-0BCA-B787-94B4ECDDC764}"/>
          </ac:cxnSpMkLst>
        </pc:cxnChg>
      </pc:sldChg>
      <pc:sldChg chg="addSp delSp modSp mod">
        <pc:chgData name="Owusu Ansah, Victoria" userId="b2eff32f-aa4f-4367-adb8-f6c1b3d00958" providerId="ADAL" clId="{89C3BD23-EAD0-4C9C-A312-D64978449C26}" dt="2022-08-10T00:56:36.810" v="449" actId="208"/>
        <pc:sldMkLst>
          <pc:docMk/>
          <pc:sldMk cId="3076436181" sldId="415"/>
        </pc:sldMkLst>
        <pc:spChg chg="mod">
          <ac:chgData name="Owusu Ansah, Victoria" userId="b2eff32f-aa4f-4367-adb8-f6c1b3d00958" providerId="ADAL" clId="{89C3BD23-EAD0-4C9C-A312-D64978449C26}" dt="2022-08-09T22:30:19.242" v="279" actId="338"/>
          <ac:spMkLst>
            <pc:docMk/>
            <pc:sldMk cId="3076436181" sldId="415"/>
            <ac:spMk id="2" creationId="{00000000-0000-0000-0000-000000000000}"/>
          </ac:spMkLst>
        </pc:spChg>
        <pc:spChg chg="mod">
          <ac:chgData name="Owusu Ansah, Victoria" userId="b2eff32f-aa4f-4367-adb8-f6c1b3d00958" providerId="ADAL" clId="{89C3BD23-EAD0-4C9C-A312-D64978449C26}" dt="2022-08-09T22:30:19.242" v="279" actId="338"/>
          <ac:spMkLst>
            <pc:docMk/>
            <pc:sldMk cId="3076436181" sldId="415"/>
            <ac:spMk id="4" creationId="{00000000-0000-0000-0000-000000000000}"/>
          </ac:spMkLst>
        </pc:spChg>
        <pc:spChg chg="mod">
          <ac:chgData name="Owusu Ansah, Victoria" userId="b2eff32f-aa4f-4367-adb8-f6c1b3d00958" providerId="ADAL" clId="{89C3BD23-EAD0-4C9C-A312-D64978449C26}" dt="2022-08-09T22:30:19.242" v="279" actId="338"/>
          <ac:spMkLst>
            <pc:docMk/>
            <pc:sldMk cId="3076436181" sldId="415"/>
            <ac:spMk id="5" creationId="{00000000-0000-0000-0000-000000000000}"/>
          </ac:spMkLst>
        </pc:spChg>
        <pc:spChg chg="mod">
          <ac:chgData name="Owusu Ansah, Victoria" userId="b2eff32f-aa4f-4367-adb8-f6c1b3d00958" providerId="ADAL" clId="{89C3BD23-EAD0-4C9C-A312-D64978449C26}" dt="2022-08-10T00:54:15.756" v="433" actId="1076"/>
          <ac:spMkLst>
            <pc:docMk/>
            <pc:sldMk cId="3076436181" sldId="415"/>
            <ac:spMk id="8" creationId="{D8FE4B72-9F07-C01F-F70D-27A156BAF8AD}"/>
          </ac:spMkLst>
        </pc:spChg>
        <pc:spChg chg="mod">
          <ac:chgData name="Owusu Ansah, Victoria" userId="b2eff32f-aa4f-4367-adb8-f6c1b3d00958" providerId="ADAL" clId="{89C3BD23-EAD0-4C9C-A312-D64978449C26}" dt="2022-08-10T00:54:15.756" v="433" actId="1076"/>
          <ac:spMkLst>
            <pc:docMk/>
            <pc:sldMk cId="3076436181" sldId="415"/>
            <ac:spMk id="9" creationId="{0545C6FB-95D8-EC1F-D0FB-6BF20473D93F}"/>
          </ac:spMkLst>
        </pc:spChg>
        <pc:spChg chg="mod">
          <ac:chgData name="Owusu Ansah, Victoria" userId="b2eff32f-aa4f-4367-adb8-f6c1b3d00958" providerId="ADAL" clId="{89C3BD23-EAD0-4C9C-A312-D64978449C26}" dt="2022-08-10T00:54:39.234" v="436" actId="208"/>
          <ac:spMkLst>
            <pc:docMk/>
            <pc:sldMk cId="3076436181" sldId="415"/>
            <ac:spMk id="10" creationId="{EC795231-FE34-E979-0630-0147C19674D7}"/>
          </ac:spMkLst>
        </pc:spChg>
        <pc:spChg chg="mod">
          <ac:chgData name="Owusu Ansah, Victoria" userId="b2eff32f-aa4f-4367-adb8-f6c1b3d00958" providerId="ADAL" clId="{89C3BD23-EAD0-4C9C-A312-D64978449C26}" dt="2022-08-10T00:56:24.719" v="447" actId="208"/>
          <ac:spMkLst>
            <pc:docMk/>
            <pc:sldMk cId="3076436181" sldId="415"/>
            <ac:spMk id="11" creationId="{6846BB4E-16EE-32CE-05FB-6002D9DABFA4}"/>
          </ac:spMkLst>
        </pc:spChg>
        <pc:spChg chg="mod">
          <ac:chgData name="Owusu Ansah, Victoria" userId="b2eff32f-aa4f-4367-adb8-f6c1b3d00958" providerId="ADAL" clId="{89C3BD23-EAD0-4C9C-A312-D64978449C26}" dt="2022-08-10T00:56:04.982" v="443" actId="207"/>
          <ac:spMkLst>
            <pc:docMk/>
            <pc:sldMk cId="3076436181" sldId="415"/>
            <ac:spMk id="12" creationId="{C93AB7E8-C143-856C-8A2E-206FFDAF5CF2}"/>
          </ac:spMkLst>
        </pc:spChg>
        <pc:spChg chg="mod">
          <ac:chgData name="Owusu Ansah, Victoria" userId="b2eff32f-aa4f-4367-adb8-f6c1b3d00958" providerId="ADAL" clId="{89C3BD23-EAD0-4C9C-A312-D64978449C26}" dt="2022-08-10T00:54:15.756" v="433" actId="1076"/>
          <ac:spMkLst>
            <pc:docMk/>
            <pc:sldMk cId="3076436181" sldId="415"/>
            <ac:spMk id="13" creationId="{5847E760-A956-0D6C-C964-F30734C7798C}"/>
          </ac:spMkLst>
        </pc:spChg>
        <pc:spChg chg="mod">
          <ac:chgData name="Owusu Ansah, Victoria" userId="b2eff32f-aa4f-4367-adb8-f6c1b3d00958" providerId="ADAL" clId="{89C3BD23-EAD0-4C9C-A312-D64978449C26}" dt="2022-08-10T00:56:36.810" v="449" actId="208"/>
          <ac:spMkLst>
            <pc:docMk/>
            <pc:sldMk cId="3076436181" sldId="415"/>
            <ac:spMk id="14" creationId="{C380C373-4CBF-DF00-2FFA-5A281FA4DDAE}"/>
          </ac:spMkLst>
        </pc:spChg>
        <pc:spChg chg="mod">
          <ac:chgData name="Owusu Ansah, Victoria" userId="b2eff32f-aa4f-4367-adb8-f6c1b3d00958" providerId="ADAL" clId="{89C3BD23-EAD0-4C9C-A312-D64978449C26}" dt="2022-08-10T00:56:32.048" v="448" actId="208"/>
          <ac:spMkLst>
            <pc:docMk/>
            <pc:sldMk cId="3076436181" sldId="415"/>
            <ac:spMk id="15" creationId="{6ED59861-2350-8540-02FD-7EECA213B377}"/>
          </ac:spMkLst>
        </pc:spChg>
        <pc:spChg chg="mod">
          <ac:chgData name="Owusu Ansah, Victoria" userId="b2eff32f-aa4f-4367-adb8-f6c1b3d00958" providerId="ADAL" clId="{89C3BD23-EAD0-4C9C-A312-D64978449C26}" dt="2022-08-10T00:54:49.534" v="437" actId="208"/>
          <ac:spMkLst>
            <pc:docMk/>
            <pc:sldMk cId="3076436181" sldId="415"/>
            <ac:spMk id="16" creationId="{CF62BA0A-5D8B-4A49-3292-10358AD7279D}"/>
          </ac:spMkLst>
        </pc:spChg>
        <pc:spChg chg="add mod">
          <ac:chgData name="Owusu Ansah, Victoria" userId="b2eff32f-aa4f-4367-adb8-f6c1b3d00958" providerId="ADAL" clId="{89C3BD23-EAD0-4C9C-A312-D64978449C26}" dt="2022-08-10T00:49:49.568" v="420" actId="1076"/>
          <ac:spMkLst>
            <pc:docMk/>
            <pc:sldMk cId="3076436181" sldId="415"/>
            <ac:spMk id="17" creationId="{FD6FAB29-AF20-B932-F8AE-C684BAADD3B6}"/>
          </ac:spMkLst>
        </pc:spChg>
        <pc:spChg chg="add mod">
          <ac:chgData name="Owusu Ansah, Victoria" userId="b2eff32f-aa4f-4367-adb8-f6c1b3d00958" providerId="ADAL" clId="{89C3BD23-EAD0-4C9C-A312-D64978449C26}" dt="2022-08-10T00:47:27.107" v="387" actId="20577"/>
          <ac:spMkLst>
            <pc:docMk/>
            <pc:sldMk cId="3076436181" sldId="415"/>
            <ac:spMk id="18" creationId="{54B41F44-A48F-888B-56F5-51C1CEEFED4C}"/>
          </ac:spMkLst>
        </pc:spChg>
        <pc:spChg chg="add mod">
          <ac:chgData name="Owusu Ansah, Victoria" userId="b2eff32f-aa4f-4367-adb8-f6c1b3d00958" providerId="ADAL" clId="{89C3BD23-EAD0-4C9C-A312-D64978449C26}" dt="2022-08-10T00:47:41.713" v="392" actId="113"/>
          <ac:spMkLst>
            <pc:docMk/>
            <pc:sldMk cId="3076436181" sldId="415"/>
            <ac:spMk id="19" creationId="{B63D0EC7-ECAF-E819-E10F-DF7E90516DD6}"/>
          </ac:spMkLst>
        </pc:spChg>
        <pc:spChg chg="add mod">
          <ac:chgData name="Owusu Ansah, Victoria" userId="b2eff32f-aa4f-4367-adb8-f6c1b3d00958" providerId="ADAL" clId="{89C3BD23-EAD0-4C9C-A312-D64978449C26}" dt="2022-08-10T00:48:03.658" v="397" actId="113"/>
          <ac:spMkLst>
            <pc:docMk/>
            <pc:sldMk cId="3076436181" sldId="415"/>
            <ac:spMk id="20" creationId="{DECB6966-35CA-8770-CDDA-9B788A893124}"/>
          </ac:spMkLst>
        </pc:spChg>
        <pc:spChg chg="add mod">
          <ac:chgData name="Owusu Ansah, Victoria" userId="b2eff32f-aa4f-4367-adb8-f6c1b3d00958" providerId="ADAL" clId="{89C3BD23-EAD0-4C9C-A312-D64978449C26}" dt="2022-08-10T00:48:50.920" v="407" actId="113"/>
          <ac:spMkLst>
            <pc:docMk/>
            <pc:sldMk cId="3076436181" sldId="415"/>
            <ac:spMk id="21" creationId="{25CD606D-304E-F93F-3500-90E2692E2178}"/>
          </ac:spMkLst>
        </pc:spChg>
        <pc:spChg chg="add mod">
          <ac:chgData name="Owusu Ansah, Victoria" userId="b2eff32f-aa4f-4367-adb8-f6c1b3d00958" providerId="ADAL" clId="{89C3BD23-EAD0-4C9C-A312-D64978449C26}" dt="2022-08-10T00:56:10.516" v="445" actId="1076"/>
          <ac:spMkLst>
            <pc:docMk/>
            <pc:sldMk cId="3076436181" sldId="415"/>
            <ac:spMk id="22" creationId="{C1E440E3-9A94-FC91-E1A1-386DBFC0A194}"/>
          </ac:spMkLst>
        </pc:spChg>
        <pc:spChg chg="add mod">
          <ac:chgData name="Owusu Ansah, Victoria" userId="b2eff32f-aa4f-4367-adb8-f6c1b3d00958" providerId="ADAL" clId="{89C3BD23-EAD0-4C9C-A312-D64978449C26}" dt="2022-08-10T00:49:41.945" v="419" actId="404"/>
          <ac:spMkLst>
            <pc:docMk/>
            <pc:sldMk cId="3076436181" sldId="415"/>
            <ac:spMk id="23" creationId="{F5AF8709-4DAC-3D90-FB6A-E6330002380F}"/>
          </ac:spMkLst>
        </pc:spChg>
        <pc:spChg chg="add mod">
          <ac:chgData name="Owusu Ansah, Victoria" userId="b2eff32f-aa4f-4367-adb8-f6c1b3d00958" providerId="ADAL" clId="{89C3BD23-EAD0-4C9C-A312-D64978449C26}" dt="2022-08-10T00:49:59.213" v="423" actId="1076"/>
          <ac:spMkLst>
            <pc:docMk/>
            <pc:sldMk cId="3076436181" sldId="415"/>
            <ac:spMk id="29" creationId="{F0CC6615-D1CC-1219-E6AB-C083E270DA4A}"/>
          </ac:spMkLst>
        </pc:spChg>
        <pc:grpChg chg="mod">
          <ac:chgData name="Owusu Ansah, Victoria" userId="b2eff32f-aa4f-4367-adb8-f6c1b3d00958" providerId="ADAL" clId="{89C3BD23-EAD0-4C9C-A312-D64978449C26}" dt="2022-08-09T22:30:19.242" v="279" actId="338"/>
          <ac:grpSpMkLst>
            <pc:docMk/>
            <pc:sldMk cId="3076436181" sldId="415"/>
            <ac:grpSpMk id="1" creationId="{00000000-0000-0000-0000-000000000000}"/>
          </ac:grpSpMkLst>
        </pc:grpChg>
        <pc:grpChg chg="mod">
          <ac:chgData name="Owusu Ansah, Victoria" userId="b2eff32f-aa4f-4367-adb8-f6c1b3d00958" providerId="ADAL" clId="{89C3BD23-EAD0-4C9C-A312-D64978449C26}" dt="2022-08-10T00:54:15.756" v="433" actId="1076"/>
          <ac:grpSpMkLst>
            <pc:docMk/>
            <pc:sldMk cId="3076436181" sldId="415"/>
            <ac:grpSpMk id="7" creationId="{DC94AA73-5DA1-CDF1-0B31-1B3A22E9D901}"/>
          </ac:grpSpMkLst>
        </pc:grpChg>
        <pc:picChg chg="add del mod">
          <ac:chgData name="Owusu Ansah, Victoria" userId="b2eff32f-aa4f-4367-adb8-f6c1b3d00958" providerId="ADAL" clId="{89C3BD23-EAD0-4C9C-A312-D64978449C26}" dt="2022-08-09T22:30:19.242" v="279" actId="338"/>
          <ac:picMkLst>
            <pc:docMk/>
            <pc:sldMk cId="3076436181" sldId="415"/>
            <ac:picMk id="6" creationId="{66E9FFCE-F54A-8ABC-AD70-22CDFBD4B46D}"/>
          </ac:picMkLst>
        </pc:picChg>
        <pc:cxnChg chg="add mod">
          <ac:chgData name="Owusu Ansah, Victoria" userId="b2eff32f-aa4f-4367-adb8-f6c1b3d00958" providerId="ADAL" clId="{89C3BD23-EAD0-4C9C-A312-D64978449C26}" dt="2022-08-10T00:36:26.397" v="358" actId="14100"/>
          <ac:cxnSpMkLst>
            <pc:docMk/>
            <pc:sldMk cId="3076436181" sldId="415"/>
            <ac:cxnSpMk id="25" creationId="{B85A5394-A7C2-611D-3264-36EB7BE5CCF6}"/>
          </ac:cxnSpMkLst>
        </pc:cxnChg>
        <pc:cxnChg chg="add mod">
          <ac:chgData name="Owusu Ansah, Victoria" userId="b2eff32f-aa4f-4367-adb8-f6c1b3d00958" providerId="ADAL" clId="{89C3BD23-EAD0-4C9C-A312-D64978449C26}" dt="2022-08-10T00:54:15.756" v="433" actId="1076"/>
          <ac:cxnSpMkLst>
            <pc:docMk/>
            <pc:sldMk cId="3076436181" sldId="415"/>
            <ac:cxnSpMk id="31" creationId="{5BC5E7B0-8FBB-EF1F-CAB7-84EB511359BE}"/>
          </ac:cxnSpMkLst>
        </pc:cxnChg>
      </pc:sldChg>
      <pc:sldChg chg="modSp mod addCm modCm">
        <pc:chgData name="Owusu Ansah, Victoria" userId="b2eff32f-aa4f-4367-adb8-f6c1b3d00958" providerId="ADAL" clId="{89C3BD23-EAD0-4C9C-A312-D64978449C26}" dt="2022-08-06T00:04:55.652" v="53"/>
        <pc:sldMkLst>
          <pc:docMk/>
          <pc:sldMk cId="1208968874" sldId="419"/>
        </pc:sldMkLst>
        <pc:graphicFrameChg chg="mod">
          <ac:chgData name="Owusu Ansah, Victoria" userId="b2eff32f-aa4f-4367-adb8-f6c1b3d00958" providerId="ADAL" clId="{89C3BD23-EAD0-4C9C-A312-D64978449C26}" dt="2022-08-06T00:04:55.652" v="53"/>
          <ac:graphicFrameMkLst>
            <pc:docMk/>
            <pc:sldMk cId="1208968874" sldId="419"/>
            <ac:graphicFrameMk id="8" creationId="{00000000-0000-0000-0000-000000000000}"/>
          </ac:graphicFrameMkLst>
        </pc:graphicFrameChg>
      </pc:sldChg>
    </pc:docChg>
  </pc:docChgLst>
  <pc:docChgLst>
    <pc:chgData name="Annette McFarland" userId="e93d1f50-85ab-41a8-a34a-185a53159573" providerId="ADAL" clId="{8A6CF7E2-DEDC-4D29-9A0F-2BB872070ED8}"/>
    <pc:docChg chg="modSld">
      <pc:chgData name="Annette McFarland" userId="e93d1f50-85ab-41a8-a34a-185a53159573" providerId="ADAL" clId="{8A6CF7E2-DEDC-4D29-9A0F-2BB872070ED8}" dt="2023-02-16T16:48:56.210" v="12"/>
      <pc:docMkLst>
        <pc:docMk/>
      </pc:docMkLst>
      <pc:sldChg chg="modSp mod">
        <pc:chgData name="Annette McFarland" userId="e93d1f50-85ab-41a8-a34a-185a53159573" providerId="ADAL" clId="{8A6CF7E2-DEDC-4D29-9A0F-2BB872070ED8}" dt="2023-02-16T16:43:07.543" v="5" actId="20577"/>
        <pc:sldMkLst>
          <pc:docMk/>
          <pc:sldMk cId="1289625166" sldId="257"/>
        </pc:sldMkLst>
        <pc:spChg chg="mod">
          <ac:chgData name="Annette McFarland" userId="e93d1f50-85ab-41a8-a34a-185a53159573" providerId="ADAL" clId="{8A6CF7E2-DEDC-4D29-9A0F-2BB872070ED8}" dt="2023-02-16T16:43:07.543" v="5" actId="20577"/>
          <ac:spMkLst>
            <pc:docMk/>
            <pc:sldMk cId="1289625166" sldId="257"/>
            <ac:spMk id="3" creationId="{00000000-0000-0000-0000-000000000000}"/>
          </ac:spMkLst>
        </pc:spChg>
      </pc:sldChg>
      <pc:sldChg chg="modSp mod">
        <pc:chgData name="Annette McFarland" userId="e93d1f50-85ab-41a8-a34a-185a53159573" providerId="ADAL" clId="{8A6CF7E2-DEDC-4D29-9A0F-2BB872070ED8}" dt="2023-02-16T16:44:18.348" v="6" actId="14100"/>
        <pc:sldMkLst>
          <pc:docMk/>
          <pc:sldMk cId="642488153" sldId="408"/>
        </pc:sldMkLst>
        <pc:cxnChg chg="mod">
          <ac:chgData name="Annette McFarland" userId="e93d1f50-85ab-41a8-a34a-185a53159573" providerId="ADAL" clId="{8A6CF7E2-DEDC-4D29-9A0F-2BB872070ED8}" dt="2023-02-16T16:44:18.348" v="6" actId="14100"/>
          <ac:cxnSpMkLst>
            <pc:docMk/>
            <pc:sldMk cId="642488153" sldId="408"/>
            <ac:cxnSpMk id="29" creationId="{BE86F921-5925-0BCA-B787-94B4ECDDC764}"/>
          </ac:cxnSpMkLst>
        </pc:cxnChg>
      </pc:sldChg>
      <pc:sldChg chg="modSp mod">
        <pc:chgData name="Annette McFarland" userId="e93d1f50-85ab-41a8-a34a-185a53159573" providerId="ADAL" clId="{8A6CF7E2-DEDC-4D29-9A0F-2BB872070ED8}" dt="2023-02-16T16:45:51.492" v="8" actId="14100"/>
        <pc:sldMkLst>
          <pc:docMk/>
          <pc:sldMk cId="4150495821" sldId="411"/>
        </pc:sldMkLst>
        <pc:graphicFrameChg chg="mod">
          <ac:chgData name="Annette McFarland" userId="e93d1f50-85ab-41a8-a34a-185a53159573" providerId="ADAL" clId="{8A6CF7E2-DEDC-4D29-9A0F-2BB872070ED8}" dt="2023-02-16T16:45:51.492" v="8" actId="14100"/>
          <ac:graphicFrameMkLst>
            <pc:docMk/>
            <pc:sldMk cId="4150495821" sldId="411"/>
            <ac:graphicFrameMk id="8" creationId="{00000000-0000-0000-0000-000000000000}"/>
          </ac:graphicFrameMkLst>
        </pc:graphicFrameChg>
      </pc:sldChg>
      <pc:sldChg chg="modSp mod">
        <pc:chgData name="Annette McFarland" userId="e93d1f50-85ab-41a8-a34a-185a53159573" providerId="ADAL" clId="{8A6CF7E2-DEDC-4D29-9A0F-2BB872070ED8}" dt="2023-02-16T16:45:57.041" v="9" actId="14100"/>
        <pc:sldMkLst>
          <pc:docMk/>
          <pc:sldMk cId="769909129" sldId="412"/>
        </pc:sldMkLst>
        <pc:graphicFrameChg chg="mod">
          <ac:chgData name="Annette McFarland" userId="e93d1f50-85ab-41a8-a34a-185a53159573" providerId="ADAL" clId="{8A6CF7E2-DEDC-4D29-9A0F-2BB872070ED8}" dt="2023-02-16T16:45:57.041" v="9" actId="14100"/>
          <ac:graphicFrameMkLst>
            <pc:docMk/>
            <pc:sldMk cId="769909129" sldId="412"/>
            <ac:graphicFrameMk id="8" creationId="{00000000-0000-0000-0000-000000000000}"/>
          </ac:graphicFrameMkLst>
        </pc:graphicFrameChg>
      </pc:sldChg>
      <pc:sldChg chg="modSp mod">
        <pc:chgData name="Annette McFarland" userId="e93d1f50-85ab-41a8-a34a-185a53159573" providerId="ADAL" clId="{8A6CF7E2-DEDC-4D29-9A0F-2BB872070ED8}" dt="2023-02-16T16:48:56.210" v="12"/>
        <pc:sldMkLst>
          <pc:docMk/>
          <pc:sldMk cId="1301051927" sldId="418"/>
        </pc:sldMkLst>
        <pc:graphicFrameChg chg="mod">
          <ac:chgData name="Annette McFarland" userId="e93d1f50-85ab-41a8-a34a-185a53159573" providerId="ADAL" clId="{8A6CF7E2-DEDC-4D29-9A0F-2BB872070ED8}" dt="2023-02-16T16:48:56.210" v="12"/>
          <ac:graphicFrameMkLst>
            <pc:docMk/>
            <pc:sldMk cId="1301051927" sldId="418"/>
            <ac:graphicFrameMk id="8" creationId="{00000000-0000-0000-0000-000000000000}"/>
          </ac:graphicFrameMkLst>
        </pc:graphicFrameChg>
      </pc:sldChg>
      <pc:sldChg chg="modSp mod">
        <pc:chgData name="Annette McFarland" userId="e93d1f50-85ab-41a8-a34a-185a53159573" providerId="ADAL" clId="{8A6CF7E2-DEDC-4D29-9A0F-2BB872070ED8}" dt="2023-02-16T16:46:49.783" v="10" actId="14100"/>
        <pc:sldMkLst>
          <pc:docMk/>
          <pc:sldMk cId="2902661135" sldId="425"/>
        </pc:sldMkLst>
        <pc:graphicFrameChg chg="mod">
          <ac:chgData name="Annette McFarland" userId="e93d1f50-85ab-41a8-a34a-185a53159573" providerId="ADAL" clId="{8A6CF7E2-DEDC-4D29-9A0F-2BB872070ED8}" dt="2023-02-16T16:46:49.783" v="10" actId="14100"/>
          <ac:graphicFrameMkLst>
            <pc:docMk/>
            <pc:sldMk cId="2902661135" sldId="425"/>
            <ac:graphicFrameMk id="8" creationId="{00000000-0000-0000-0000-000000000000}"/>
          </ac:graphicFrameMkLst>
        </pc:graphicFrameChg>
      </pc:sldChg>
    </pc:docChg>
  </pc:docChgLst>
  <pc:docChgLst>
    <pc:chgData name="Behague, Sabina" userId="2f9f8379-56ce-455c-81be-d1dc66b28ae7" providerId="ADAL" clId="{64F9450D-38B6-4813-98CC-E6B7F7411977}"/>
    <pc:docChg chg="custSel modSld">
      <pc:chgData name="Behague, Sabina" userId="2f9f8379-56ce-455c-81be-d1dc66b28ae7" providerId="ADAL" clId="{64F9450D-38B6-4813-98CC-E6B7F7411977}" dt="2022-08-24T16:59:23.161" v="13" actId="20577"/>
      <pc:docMkLst>
        <pc:docMk/>
      </pc:docMkLst>
      <pc:sldChg chg="addSp modSp mod">
        <pc:chgData name="Behague, Sabina" userId="2f9f8379-56ce-455c-81be-d1dc66b28ae7" providerId="ADAL" clId="{64F9450D-38B6-4813-98CC-E6B7F7411977}" dt="2022-08-11T14:16:32.026" v="7" actId="164"/>
        <pc:sldMkLst>
          <pc:docMk/>
          <pc:sldMk cId="2728368272" sldId="404"/>
        </pc:sldMkLst>
        <pc:spChg chg="mod">
          <ac:chgData name="Behague, Sabina" userId="2f9f8379-56ce-455c-81be-d1dc66b28ae7" providerId="ADAL" clId="{64F9450D-38B6-4813-98CC-E6B7F7411977}" dt="2022-08-11T14:16:32.026" v="7" actId="164"/>
          <ac:spMkLst>
            <pc:docMk/>
            <pc:sldMk cId="2728368272" sldId="404"/>
            <ac:spMk id="4" creationId="{00000000-0000-0000-0000-000000000000}"/>
          </ac:spMkLst>
        </pc:spChg>
        <pc:grpChg chg="add mod">
          <ac:chgData name="Behague, Sabina" userId="2f9f8379-56ce-455c-81be-d1dc66b28ae7" providerId="ADAL" clId="{64F9450D-38B6-4813-98CC-E6B7F7411977}" dt="2022-08-11T14:16:32.026" v="7" actId="164"/>
          <ac:grpSpMkLst>
            <pc:docMk/>
            <pc:sldMk cId="2728368272" sldId="404"/>
            <ac:grpSpMk id="6" creationId="{637DE290-2E9F-DF0D-07EC-18E257426619}"/>
          </ac:grpSpMkLst>
        </pc:grpChg>
        <pc:picChg chg="add mod">
          <ac:chgData name="Behague, Sabina" userId="2f9f8379-56ce-455c-81be-d1dc66b28ae7" providerId="ADAL" clId="{64F9450D-38B6-4813-98CC-E6B7F7411977}" dt="2022-08-11T14:16:32.026" v="7" actId="164"/>
          <ac:picMkLst>
            <pc:docMk/>
            <pc:sldMk cId="2728368272" sldId="404"/>
            <ac:picMk id="5" creationId="{3254C628-5305-D259-D677-58290E916F21}"/>
          </ac:picMkLst>
        </pc:picChg>
      </pc:sldChg>
      <pc:sldChg chg="addSp delSp modSp mod">
        <pc:chgData name="Behague, Sabina" userId="2f9f8379-56ce-455c-81be-d1dc66b28ae7" providerId="ADAL" clId="{64F9450D-38B6-4813-98CC-E6B7F7411977}" dt="2022-08-11T14:16:49.421" v="9" actId="478"/>
        <pc:sldMkLst>
          <pc:docMk/>
          <pc:sldMk cId="3087494424" sldId="405"/>
        </pc:sldMkLst>
        <pc:spChg chg="del">
          <ac:chgData name="Behague, Sabina" userId="2f9f8379-56ce-455c-81be-d1dc66b28ae7" providerId="ADAL" clId="{64F9450D-38B6-4813-98CC-E6B7F7411977}" dt="2022-08-11T14:16:49.421" v="9" actId="478"/>
          <ac:spMkLst>
            <pc:docMk/>
            <pc:sldMk cId="3087494424" sldId="405"/>
            <ac:spMk id="4" creationId="{00000000-0000-0000-0000-000000000000}"/>
          </ac:spMkLst>
        </pc:spChg>
        <pc:spChg chg="mod">
          <ac:chgData name="Behague, Sabina" userId="2f9f8379-56ce-455c-81be-d1dc66b28ae7" providerId="ADAL" clId="{64F9450D-38B6-4813-98CC-E6B7F7411977}" dt="2022-08-11T14:16:46.073" v="8"/>
          <ac:spMkLst>
            <pc:docMk/>
            <pc:sldMk cId="3087494424" sldId="405"/>
            <ac:spMk id="6" creationId="{16217C37-4D86-157C-488F-F480E787D677}"/>
          </ac:spMkLst>
        </pc:spChg>
        <pc:grpChg chg="add mod">
          <ac:chgData name="Behague, Sabina" userId="2f9f8379-56ce-455c-81be-d1dc66b28ae7" providerId="ADAL" clId="{64F9450D-38B6-4813-98CC-E6B7F7411977}" dt="2022-08-11T14:16:46.073" v="8"/>
          <ac:grpSpMkLst>
            <pc:docMk/>
            <pc:sldMk cId="3087494424" sldId="405"/>
            <ac:grpSpMk id="5" creationId="{5923D2B6-A6DE-AA9A-7A13-B5C1044CB707}"/>
          </ac:grpSpMkLst>
        </pc:grpChg>
        <pc:picChg chg="mod">
          <ac:chgData name="Behague, Sabina" userId="2f9f8379-56ce-455c-81be-d1dc66b28ae7" providerId="ADAL" clId="{64F9450D-38B6-4813-98CC-E6B7F7411977}" dt="2022-08-11T14:16:46.073" v="8"/>
          <ac:picMkLst>
            <pc:docMk/>
            <pc:sldMk cId="3087494424" sldId="405"/>
            <ac:picMk id="7" creationId="{6B54F0B4-788C-FDF9-9E3B-D1EBF4B43228}"/>
          </ac:picMkLst>
        </pc:picChg>
      </pc:sldChg>
      <pc:sldChg chg="modSp mod">
        <pc:chgData name="Behague, Sabina" userId="2f9f8379-56ce-455c-81be-d1dc66b28ae7" providerId="ADAL" clId="{64F9450D-38B6-4813-98CC-E6B7F7411977}" dt="2022-08-24T16:59:07.755" v="11" actId="20577"/>
        <pc:sldMkLst>
          <pc:docMk/>
          <pc:sldMk cId="642488153" sldId="408"/>
        </pc:sldMkLst>
        <pc:spChg chg="mod">
          <ac:chgData name="Behague, Sabina" userId="2f9f8379-56ce-455c-81be-d1dc66b28ae7" providerId="ADAL" clId="{64F9450D-38B6-4813-98CC-E6B7F7411977}" dt="2022-08-24T16:59:07.755" v="11" actId="20577"/>
          <ac:spMkLst>
            <pc:docMk/>
            <pc:sldMk cId="642488153" sldId="408"/>
            <ac:spMk id="21" creationId="{559F4261-9E55-C8FE-4EB1-A841CA010370}"/>
          </ac:spMkLst>
        </pc:spChg>
      </pc:sldChg>
      <pc:sldChg chg="modSp mod">
        <pc:chgData name="Behague, Sabina" userId="2f9f8379-56ce-455c-81be-d1dc66b28ae7" providerId="ADAL" clId="{64F9450D-38B6-4813-98CC-E6B7F7411977}" dt="2022-08-24T16:59:23.161" v="13" actId="20577"/>
        <pc:sldMkLst>
          <pc:docMk/>
          <pc:sldMk cId="3076436181" sldId="415"/>
        </pc:sldMkLst>
        <pc:spChg chg="mod">
          <ac:chgData name="Behague, Sabina" userId="2f9f8379-56ce-455c-81be-d1dc66b28ae7" providerId="ADAL" clId="{64F9450D-38B6-4813-98CC-E6B7F7411977}" dt="2022-08-24T16:59:23.161" v="13" actId="20577"/>
          <ac:spMkLst>
            <pc:docMk/>
            <pc:sldMk cId="3076436181" sldId="415"/>
            <ac:spMk id="29" creationId="{F0CC6615-D1CC-1219-E6AB-C083E270DA4A}"/>
          </ac:spMkLst>
        </pc:spChg>
      </pc:sldChg>
    </pc:docChg>
  </pc:docChgLst>
  <pc:docChgLst>
    <pc:chgData name="Balian, Sarah" userId="b3b060d9-4d34-479b-ad68-688eaebf93c5" providerId="ADAL" clId="{561CAA52-C71A-42E1-903B-29DFED8C2D9D}"/>
    <pc:docChg chg="undo custSel modSld">
      <pc:chgData name="Balian, Sarah" userId="b3b060d9-4d34-479b-ad68-688eaebf93c5" providerId="ADAL" clId="{561CAA52-C71A-42E1-903B-29DFED8C2D9D}" dt="2022-08-24T14:58:19.117" v="5" actId="14100"/>
      <pc:docMkLst>
        <pc:docMk/>
      </pc:docMkLst>
      <pc:sldChg chg="modSp mod">
        <pc:chgData name="Balian, Sarah" userId="b3b060d9-4d34-479b-ad68-688eaebf93c5" providerId="ADAL" clId="{561CAA52-C71A-42E1-903B-29DFED8C2D9D}" dt="2022-08-24T14:58:19.117" v="5" actId="14100"/>
        <pc:sldMkLst>
          <pc:docMk/>
          <pc:sldMk cId="642488153" sldId="408"/>
        </pc:sldMkLst>
        <pc:spChg chg="mod ord">
          <ac:chgData name="Balian, Sarah" userId="b3b060d9-4d34-479b-ad68-688eaebf93c5" providerId="ADAL" clId="{561CAA52-C71A-42E1-903B-29DFED8C2D9D}" dt="2022-08-24T14:58:10.746" v="4" actId="167"/>
          <ac:spMkLst>
            <pc:docMk/>
            <pc:sldMk cId="642488153" sldId="408"/>
            <ac:spMk id="28" creationId="{C0A11EF6-B2AD-D793-A425-1B035A2D2CE9}"/>
          </ac:spMkLst>
        </pc:spChg>
        <pc:spChg chg="mod">
          <ac:chgData name="Balian, Sarah" userId="b3b060d9-4d34-479b-ad68-688eaebf93c5" providerId="ADAL" clId="{561CAA52-C71A-42E1-903B-29DFED8C2D9D}" dt="2022-08-24T14:57:04.986" v="1" actId="207"/>
          <ac:spMkLst>
            <pc:docMk/>
            <pc:sldMk cId="642488153" sldId="408"/>
            <ac:spMk id="31" creationId="{87A5FBE0-AFC3-40E9-17FA-C20B28C002EE}"/>
          </ac:spMkLst>
        </pc:spChg>
        <pc:cxnChg chg="mod">
          <ac:chgData name="Balian, Sarah" userId="b3b060d9-4d34-479b-ad68-688eaebf93c5" providerId="ADAL" clId="{561CAA52-C71A-42E1-903B-29DFED8C2D9D}" dt="2022-08-24T14:58:19.117" v="5" actId="14100"/>
          <ac:cxnSpMkLst>
            <pc:docMk/>
            <pc:sldMk cId="642488153" sldId="408"/>
            <ac:cxnSpMk id="29" creationId="{BE86F921-5925-0BCA-B787-94B4ECDDC764}"/>
          </ac:cxnSpMkLst>
        </pc:cxn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Ensemble</c:v>
                </c:pt>
              </c:strCache>
            </c:strRef>
          </c:tx>
          <c:spPr>
            <a:solidFill>
              <a:srgbClr val="DE5426"/>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CF0E-49A5-9D65-12D5A9570A38}"/>
              </c:ext>
            </c:extLst>
          </c:dPt>
          <c:dPt>
            <c:idx val="2"/>
            <c:invertIfNegative val="0"/>
            <c:bubble3D val="0"/>
            <c:extLst>
              <c:ext xmlns:c16="http://schemas.microsoft.com/office/drawing/2014/chart" uri="{C3380CC4-5D6E-409C-BE32-E72D297353CC}">
                <c16:uniqueId val="{00000001-CF0E-49A5-9D65-12D5A9570A3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Une moustiquaire quelconque</c:v>
                </c:pt>
                <c:pt idx="1">
                  <c:v>Moustiquaire imprégnée d'insecticide (MII)*</c:v>
                </c:pt>
              </c:strCache>
            </c:strRef>
          </c:cat>
          <c:val>
            <c:numRef>
              <c:f>Sheet1!$B$2:$B$3</c:f>
              <c:numCache>
                <c:formatCode>General</c:formatCode>
                <c:ptCount val="2"/>
                <c:pt idx="0">
                  <c:v>97</c:v>
                </c:pt>
                <c:pt idx="1">
                  <c:v>96</c:v>
                </c:pt>
              </c:numCache>
            </c:numRef>
          </c:val>
          <c:extLst>
            <c:ext xmlns:c16="http://schemas.microsoft.com/office/drawing/2014/chart" uri="{C3380CC4-5D6E-409C-BE32-E72D297353CC}">
              <c16:uniqueId val="{00000002-CF0E-49A5-9D65-12D5A9570A38}"/>
            </c:ext>
          </c:extLst>
        </c:ser>
        <c:ser>
          <c:idx val="1"/>
          <c:order val="1"/>
          <c:tx>
            <c:strRef>
              <c:f>Sheet1!$C$1</c:f>
              <c:strCache>
                <c:ptCount val="1"/>
                <c:pt idx="0">
                  <c:v>Urbain</c:v>
                </c:pt>
              </c:strCache>
            </c:strRef>
          </c:tx>
          <c:spPr>
            <a:solidFill>
              <a:srgbClr val="10B14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Une moustiquaire quelconque</c:v>
                </c:pt>
                <c:pt idx="1">
                  <c:v>Moustiquaire imprégnée d'insecticide (MII)*</c:v>
                </c:pt>
              </c:strCache>
            </c:strRef>
          </c:cat>
          <c:val>
            <c:numRef>
              <c:f>Sheet1!$C$2:$C$3</c:f>
              <c:numCache>
                <c:formatCode>General</c:formatCode>
                <c:ptCount val="2"/>
                <c:pt idx="0">
                  <c:v>93</c:v>
                </c:pt>
                <c:pt idx="1">
                  <c:v>91</c:v>
                </c:pt>
              </c:numCache>
            </c:numRef>
          </c:val>
          <c:extLst>
            <c:ext xmlns:c16="http://schemas.microsoft.com/office/drawing/2014/chart" uri="{C3380CC4-5D6E-409C-BE32-E72D297353CC}">
              <c16:uniqueId val="{00000003-CF0E-49A5-9D65-12D5A9570A38}"/>
            </c:ext>
          </c:extLst>
        </c:ser>
        <c:ser>
          <c:idx val="2"/>
          <c:order val="2"/>
          <c:tx>
            <c:strRef>
              <c:f>Sheet1!$D$1</c:f>
              <c:strCache>
                <c:ptCount val="1"/>
                <c:pt idx="0">
                  <c:v>Rural</c:v>
                </c:pt>
              </c:strCache>
            </c:strRef>
          </c:tx>
          <c:spPr>
            <a:solidFill>
              <a:srgbClr val="1031DE"/>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Une moustiquaire quelconque</c:v>
                </c:pt>
                <c:pt idx="1">
                  <c:v>Moustiquaire imprégnée d'insecticide (MII)*</c:v>
                </c:pt>
              </c:strCache>
            </c:strRef>
          </c:cat>
          <c:val>
            <c:numRef>
              <c:f>Sheet1!$D$2:$D$3</c:f>
              <c:numCache>
                <c:formatCode>General</c:formatCode>
                <c:ptCount val="2"/>
                <c:pt idx="0">
                  <c:v>97</c:v>
                </c:pt>
                <c:pt idx="1">
                  <c:v>97</c:v>
                </c:pt>
              </c:numCache>
            </c:numRef>
          </c:val>
          <c:extLst>
            <c:ext xmlns:c16="http://schemas.microsoft.com/office/drawing/2014/chart" uri="{C3380CC4-5D6E-409C-BE32-E72D297353CC}">
              <c16:uniqueId val="{00000004-CF0E-49A5-9D65-12D5A9570A38}"/>
            </c:ext>
          </c:extLst>
        </c:ser>
        <c:dLbls>
          <c:dLblPos val="outEnd"/>
          <c:showLegendKey val="0"/>
          <c:showVal val="1"/>
          <c:showCatName val="0"/>
          <c:showSerName val="0"/>
          <c:showPercent val="0"/>
          <c:showBubbleSize val="0"/>
        </c:dLbls>
        <c:gapWidth val="100"/>
        <c:axId val="346522776"/>
        <c:axId val="346523560"/>
      </c:barChart>
      <c:catAx>
        <c:axId val="3465227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46523560"/>
        <c:crosses val="autoZero"/>
        <c:auto val="1"/>
        <c:lblAlgn val="ctr"/>
        <c:lblOffset val="100"/>
        <c:noMultiLvlLbl val="0"/>
      </c:catAx>
      <c:valAx>
        <c:axId val="346523560"/>
        <c:scaling>
          <c:orientation val="minMax"/>
          <c:max val="100"/>
          <c:min val="0"/>
        </c:scaling>
        <c:delete val="1"/>
        <c:axPos val="l"/>
        <c:numFmt formatCode="General" sourceLinked="1"/>
        <c:majorTickMark val="out"/>
        <c:minorTickMark val="none"/>
        <c:tickLblPos val="nextTo"/>
        <c:crossAx val="34652277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33010882708582E-2"/>
          <c:w val="0.96616035172886816"/>
          <c:h val="0.83832712869778825"/>
        </c:manualLayout>
      </c:layout>
      <c:barChart>
        <c:barDir val="col"/>
        <c:grouping val="clustered"/>
        <c:varyColors val="0"/>
        <c:ser>
          <c:idx val="0"/>
          <c:order val="0"/>
          <c:tx>
            <c:strRef>
              <c:f>Sheet1!$B$1</c:f>
              <c:strCache>
                <c:ptCount val="1"/>
                <c:pt idx="0">
                  <c:v>Series 1</c:v>
                </c:pt>
              </c:strCache>
            </c:strRef>
          </c:tx>
          <c:spPr>
            <a:solidFill>
              <a:srgbClr val="DE5426"/>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E5426"/>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2E15-4182-AAAA-5C491B045947}"/>
              </c:ext>
            </c:extLst>
          </c:dPt>
          <c:dPt>
            <c:idx val="1"/>
            <c:invertIfNegative val="0"/>
            <c:bubble3D val="0"/>
            <c:spPr>
              <a:solidFill>
                <a:srgbClr val="10B14B"/>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4-9250-4522-87B2-F56FE574E117}"/>
              </c:ext>
            </c:extLst>
          </c:dPt>
          <c:dPt>
            <c:idx val="2"/>
            <c:invertIfNegative val="0"/>
            <c:bubble3D val="0"/>
            <c:spPr>
              <a:solidFill>
                <a:srgbClr val="1031DE"/>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2E15-4182-AAAA-5C491B04594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c:v>
                </c:pt>
                <c:pt idx="1">
                  <c:v>Urbain</c:v>
                </c:pt>
                <c:pt idx="2">
                  <c:v>Rural</c:v>
                </c:pt>
              </c:strCache>
            </c:strRef>
          </c:cat>
          <c:val>
            <c:numRef>
              <c:f>Sheet1!$B$2:$B$4</c:f>
              <c:numCache>
                <c:formatCode>General</c:formatCode>
                <c:ptCount val="3"/>
                <c:pt idx="0">
                  <c:v>81</c:v>
                </c:pt>
                <c:pt idx="1">
                  <c:v>77</c:v>
                </c:pt>
                <c:pt idx="2">
                  <c:v>82</c:v>
                </c:pt>
              </c:numCache>
            </c:numRef>
          </c:val>
          <c:extLst>
            <c:ext xmlns:c16="http://schemas.microsoft.com/office/drawing/2014/chart" uri="{C3380CC4-5D6E-409C-BE32-E72D297353CC}">
              <c16:uniqueId val="{00000004-2E15-4182-AAAA-5C491B045947}"/>
            </c:ext>
          </c:extLst>
        </c:ser>
        <c:dLbls>
          <c:dLblPos val="outEnd"/>
          <c:showLegendKey val="0"/>
          <c:showVal val="1"/>
          <c:showCatName val="0"/>
          <c:showSerName val="0"/>
          <c:showPercent val="0"/>
          <c:showBubbleSize val="0"/>
        </c:dLbls>
        <c:gapWidth val="100"/>
        <c:axId val="491092088"/>
        <c:axId val="491092480"/>
      </c:barChart>
      <c:catAx>
        <c:axId val="4910920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91092480"/>
        <c:crosses val="autoZero"/>
        <c:auto val="1"/>
        <c:lblAlgn val="ctr"/>
        <c:lblOffset val="100"/>
        <c:noMultiLvlLbl val="0"/>
      </c:catAx>
      <c:valAx>
        <c:axId val="491092480"/>
        <c:scaling>
          <c:orientation val="minMax"/>
          <c:max val="100"/>
        </c:scaling>
        <c:delete val="1"/>
        <c:axPos val="l"/>
        <c:numFmt formatCode="General" sourceLinked="1"/>
        <c:majorTickMark val="out"/>
        <c:minorTickMark val="none"/>
        <c:tickLblPos val="nextTo"/>
        <c:crossAx val="4910920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2.1619590949914329E-2"/>
          <c:w val="0.96616035172886816"/>
          <c:h val="0.72576080581928704"/>
        </c:manualLayout>
      </c:layout>
      <c:barChart>
        <c:barDir val="col"/>
        <c:grouping val="clustered"/>
        <c:varyColors val="0"/>
        <c:ser>
          <c:idx val="0"/>
          <c:order val="0"/>
          <c:tx>
            <c:strRef>
              <c:f>Sheet1!$B$1</c:f>
              <c:strCache>
                <c:ptCount val="1"/>
                <c:pt idx="0">
                  <c:v>Series 1</c:v>
                </c:pt>
              </c:strCache>
            </c:strRef>
          </c:tx>
          <c:spPr>
            <a:solidFill>
              <a:srgbClr val="641BDE"/>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641BDE"/>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990A-4115-8D63-8C51D1E0077D}"/>
              </c:ext>
            </c:extLst>
          </c:dPt>
          <c:dPt>
            <c:idx val="2"/>
            <c:invertIfNegative val="0"/>
            <c:bubble3D val="0"/>
            <c:spPr>
              <a:solidFill>
                <a:srgbClr val="641BDE"/>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990A-4115-8D63-8C51D1E0077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1+ doses de SP/ Fansidar (TPIg1+)</c:v>
                </c:pt>
                <c:pt idx="1">
                  <c:v>2+ doses de SP/ Fansidar (TPIg2+)</c:v>
                </c:pt>
                <c:pt idx="2">
                  <c:v>3+ doses de SP/ FansidaR  (TPIg3+)</c:v>
                </c:pt>
              </c:strCache>
            </c:strRef>
          </c:cat>
          <c:val>
            <c:numRef>
              <c:f>Sheet1!$B$2:$B$4</c:f>
              <c:numCache>
                <c:formatCode>General</c:formatCode>
                <c:ptCount val="3"/>
                <c:pt idx="0">
                  <c:v>82</c:v>
                </c:pt>
                <c:pt idx="1">
                  <c:v>56</c:v>
                </c:pt>
                <c:pt idx="2">
                  <c:v>25</c:v>
                </c:pt>
              </c:numCache>
            </c:numRef>
          </c:val>
          <c:extLst>
            <c:ext xmlns:c16="http://schemas.microsoft.com/office/drawing/2014/chart" uri="{C3380CC4-5D6E-409C-BE32-E72D297353CC}">
              <c16:uniqueId val="{00000004-990A-4115-8D63-8C51D1E0077D}"/>
            </c:ext>
          </c:extLst>
        </c:ser>
        <c:dLbls>
          <c:dLblPos val="outEnd"/>
          <c:showLegendKey val="0"/>
          <c:showVal val="1"/>
          <c:showCatName val="0"/>
          <c:showSerName val="0"/>
          <c:showPercent val="0"/>
          <c:showBubbleSize val="0"/>
        </c:dLbls>
        <c:gapWidth val="100"/>
        <c:axId val="519269872"/>
        <c:axId val="519270264"/>
      </c:barChart>
      <c:catAx>
        <c:axId val="5192698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9270264"/>
        <c:crosses val="autoZero"/>
        <c:auto val="1"/>
        <c:lblAlgn val="ctr"/>
        <c:lblOffset val="100"/>
        <c:noMultiLvlLbl val="0"/>
      </c:catAx>
      <c:valAx>
        <c:axId val="519270264"/>
        <c:scaling>
          <c:orientation val="minMax"/>
          <c:max val="100"/>
        </c:scaling>
        <c:delete val="1"/>
        <c:axPos val="l"/>
        <c:numFmt formatCode="General" sourceLinked="1"/>
        <c:majorTickMark val="out"/>
        <c:minorTickMark val="none"/>
        <c:tickLblPos val="nextTo"/>
        <c:crossAx val="5192698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3999560805E-2"/>
          <c:y val="5.3204353083434096E-2"/>
          <c:w val="0.96616035172886816"/>
          <c:h val="0.85029829856515837"/>
        </c:manualLayout>
      </c:layout>
      <c:lineChart>
        <c:grouping val="standard"/>
        <c:varyColors val="0"/>
        <c:ser>
          <c:idx val="0"/>
          <c:order val="0"/>
          <c:tx>
            <c:strRef>
              <c:f>Sheet1!$B$1</c:f>
              <c:strCache>
                <c:ptCount val="1"/>
                <c:pt idx="0">
                  <c:v>Series 1</c:v>
                </c:pt>
              </c:strCache>
            </c:strRef>
          </c:tx>
          <c:spPr>
            <a:ln w="63500" cap="rnd">
              <a:solidFill>
                <a:srgbClr val="10B14B"/>
              </a:solidFill>
              <a:round/>
            </a:ln>
            <a:effectLst/>
          </c:spPr>
          <c:marker>
            <c:symbol val="circle"/>
            <c:size val="5"/>
            <c:spPr>
              <a:solidFill>
                <a:srgbClr val="26DEB3"/>
              </a:solidFill>
              <a:ln w="63500" cap="rnd">
                <a:solidFill>
                  <a:srgbClr val="10B14B"/>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EDSN 2006</c:v>
                </c:pt>
                <c:pt idx="1">
                  <c:v>EDSN 2012</c:v>
                </c:pt>
                <c:pt idx="2">
                  <c:v>EIPN 2021</c:v>
                </c:pt>
              </c:strCache>
            </c:strRef>
          </c:cat>
          <c:val>
            <c:numRef>
              <c:f>Sheet1!$B$2:$B$4</c:f>
              <c:numCache>
                <c:formatCode>General</c:formatCode>
                <c:ptCount val="3"/>
                <c:pt idx="0">
                  <c:v>1</c:v>
                </c:pt>
                <c:pt idx="1">
                  <c:v>9</c:v>
                </c:pt>
                <c:pt idx="2">
                  <c:v>25</c:v>
                </c:pt>
              </c:numCache>
            </c:numRef>
          </c:val>
          <c:smooth val="0"/>
          <c:extLst>
            <c:ext xmlns:c16="http://schemas.microsoft.com/office/drawing/2014/chart" uri="{C3380CC4-5D6E-409C-BE32-E72D297353CC}">
              <c16:uniqueId val="{00000000-B490-48D7-8361-571BA4006D8C}"/>
            </c:ext>
          </c:extLst>
        </c:ser>
        <c:ser>
          <c:idx val="1"/>
          <c:order val="1"/>
          <c:tx>
            <c:strRef>
              <c:f>Sheet1!$C$1</c:f>
              <c:strCache>
                <c:ptCount val="1"/>
                <c:pt idx="0">
                  <c:v>Series 2</c:v>
                </c:pt>
              </c:strCache>
            </c:strRef>
          </c:tx>
          <c:spPr>
            <a:ln w="63500" cap="rnd">
              <a:solidFill>
                <a:srgbClr val="DE5426"/>
              </a:solidFill>
              <a:round/>
            </a:ln>
            <a:effectLst/>
          </c:spPr>
          <c:marker>
            <c:symbol val="circle"/>
            <c:size val="5"/>
            <c:spPr>
              <a:solidFill>
                <a:srgbClr val="641BDE"/>
              </a:solidFill>
              <a:ln w="63500">
                <a:solidFill>
                  <a:srgbClr val="DE5426"/>
                </a:solidFill>
              </a:ln>
              <a:effectLst/>
              <a:scene3d>
                <a:camera prst="orthographicFront"/>
                <a:lightRig rig="threePt" dir="t">
                  <a:rot lat="0" lon="0" rev="1200000"/>
                </a:lightRig>
              </a:scene3d>
            </c:spPr>
          </c:marker>
          <c:dLbls>
            <c:dLbl>
              <c:idx val="0"/>
              <c:layout>
                <c:manualLayout>
                  <c:x val="-8.4201671500620245E-3"/>
                  <c:y val="-7.25211132163497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297-4436-A7EF-456FBF0EC536}"/>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EDSN 2006</c:v>
                </c:pt>
                <c:pt idx="1">
                  <c:v>EDSN 2012</c:v>
                </c:pt>
                <c:pt idx="2">
                  <c:v>EIPN 2021</c:v>
                </c:pt>
              </c:strCache>
            </c:strRef>
          </c:cat>
          <c:val>
            <c:numRef>
              <c:f>Sheet1!$C$2:$C$4</c:f>
              <c:numCache>
                <c:formatCode>General</c:formatCode>
                <c:ptCount val="3"/>
                <c:pt idx="0">
                  <c:v>1</c:v>
                </c:pt>
                <c:pt idx="1">
                  <c:v>37</c:v>
                </c:pt>
                <c:pt idx="2">
                  <c:v>56</c:v>
                </c:pt>
              </c:numCache>
            </c:numRef>
          </c:val>
          <c:smooth val="0"/>
          <c:extLst>
            <c:ext xmlns:c16="http://schemas.microsoft.com/office/drawing/2014/chart" uri="{C3380CC4-5D6E-409C-BE32-E72D297353CC}">
              <c16:uniqueId val="{00000001-B490-48D7-8361-571BA4006D8C}"/>
            </c:ext>
          </c:extLst>
        </c:ser>
        <c:ser>
          <c:idx val="2"/>
          <c:order val="2"/>
          <c:tx>
            <c:strRef>
              <c:f>Sheet1!$D$1</c:f>
              <c:strCache>
                <c:ptCount val="1"/>
                <c:pt idx="0">
                  <c:v>Series 3</c:v>
                </c:pt>
              </c:strCache>
            </c:strRef>
          </c:tx>
          <c:spPr>
            <a:ln w="63500" cap="rnd">
              <a:solidFill>
                <a:srgbClr val="1031DE"/>
              </a:solidFill>
              <a:round/>
            </a:ln>
            <a:effectLst/>
          </c:spPr>
          <c:marker>
            <c:symbol val="circle"/>
            <c:size val="5"/>
            <c:spPr>
              <a:solidFill>
                <a:srgbClr val="1031DE"/>
              </a:solidFill>
              <a:ln w="63500">
                <a:solidFill>
                  <a:srgbClr val="1031DE"/>
                </a:solidFill>
              </a:ln>
              <a:effectLst/>
              <a:scene3d>
                <a:camera prst="orthographicFront"/>
                <a:lightRig rig="threePt" dir="t">
                  <a:rot lat="0" lon="0" rev="1200000"/>
                </a:lightRig>
              </a:scene3d>
            </c:spPr>
          </c:marker>
          <c:dLbls>
            <c:dLbl>
              <c:idx val="0"/>
              <c:layout>
                <c:manualLayout>
                  <c:x val="-7.369795206670518E-2"/>
                  <c:y val="-4.5918936674632899E-2"/>
                </c:manualLayout>
              </c:layout>
              <c:tx>
                <c:rich>
                  <a:bodyPr/>
                  <a:lstStyle/>
                  <a:p>
                    <a:r>
                      <a:rPr lang="en-US" dirty="0"/>
                      <a:t>&lt;1</a:t>
                    </a:r>
                  </a:p>
                </c:rich>
              </c:tx>
              <c:dLblPos val="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5297-4436-A7EF-456FBF0EC536}"/>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EDSN 2006</c:v>
                </c:pt>
                <c:pt idx="1">
                  <c:v>EDSN 2012</c:v>
                </c:pt>
                <c:pt idx="2">
                  <c:v>EIPN 2021</c:v>
                </c:pt>
              </c:strCache>
            </c:strRef>
          </c:cat>
          <c:val>
            <c:numRef>
              <c:f>Sheet1!$D$2:$D$4</c:f>
              <c:numCache>
                <c:formatCode>General</c:formatCode>
                <c:ptCount val="3"/>
                <c:pt idx="0">
                  <c:v>0.4</c:v>
                </c:pt>
                <c:pt idx="1">
                  <c:v>63</c:v>
                </c:pt>
                <c:pt idx="2">
                  <c:v>82</c:v>
                </c:pt>
              </c:numCache>
            </c:numRef>
          </c:val>
          <c:smooth val="0"/>
          <c:extLst>
            <c:ext xmlns:c16="http://schemas.microsoft.com/office/drawing/2014/chart" uri="{C3380CC4-5D6E-409C-BE32-E72D297353CC}">
              <c16:uniqueId val="{00000002-B490-48D7-8361-571BA4006D8C}"/>
            </c:ext>
          </c:extLst>
        </c:ser>
        <c:dLbls>
          <c:dLblPos val="t"/>
          <c:showLegendKey val="0"/>
          <c:showVal val="1"/>
          <c:showCatName val="0"/>
          <c:showSerName val="0"/>
          <c:showPercent val="0"/>
          <c:showBubbleSize val="0"/>
        </c:dLbls>
        <c:marker val="1"/>
        <c:smooth val="0"/>
        <c:axId val="519271048"/>
        <c:axId val="501632352"/>
      </c:lineChart>
      <c:catAx>
        <c:axId val="5192710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01632352"/>
        <c:crosses val="autoZero"/>
        <c:auto val="1"/>
        <c:lblAlgn val="ctr"/>
        <c:lblOffset val="100"/>
        <c:noMultiLvlLbl val="0"/>
      </c:catAx>
      <c:valAx>
        <c:axId val="501632352"/>
        <c:scaling>
          <c:orientation val="minMax"/>
          <c:max val="100"/>
        </c:scaling>
        <c:delete val="1"/>
        <c:axPos val="l"/>
        <c:numFmt formatCode="General" sourceLinked="1"/>
        <c:majorTickMark val="out"/>
        <c:minorTickMark val="none"/>
        <c:tickLblPos val="nextTo"/>
        <c:crossAx val="5192710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33010882708582E-2"/>
          <c:w val="0.96616035172886816"/>
          <c:h val="0.83832712869778825"/>
        </c:manualLayout>
      </c:layout>
      <c:barChart>
        <c:barDir val="col"/>
        <c:grouping val="clustered"/>
        <c:varyColors val="0"/>
        <c:ser>
          <c:idx val="0"/>
          <c:order val="0"/>
          <c:tx>
            <c:strRef>
              <c:f>Sheet1!$B$1</c:f>
              <c:strCache>
                <c:ptCount val="1"/>
                <c:pt idx="0">
                  <c:v>Series 1</c:v>
                </c:pt>
              </c:strCache>
            </c:strRef>
          </c:tx>
          <c:spPr>
            <a:solidFill>
              <a:srgbClr val="26DEB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6DEB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6313-4720-9CD9-20BEBC0A3A36}"/>
              </c:ext>
            </c:extLst>
          </c:dPt>
          <c:dPt>
            <c:idx val="2"/>
            <c:invertIfNegative val="0"/>
            <c:bubble3D val="0"/>
            <c:spPr>
              <a:solidFill>
                <a:srgbClr val="26DEB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6313-4720-9CD9-20BEBC0A3A3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General</c:formatCode>
                <c:ptCount val="5"/>
                <c:pt idx="0">
                  <c:v>93</c:v>
                </c:pt>
                <c:pt idx="1">
                  <c:v>98</c:v>
                </c:pt>
                <c:pt idx="2">
                  <c:v>98</c:v>
                </c:pt>
                <c:pt idx="3">
                  <c:v>99</c:v>
                </c:pt>
                <c:pt idx="4">
                  <c:v>92</c:v>
                </c:pt>
              </c:numCache>
            </c:numRef>
          </c:val>
          <c:extLst>
            <c:ext xmlns:c16="http://schemas.microsoft.com/office/drawing/2014/chart" uri="{C3380CC4-5D6E-409C-BE32-E72D297353CC}">
              <c16:uniqueId val="{00000004-6313-4720-9CD9-20BEBC0A3A36}"/>
            </c:ext>
          </c:extLst>
        </c:ser>
        <c:dLbls>
          <c:dLblPos val="outEnd"/>
          <c:showLegendKey val="0"/>
          <c:showVal val="1"/>
          <c:showCatName val="0"/>
          <c:showSerName val="0"/>
          <c:showPercent val="0"/>
          <c:showBubbleSize val="0"/>
        </c:dLbls>
        <c:gapWidth val="100"/>
        <c:axId val="493342640"/>
        <c:axId val="493343032"/>
      </c:barChart>
      <c:catAx>
        <c:axId val="4933426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93343032"/>
        <c:crosses val="autoZero"/>
        <c:auto val="1"/>
        <c:lblAlgn val="ctr"/>
        <c:lblOffset val="100"/>
        <c:noMultiLvlLbl val="0"/>
      </c:catAx>
      <c:valAx>
        <c:axId val="493343032"/>
        <c:scaling>
          <c:orientation val="minMax"/>
          <c:max val="100"/>
          <c:min val="0"/>
        </c:scaling>
        <c:delete val="1"/>
        <c:axPos val="l"/>
        <c:numFmt formatCode="General" sourceLinked="1"/>
        <c:majorTickMark val="out"/>
        <c:minorTickMark val="none"/>
        <c:tickLblPos val="nextTo"/>
        <c:crossAx val="493342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Series 1</c:v>
                </c:pt>
              </c:strCache>
            </c:strRef>
          </c:tx>
          <c:spPr>
            <a:ln w="63500" cap="rnd">
              <a:solidFill>
                <a:srgbClr val="DE5426"/>
              </a:solidFill>
              <a:round/>
            </a:ln>
            <a:effectLst/>
          </c:spPr>
          <c:marker>
            <c:symbol val="circle"/>
            <c:size val="5"/>
            <c:spPr>
              <a:solidFill>
                <a:srgbClr val="DE5426"/>
              </a:solidFill>
              <a:ln w="63500" cap="rnd">
                <a:solidFill>
                  <a:srgbClr val="DE5426"/>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EDSN 2006</c:v>
                </c:pt>
                <c:pt idx="1">
                  <c:v>EDSN 2012</c:v>
                </c:pt>
                <c:pt idx="2">
                  <c:v>EIPN 2021</c:v>
                </c:pt>
              </c:strCache>
            </c:strRef>
          </c:cat>
          <c:val>
            <c:numRef>
              <c:f>Sheet1!$B$2:$B$4</c:f>
              <c:numCache>
                <c:formatCode>General</c:formatCode>
                <c:ptCount val="3"/>
                <c:pt idx="0">
                  <c:v>43</c:v>
                </c:pt>
                <c:pt idx="1">
                  <c:v>61</c:v>
                </c:pt>
                <c:pt idx="2">
                  <c:v>96</c:v>
                </c:pt>
              </c:numCache>
            </c:numRef>
          </c:val>
          <c:smooth val="0"/>
          <c:extLst>
            <c:ext xmlns:c16="http://schemas.microsoft.com/office/drawing/2014/chart" uri="{C3380CC4-5D6E-409C-BE32-E72D297353CC}">
              <c16:uniqueId val="{00000000-8A58-4EE5-99F5-891C6D2E6427}"/>
            </c:ext>
          </c:extLst>
        </c:ser>
        <c:dLbls>
          <c:dLblPos val="t"/>
          <c:showLegendKey val="0"/>
          <c:showVal val="1"/>
          <c:showCatName val="0"/>
          <c:showSerName val="0"/>
          <c:showPercent val="0"/>
          <c:showBubbleSize val="0"/>
        </c:dLbls>
        <c:marker val="1"/>
        <c:smooth val="0"/>
        <c:axId val="344690432"/>
        <c:axId val="348314752"/>
      </c:lineChart>
      <c:catAx>
        <c:axId val="3446904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48314752"/>
        <c:crosses val="autoZero"/>
        <c:auto val="1"/>
        <c:lblAlgn val="ctr"/>
        <c:lblOffset val="100"/>
        <c:noMultiLvlLbl val="0"/>
      </c:catAx>
      <c:valAx>
        <c:axId val="348314752"/>
        <c:scaling>
          <c:orientation val="minMax"/>
          <c:max val="100"/>
        </c:scaling>
        <c:delete val="1"/>
        <c:axPos val="l"/>
        <c:numFmt formatCode="General" sourceLinked="1"/>
        <c:majorTickMark val="out"/>
        <c:minorTickMark val="none"/>
        <c:tickLblPos val="nextTo"/>
        <c:crossAx val="3446904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10B14B"/>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CD7A-4956-9D2F-7B31F94B9653}"/>
              </c:ext>
            </c:extLst>
          </c:dPt>
          <c:dPt>
            <c:idx val="1"/>
            <c:bubble3D val="0"/>
            <c:spPr>
              <a:solidFill>
                <a:srgbClr val="DE5426"/>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CD7A-4956-9D2F-7B31F94B9653}"/>
              </c:ext>
            </c:extLst>
          </c:dPt>
          <c:dPt>
            <c:idx val="2"/>
            <c:bubble3D val="0"/>
            <c:spPr>
              <a:solidFill>
                <a:srgbClr val="1031DE"/>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CD7A-4956-9D2F-7B31F94B9653}"/>
              </c:ext>
            </c:extLst>
          </c:dPt>
          <c:dPt>
            <c:idx val="3"/>
            <c:bubble3D val="0"/>
            <c:spPr>
              <a:solidFill>
                <a:srgbClr val="641BDE"/>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CD7A-4956-9D2F-7B31F94B9653}"/>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CD7A-4956-9D2F-7B31F94B9653}"/>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CD7A-4956-9D2F-7B31F94B9653}"/>
              </c:ext>
            </c:extLst>
          </c:dPt>
          <c:dLbls>
            <c:dLbl>
              <c:idx val="0"/>
              <c:layout>
                <c:manualLayout>
                  <c:x val="-0.20389966226721359"/>
                  <c:y val="-0.20969074700785395"/>
                </c:manualLayout>
              </c:layout>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2880165128398025"/>
                      <c:h val="0.25693096193236481"/>
                    </c:manualLayout>
                  </c15:layout>
                </c:ext>
                <c:ext xmlns:c16="http://schemas.microsoft.com/office/drawing/2014/chart" uri="{C3380CC4-5D6E-409C-BE32-E72D297353CC}">
                  <c16:uniqueId val="{00000001-CD7A-4956-9D2F-7B31F94B9653}"/>
                </c:ext>
              </c:extLst>
            </c:dLbl>
            <c:dLbl>
              <c:idx val="2"/>
              <c:layout>
                <c:manualLayout>
                  <c:x val="-9.0646910009994558E-2"/>
                  <c:y val="0"/>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2726400145726075"/>
                      <c:h val="0.16686819830713423"/>
                    </c:manualLayout>
                  </c15:layout>
                </c:ext>
                <c:ext xmlns:c16="http://schemas.microsoft.com/office/drawing/2014/chart" uri="{C3380CC4-5D6E-409C-BE32-E72D297353CC}">
                  <c16:uniqueId val="{00000005-CD7A-4956-9D2F-7B31F94B9653}"/>
                </c:ext>
              </c:extLst>
            </c:dLbl>
            <c:dLbl>
              <c:idx val="3"/>
              <c:layout>
                <c:manualLayout>
                  <c:x val="2.8143539013741472E-2"/>
                  <c:y val="5.3829950722019071E-2"/>
                </c:manualLayout>
              </c:layout>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8.199740263273049E-2"/>
                      <c:h val="0.12168392887903311"/>
                    </c:manualLayout>
                  </c15:layout>
                </c:ext>
                <c:ext xmlns:c16="http://schemas.microsoft.com/office/drawing/2014/chart" uri="{C3380CC4-5D6E-409C-BE32-E72D297353CC}">
                  <c16:uniqueId val="{00000007-CD7A-4956-9D2F-7B31F94B965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Campagne de distribution de masse</c:v>
                </c:pt>
                <c:pt idx="1">
                  <c:v>Visite prénatale</c:v>
                </c:pt>
                <c:pt idx="2">
                  <c:v>Boutique/marché</c:v>
                </c:pt>
                <c:pt idx="3">
                  <c:v>Autre</c:v>
                </c:pt>
              </c:strCache>
            </c:strRef>
          </c:cat>
          <c:val>
            <c:numRef>
              <c:f>Sheet1!$B$2:$B$5</c:f>
              <c:numCache>
                <c:formatCode>General</c:formatCode>
                <c:ptCount val="4"/>
                <c:pt idx="0">
                  <c:v>80</c:v>
                </c:pt>
                <c:pt idx="1">
                  <c:v>6</c:v>
                </c:pt>
                <c:pt idx="2">
                  <c:v>9</c:v>
                </c:pt>
                <c:pt idx="3">
                  <c:v>5</c:v>
                </c:pt>
              </c:numCache>
            </c:numRef>
          </c:val>
          <c:extLst>
            <c:ext xmlns:c16="http://schemas.microsoft.com/office/drawing/2014/chart" uri="{C3380CC4-5D6E-409C-BE32-E72D297353CC}">
              <c16:uniqueId val="{0000000C-CD7A-4956-9D2F-7B31F94B965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DE5426"/>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6E22-408B-BA1F-A28FD839EA96}"/>
              </c:ext>
            </c:extLst>
          </c:dPt>
          <c:dPt>
            <c:idx val="1"/>
            <c:bubble3D val="0"/>
            <c:spPr>
              <a:solidFill>
                <a:srgbClr val="10B14B"/>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6E22-408B-BA1F-A28FD839EA96}"/>
              </c:ext>
            </c:extLst>
          </c:dPt>
          <c:dPt>
            <c:idx val="2"/>
            <c:bubble3D val="0"/>
            <c:spPr>
              <a:solidFill>
                <a:srgbClr val="641BDE"/>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6E22-408B-BA1F-A28FD839EA96}"/>
              </c:ext>
            </c:extLst>
          </c:dPt>
          <c:dPt>
            <c:idx val="3"/>
            <c:bubble3D val="0"/>
            <c:spPr>
              <a:solidFill>
                <a:schemeClr val="accent5">
                  <a:lumMod val="60000"/>
                  <a:lumOff val="4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6E22-408B-BA1F-A28FD839EA96}"/>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6E22-408B-BA1F-A28FD839EA96}"/>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6E22-408B-BA1F-A28FD839EA96}"/>
              </c:ext>
            </c:extLst>
          </c:dPt>
          <c:dLbls>
            <c:dLbl>
              <c:idx val="0"/>
              <c:layout>
                <c:manualLayout>
                  <c:x val="-0.25314327820926491"/>
                  <c:y val="-2.9031791219567928E-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6E22-408B-BA1F-A28FD839EA96}"/>
                </c:ext>
              </c:extLst>
            </c:dLbl>
            <c:dLbl>
              <c:idx val="1"/>
              <c:layout>
                <c:manualLayout>
                  <c:x val="0.2414158537904342"/>
                  <c:y val="4.5586457073760578E-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3-6E22-408B-BA1F-A28FD839EA96}"/>
                </c:ext>
              </c:extLst>
            </c:dLbl>
            <c:dLbl>
              <c:idx val="3"/>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6E22-408B-BA1F-A28FD839EA96}"/>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Au moins 1 MII pour chaque 2 personnes dans le ménage</c:v>
                </c:pt>
                <c:pt idx="1">
                  <c:v>Au moins 1 MII, mais pas assez pour tous les membres du ménage</c:v>
                </c:pt>
                <c:pt idx="2">
                  <c:v>Pas de MII</c:v>
                </c:pt>
              </c:strCache>
            </c:strRef>
          </c:cat>
          <c:val>
            <c:numRef>
              <c:f>Sheet1!$B$2:$B$4</c:f>
              <c:numCache>
                <c:formatCode>General</c:formatCode>
                <c:ptCount val="3"/>
                <c:pt idx="0">
                  <c:v>58</c:v>
                </c:pt>
                <c:pt idx="1">
                  <c:v>38</c:v>
                </c:pt>
                <c:pt idx="2">
                  <c:v>4</c:v>
                </c:pt>
              </c:numCache>
            </c:numRef>
          </c:val>
          <c:extLst>
            <c:ext xmlns:c16="http://schemas.microsoft.com/office/drawing/2014/chart" uri="{C3380CC4-5D6E-409C-BE32-E72D297353CC}">
              <c16:uniqueId val="{0000000C-6E22-408B-BA1F-A28FD839EA9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8.9346838219765509E-2"/>
          <c:w val="0.96616035172886816"/>
          <c:h val="0.81911347259069955"/>
        </c:manualLayout>
      </c:layout>
      <c:barChart>
        <c:barDir val="col"/>
        <c:grouping val="clustered"/>
        <c:varyColors val="0"/>
        <c:ser>
          <c:idx val="0"/>
          <c:order val="0"/>
          <c:tx>
            <c:strRef>
              <c:f>Sheet1!$B$1</c:f>
              <c:strCache>
                <c:ptCount val="1"/>
                <c:pt idx="0">
                  <c:v>Accès à une MII</c:v>
                </c:pt>
              </c:strCache>
            </c:strRef>
          </c:tx>
          <c:spPr>
            <a:solidFill>
              <a:srgbClr val="641BDE"/>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641BDE"/>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4D00-48AB-B5BD-EB5C8BDBF6BC}"/>
              </c:ext>
            </c:extLst>
          </c:dPt>
          <c:dPt>
            <c:idx val="2"/>
            <c:invertIfNegative val="0"/>
            <c:bubble3D val="0"/>
            <c:spPr>
              <a:solidFill>
                <a:srgbClr val="641BDE"/>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4D00-48AB-B5BD-EB5C8BDBF6B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c:v>
                </c:pt>
                <c:pt idx="1">
                  <c:v>Urbain</c:v>
                </c:pt>
                <c:pt idx="2">
                  <c:v>Rural</c:v>
                </c:pt>
              </c:strCache>
            </c:strRef>
          </c:cat>
          <c:val>
            <c:numRef>
              <c:f>Sheet1!$B$2:$B$4</c:f>
              <c:numCache>
                <c:formatCode>General</c:formatCode>
                <c:ptCount val="3"/>
                <c:pt idx="0">
                  <c:v>80</c:v>
                </c:pt>
                <c:pt idx="1">
                  <c:v>70</c:v>
                </c:pt>
                <c:pt idx="2">
                  <c:v>83</c:v>
                </c:pt>
              </c:numCache>
            </c:numRef>
          </c:val>
          <c:extLst>
            <c:ext xmlns:c16="http://schemas.microsoft.com/office/drawing/2014/chart" uri="{C3380CC4-5D6E-409C-BE32-E72D297353CC}">
              <c16:uniqueId val="{00000004-4D00-48AB-B5BD-EB5C8BDBF6BC}"/>
            </c:ext>
          </c:extLst>
        </c:ser>
        <c:ser>
          <c:idx val="1"/>
          <c:order val="1"/>
          <c:tx>
            <c:strRef>
              <c:f>Sheet1!$C$1</c:f>
              <c:strCache>
                <c:ptCount val="1"/>
                <c:pt idx="0">
                  <c:v>Dormi sous une MII</c:v>
                </c:pt>
              </c:strCache>
            </c:strRef>
          </c:tx>
          <c:spPr>
            <a:solidFill>
              <a:srgbClr val="26DEB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c:v>
                </c:pt>
                <c:pt idx="1">
                  <c:v>Urbain</c:v>
                </c:pt>
                <c:pt idx="2">
                  <c:v>Rural</c:v>
                </c:pt>
              </c:strCache>
            </c:strRef>
          </c:cat>
          <c:val>
            <c:numRef>
              <c:f>Sheet1!$C$2:$C$4</c:f>
              <c:numCache>
                <c:formatCode>General</c:formatCode>
                <c:ptCount val="3"/>
                <c:pt idx="0">
                  <c:v>78</c:v>
                </c:pt>
                <c:pt idx="1">
                  <c:v>64</c:v>
                </c:pt>
                <c:pt idx="2">
                  <c:v>81</c:v>
                </c:pt>
              </c:numCache>
            </c:numRef>
          </c:val>
          <c:extLst>
            <c:ext xmlns:c16="http://schemas.microsoft.com/office/drawing/2014/chart" uri="{C3380CC4-5D6E-409C-BE32-E72D297353CC}">
              <c16:uniqueId val="{00000005-4D00-48AB-B5BD-EB5C8BDBF6BC}"/>
            </c:ext>
          </c:extLst>
        </c:ser>
        <c:dLbls>
          <c:dLblPos val="outEnd"/>
          <c:showLegendKey val="0"/>
          <c:showVal val="1"/>
          <c:showCatName val="0"/>
          <c:showSerName val="0"/>
          <c:showPercent val="0"/>
          <c:showBubbleSize val="0"/>
        </c:dLbls>
        <c:gapWidth val="200"/>
        <c:axId val="518222008"/>
        <c:axId val="518222400"/>
      </c:barChart>
      <c:catAx>
        <c:axId val="5182220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8222400"/>
        <c:crosses val="autoZero"/>
        <c:auto val="1"/>
        <c:lblAlgn val="ctr"/>
        <c:lblOffset val="100"/>
        <c:noMultiLvlLbl val="0"/>
      </c:catAx>
      <c:valAx>
        <c:axId val="518222400"/>
        <c:scaling>
          <c:orientation val="minMax"/>
          <c:max val="100"/>
        </c:scaling>
        <c:delete val="1"/>
        <c:axPos val="l"/>
        <c:numFmt formatCode="General" sourceLinked="1"/>
        <c:majorTickMark val="out"/>
        <c:minorTickMark val="none"/>
        <c:tickLblPos val="nextTo"/>
        <c:crossAx val="51822200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Accès à une MII</c:v>
                </c:pt>
              </c:strCache>
            </c:strRef>
          </c:tx>
          <c:spPr>
            <a:ln w="63500" cap="rnd">
              <a:solidFill>
                <a:srgbClr val="641BDE"/>
              </a:solidFill>
              <a:round/>
            </a:ln>
            <a:effectLst/>
          </c:spPr>
          <c:marker>
            <c:symbol val="circle"/>
            <c:size val="5"/>
            <c:spPr>
              <a:solidFill>
                <a:srgbClr val="641BDE"/>
              </a:solidFill>
              <a:ln w="63500" cap="rnd">
                <a:solidFill>
                  <a:srgbClr val="641BDE"/>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EDSN 2006</c:v>
                </c:pt>
                <c:pt idx="1">
                  <c:v>EDSN 2012</c:v>
                </c:pt>
                <c:pt idx="2">
                  <c:v>EIPN 2021</c:v>
                </c:pt>
              </c:strCache>
            </c:strRef>
          </c:cat>
          <c:val>
            <c:numRef>
              <c:f>Sheet1!$B$2:$B$4</c:f>
              <c:numCache>
                <c:formatCode>General</c:formatCode>
                <c:ptCount val="3"/>
                <c:pt idx="0">
                  <c:v>20</c:v>
                </c:pt>
                <c:pt idx="1">
                  <c:v>37</c:v>
                </c:pt>
                <c:pt idx="2">
                  <c:v>80</c:v>
                </c:pt>
              </c:numCache>
            </c:numRef>
          </c:val>
          <c:smooth val="0"/>
          <c:extLst>
            <c:ext xmlns:c16="http://schemas.microsoft.com/office/drawing/2014/chart" uri="{C3380CC4-5D6E-409C-BE32-E72D297353CC}">
              <c16:uniqueId val="{00000000-9EAA-4AFF-9ADF-3100E3B720D7}"/>
            </c:ext>
          </c:extLst>
        </c:ser>
        <c:ser>
          <c:idx val="1"/>
          <c:order val="1"/>
          <c:tx>
            <c:strRef>
              <c:f>Sheet1!$C$1</c:f>
              <c:strCache>
                <c:ptCount val="1"/>
                <c:pt idx="0">
                  <c:v>Ayant dormi sous une MII</c:v>
                </c:pt>
              </c:strCache>
            </c:strRef>
          </c:tx>
          <c:spPr>
            <a:ln w="63500" cap="rnd">
              <a:solidFill>
                <a:srgbClr val="26DEB3"/>
              </a:solidFill>
              <a:round/>
            </a:ln>
            <a:effectLst/>
          </c:spPr>
          <c:marker>
            <c:symbol val="circle"/>
            <c:size val="5"/>
            <c:spPr>
              <a:solidFill>
                <a:srgbClr val="26DEB3"/>
              </a:solidFill>
              <a:ln w="63500">
                <a:solidFill>
                  <a:srgbClr val="26DEB3"/>
                </a:solidFill>
              </a:ln>
              <a:effectLst/>
              <a:scene3d>
                <a:camera prst="orthographicFront"/>
                <a:lightRig rig="threePt" dir="t">
                  <a:rot lat="0" lon="0" rev="1200000"/>
                </a:lightRig>
              </a:scene3d>
            </c:spPr>
          </c:marker>
          <c:dLbls>
            <c:dLbl>
              <c:idx val="2"/>
              <c:layout>
                <c:manualLayout>
                  <c:x val="-5.5759116932942061E-3"/>
                  <c:y val="1.973527016019549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27F-4524-A96A-872F83417BB7}"/>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EDSN 2006</c:v>
                </c:pt>
                <c:pt idx="1">
                  <c:v>EDSN 2012</c:v>
                </c:pt>
                <c:pt idx="2">
                  <c:v>EIPN 2021</c:v>
                </c:pt>
              </c:strCache>
            </c:strRef>
          </c:cat>
          <c:val>
            <c:numRef>
              <c:f>Sheet1!$C$2:$C$4</c:f>
              <c:numCache>
                <c:formatCode>General</c:formatCode>
                <c:ptCount val="3"/>
                <c:pt idx="0">
                  <c:v>4</c:v>
                </c:pt>
                <c:pt idx="1">
                  <c:v>14</c:v>
                </c:pt>
                <c:pt idx="2">
                  <c:v>78</c:v>
                </c:pt>
              </c:numCache>
            </c:numRef>
          </c:val>
          <c:smooth val="0"/>
          <c:extLst>
            <c:ext xmlns:c16="http://schemas.microsoft.com/office/drawing/2014/chart" uri="{C3380CC4-5D6E-409C-BE32-E72D297353CC}">
              <c16:uniqueId val="{00000001-9EAA-4AFF-9ADF-3100E3B720D7}"/>
            </c:ext>
          </c:extLst>
        </c:ser>
        <c:dLbls>
          <c:dLblPos val="t"/>
          <c:showLegendKey val="0"/>
          <c:showVal val="1"/>
          <c:showCatName val="0"/>
          <c:showSerName val="0"/>
          <c:showPercent val="0"/>
          <c:showBubbleSize val="0"/>
        </c:dLbls>
        <c:marker val="1"/>
        <c:smooth val="0"/>
        <c:axId val="518223184"/>
        <c:axId val="451729768"/>
      </c:lineChart>
      <c:catAx>
        <c:axId val="5182231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1729768"/>
        <c:crosses val="autoZero"/>
        <c:auto val="1"/>
        <c:lblAlgn val="ctr"/>
        <c:lblOffset val="100"/>
        <c:noMultiLvlLbl val="0"/>
      </c:catAx>
      <c:valAx>
        <c:axId val="451729768"/>
        <c:scaling>
          <c:orientation val="minMax"/>
          <c:max val="100"/>
        </c:scaling>
        <c:delete val="1"/>
        <c:axPos val="l"/>
        <c:numFmt formatCode="General" sourceLinked="1"/>
        <c:majorTickMark val="out"/>
        <c:minorTickMark val="none"/>
        <c:tickLblPos val="nextTo"/>
        <c:crossAx val="5182231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3808230867693267E-2"/>
          <c:w val="0.96616035172886816"/>
          <c:h val="0.71611730584469135"/>
        </c:manualLayout>
      </c:layout>
      <c:barChart>
        <c:barDir val="col"/>
        <c:grouping val="clustered"/>
        <c:varyColors val="0"/>
        <c:ser>
          <c:idx val="0"/>
          <c:order val="0"/>
          <c:tx>
            <c:strRef>
              <c:f>Sheet1!$B$1</c:f>
              <c:strCache>
                <c:ptCount val="1"/>
                <c:pt idx="0">
                  <c:v>Series 1</c:v>
                </c:pt>
              </c:strCache>
            </c:strRef>
          </c:tx>
          <c:spPr>
            <a:solidFill>
              <a:srgbClr val="DE5426"/>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E5426"/>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D6BB-45DB-B0F0-7AE96663E2C5}"/>
              </c:ext>
            </c:extLst>
          </c:dPt>
          <c:dPt>
            <c:idx val="2"/>
            <c:invertIfNegative val="0"/>
            <c:bubble3D val="0"/>
            <c:spPr>
              <a:solidFill>
                <a:srgbClr val="DE5426"/>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D6BB-45DB-B0F0-7AE96663E2C5}"/>
              </c:ext>
            </c:extLst>
          </c:dPt>
          <c:dPt>
            <c:idx val="4"/>
            <c:invertIfNegative val="0"/>
            <c:bubble3D val="0"/>
            <c:spPr>
              <a:solidFill>
                <a:srgbClr val="10B14B"/>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D6BB-45DB-B0F0-7AE96663E2C5}"/>
              </c:ext>
            </c:extLst>
          </c:dPt>
          <c:dPt>
            <c:idx val="5"/>
            <c:invertIfNegative val="0"/>
            <c:bubble3D val="0"/>
            <c:spPr>
              <a:solidFill>
                <a:srgbClr val="10B14B"/>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D6BB-45DB-B0F0-7AE96663E2C5}"/>
              </c:ext>
            </c:extLst>
          </c:dPt>
          <c:dPt>
            <c:idx val="6"/>
            <c:invertIfNegative val="0"/>
            <c:bubble3D val="0"/>
            <c:spPr>
              <a:solidFill>
                <a:srgbClr val="10B14B"/>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D6BB-45DB-B0F0-7AE96663E2C5}"/>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Tous les membres du ménage</c:v>
                </c:pt>
                <c:pt idx="1">
                  <c:v>Enfants &lt;5 ans</c:v>
                </c:pt>
                <c:pt idx="2">
                  <c:v>Femmes enceintes</c:v>
                </c:pt>
                <c:pt idx="4">
                  <c:v>Tous les membres du ménage</c:v>
                </c:pt>
                <c:pt idx="5">
                  <c:v>Enfants &lt;5 ans</c:v>
                </c:pt>
                <c:pt idx="6">
                  <c:v>Femmes enceintes</c:v>
                </c:pt>
              </c:strCache>
            </c:strRef>
          </c:cat>
          <c:val>
            <c:numRef>
              <c:f>Sheet1!$B$2:$B$8</c:f>
              <c:numCache>
                <c:formatCode>General</c:formatCode>
                <c:ptCount val="7"/>
                <c:pt idx="0">
                  <c:v>78</c:v>
                </c:pt>
                <c:pt idx="1">
                  <c:v>86</c:v>
                </c:pt>
                <c:pt idx="2">
                  <c:v>90</c:v>
                </c:pt>
                <c:pt idx="4">
                  <c:v>81</c:v>
                </c:pt>
                <c:pt idx="5">
                  <c:v>88</c:v>
                </c:pt>
                <c:pt idx="6">
                  <c:v>93</c:v>
                </c:pt>
              </c:numCache>
            </c:numRef>
          </c:val>
          <c:extLst>
            <c:ext xmlns:c16="http://schemas.microsoft.com/office/drawing/2014/chart" uri="{C3380CC4-5D6E-409C-BE32-E72D297353CC}">
              <c16:uniqueId val="{0000000A-D6BB-45DB-B0F0-7AE96663E2C5}"/>
            </c:ext>
          </c:extLst>
        </c:ser>
        <c:dLbls>
          <c:dLblPos val="outEnd"/>
          <c:showLegendKey val="0"/>
          <c:showVal val="1"/>
          <c:showCatName val="0"/>
          <c:showSerName val="0"/>
          <c:showPercent val="0"/>
          <c:showBubbleSize val="0"/>
        </c:dLbls>
        <c:gapWidth val="100"/>
        <c:axId val="161412632"/>
        <c:axId val="349014192"/>
      </c:barChart>
      <c:catAx>
        <c:axId val="1614126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49014192"/>
        <c:crosses val="autoZero"/>
        <c:auto val="1"/>
        <c:lblAlgn val="ctr"/>
        <c:lblOffset val="100"/>
        <c:noMultiLvlLbl val="0"/>
      </c:catAx>
      <c:valAx>
        <c:axId val="349014192"/>
        <c:scaling>
          <c:orientation val="minMax"/>
          <c:max val="100"/>
        </c:scaling>
        <c:delete val="1"/>
        <c:axPos val="l"/>
        <c:numFmt formatCode="General" sourceLinked="1"/>
        <c:majorTickMark val="out"/>
        <c:minorTickMark val="none"/>
        <c:tickLblPos val="nextTo"/>
        <c:crossAx val="161412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Enfants</c:v>
                </c:pt>
              </c:strCache>
            </c:strRef>
          </c:tx>
          <c:spPr>
            <a:ln w="63500" cap="rnd">
              <a:solidFill>
                <a:srgbClr val="641BDE"/>
              </a:solidFill>
              <a:round/>
            </a:ln>
            <a:effectLst/>
          </c:spPr>
          <c:marker>
            <c:symbol val="circle"/>
            <c:size val="5"/>
            <c:spPr>
              <a:solidFill>
                <a:schemeClr val="accent1"/>
              </a:solidFill>
              <a:ln w="63500" cap="rnd">
                <a:solidFill>
                  <a:srgbClr val="641BDE"/>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EDSN 2006</c:v>
                </c:pt>
                <c:pt idx="1">
                  <c:v>EDSN 2012</c:v>
                </c:pt>
                <c:pt idx="2">
                  <c:v>EIPN 2021</c:v>
                </c:pt>
              </c:strCache>
            </c:strRef>
          </c:cat>
          <c:val>
            <c:numRef>
              <c:f>Sheet1!$B$2:$B$4</c:f>
              <c:numCache>
                <c:formatCode>General</c:formatCode>
                <c:ptCount val="3"/>
                <c:pt idx="0">
                  <c:v>7</c:v>
                </c:pt>
                <c:pt idx="1">
                  <c:v>20</c:v>
                </c:pt>
                <c:pt idx="2">
                  <c:v>90</c:v>
                </c:pt>
              </c:numCache>
            </c:numRef>
          </c:val>
          <c:smooth val="0"/>
          <c:extLst>
            <c:ext xmlns:c16="http://schemas.microsoft.com/office/drawing/2014/chart" uri="{C3380CC4-5D6E-409C-BE32-E72D297353CC}">
              <c16:uniqueId val="{00000000-FB91-4954-B6F5-1769407EBF66}"/>
            </c:ext>
          </c:extLst>
        </c:ser>
        <c:ser>
          <c:idx val="1"/>
          <c:order val="1"/>
          <c:tx>
            <c:strRef>
              <c:f>Sheet1!$C$1</c:f>
              <c:strCache>
                <c:ptCount val="1"/>
                <c:pt idx="0">
                  <c:v>Femmes enceintes</c:v>
                </c:pt>
              </c:strCache>
            </c:strRef>
          </c:tx>
          <c:spPr>
            <a:ln w="63500" cap="rnd">
              <a:solidFill>
                <a:srgbClr val="26DEB3"/>
              </a:solidFill>
              <a:round/>
            </a:ln>
            <a:effectLst/>
          </c:spPr>
          <c:marker>
            <c:symbol val="circle"/>
            <c:size val="5"/>
            <c:spPr>
              <a:solidFill>
                <a:srgbClr val="641BDE"/>
              </a:solidFill>
              <a:ln w="63500">
                <a:solidFill>
                  <a:srgbClr val="26DEB3"/>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EDSN 2006</c:v>
                </c:pt>
                <c:pt idx="1">
                  <c:v>EDSN 2012</c:v>
                </c:pt>
                <c:pt idx="2">
                  <c:v>EIPN 2021</c:v>
                </c:pt>
              </c:strCache>
            </c:strRef>
          </c:cat>
          <c:val>
            <c:numRef>
              <c:f>Sheet1!$C$2:$C$4</c:f>
              <c:numCache>
                <c:formatCode>General</c:formatCode>
                <c:ptCount val="3"/>
                <c:pt idx="0">
                  <c:v>7</c:v>
                </c:pt>
                <c:pt idx="1">
                  <c:v>20</c:v>
                </c:pt>
                <c:pt idx="2">
                  <c:v>86</c:v>
                </c:pt>
              </c:numCache>
            </c:numRef>
          </c:val>
          <c:smooth val="0"/>
          <c:extLst>
            <c:ext xmlns:c16="http://schemas.microsoft.com/office/drawing/2014/chart" uri="{C3380CC4-5D6E-409C-BE32-E72D297353CC}">
              <c16:uniqueId val="{00000001-FB91-4954-B6F5-1769407EBF66}"/>
            </c:ext>
          </c:extLst>
        </c:ser>
        <c:dLbls>
          <c:dLblPos val="t"/>
          <c:showLegendKey val="0"/>
          <c:showVal val="1"/>
          <c:showCatName val="0"/>
          <c:showSerName val="0"/>
          <c:showPercent val="0"/>
          <c:showBubbleSize val="0"/>
        </c:dLbls>
        <c:marker val="1"/>
        <c:smooth val="0"/>
        <c:axId val="491090912"/>
        <c:axId val="491091304"/>
      </c:lineChart>
      <c:catAx>
        <c:axId val="4910909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91091304"/>
        <c:crosses val="autoZero"/>
        <c:auto val="1"/>
        <c:lblAlgn val="ctr"/>
        <c:lblOffset val="100"/>
        <c:noMultiLvlLbl val="0"/>
      </c:catAx>
      <c:valAx>
        <c:axId val="491091304"/>
        <c:scaling>
          <c:orientation val="minMax"/>
          <c:max val="100"/>
        </c:scaling>
        <c:delete val="1"/>
        <c:axPos val="l"/>
        <c:numFmt formatCode="General" sourceLinked="1"/>
        <c:majorTickMark val="out"/>
        <c:minorTickMark val="none"/>
        <c:tickLblPos val="nextTo"/>
        <c:crossAx val="4910909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2/27/2023</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dirty="0"/>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noProof="0" dirty="0"/>
              <a:t>97 % des ménages possèdent au moins une moustiquaire. 96 % des ménages possèdent au moins une moustiquaire imprégnée d’insecticide ou MII. La possession de MII varie selon le lieu de résidence : 91 % des ménages en milieu urbain possèdent une MII contre 97 % des ménages en milieu rural qui possèdent une MII.</a:t>
            </a:r>
          </a:p>
          <a:p>
            <a:endParaRPr lang="fr-FR" noProof="0" dirty="0"/>
          </a:p>
        </p:txBody>
      </p:sp>
      <p:sp>
        <p:nvSpPr>
          <p:cNvPr id="4" name="Slide Number Placeholder 3"/>
          <p:cNvSpPr>
            <a:spLocks noGrp="1"/>
          </p:cNvSpPr>
          <p:nvPr>
            <p:ph type="sldNum" sz="quarter" idx="10"/>
          </p:nvPr>
        </p:nvSpPr>
        <p:spPr/>
        <p:txBody>
          <a:bodyPr/>
          <a:lstStyle/>
          <a:p>
            <a:fld id="{51E81180-36CA-43EC-B7D8-15BB5DAAE4B2}" type="slidenum">
              <a:rPr lang="en-US" smtClean="0"/>
              <a:t>3</a:t>
            </a:fld>
            <a:endParaRPr lang="en-US" dirty="0"/>
          </a:p>
        </p:txBody>
      </p:sp>
    </p:spTree>
    <p:extLst>
      <p:ext uri="{BB962C8B-B14F-4D97-AF65-F5344CB8AC3E}">
        <p14:creationId xmlns:p14="http://schemas.microsoft.com/office/powerpoint/2010/main" val="23101545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L’utilisation des MII par les enfants de moins de 5 ans varie par région, de 57 % à Niamey jusqu’à 91 % à Zinder.</a:t>
            </a:r>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12</a:t>
            </a:fld>
            <a:endParaRPr lang="en-US" dirty="0"/>
          </a:p>
        </p:txBody>
      </p:sp>
    </p:spTree>
    <p:extLst>
      <p:ext uri="{BB962C8B-B14F-4D97-AF65-F5344CB8AC3E}">
        <p14:creationId xmlns:p14="http://schemas.microsoft.com/office/powerpoint/2010/main" val="11384657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L’utilisation des MII chez les femmes enceintes et les enfants de moins de 5 ans a augmenté nettement de 7 % en 2006 jusqu’au 90 % en 2021 parmi les femmes enceintes et 86 % parmi les enfants.</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13</a:t>
            </a:fld>
            <a:endParaRPr lang="en-US" dirty="0"/>
          </a:p>
        </p:txBody>
      </p:sp>
    </p:spTree>
    <p:extLst>
      <p:ext uri="{BB962C8B-B14F-4D97-AF65-F5344CB8AC3E}">
        <p14:creationId xmlns:p14="http://schemas.microsoft.com/office/powerpoint/2010/main" val="2998414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4 MII sur 5 dans les ménages ont été utilisées par au moins un membre du ménage la nuit précédant l’interview.</a:t>
            </a:r>
          </a:p>
        </p:txBody>
      </p:sp>
      <p:sp>
        <p:nvSpPr>
          <p:cNvPr id="4" name="Slide Number Placeholder 3"/>
          <p:cNvSpPr>
            <a:spLocks noGrp="1"/>
          </p:cNvSpPr>
          <p:nvPr>
            <p:ph type="sldNum" sz="quarter" idx="5"/>
          </p:nvPr>
        </p:nvSpPr>
        <p:spPr/>
        <p:txBody>
          <a:bodyPr/>
          <a:lstStyle/>
          <a:p>
            <a:fld id="{51E81180-36CA-43EC-B7D8-15BB5DAAE4B2}" type="slidenum">
              <a:rPr lang="en-US" smtClean="0"/>
              <a:t>14</a:t>
            </a:fld>
            <a:endParaRPr lang="en-US" dirty="0"/>
          </a:p>
        </p:txBody>
      </p:sp>
    </p:spTree>
    <p:extLst>
      <p:ext uri="{BB962C8B-B14F-4D97-AF65-F5344CB8AC3E}">
        <p14:creationId xmlns:p14="http://schemas.microsoft.com/office/powerpoint/2010/main" val="22475048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u="none" strike="noStrike" kern="1200" noProof="0" dirty="0">
                <a:solidFill>
                  <a:schemeClr val="tx1"/>
                </a:solidFill>
                <a:effectLst/>
                <a:latin typeface="+mn-lt"/>
                <a:ea typeface="+mn-ea"/>
                <a:cs typeface="+mn-cs"/>
              </a:rPr>
              <a:t>82 % des femmes ayant eu une naissance vivante au cours des 2 années précédant l’interview ont reçu une ou plusieurs doses de SP/</a:t>
            </a:r>
            <a:r>
              <a:rPr lang="fr-FR" sz="1200" b="0" i="0" u="none" strike="noStrike" kern="1200" noProof="0" dirty="0" err="1">
                <a:solidFill>
                  <a:schemeClr val="tx1"/>
                </a:solidFill>
                <a:effectLst/>
                <a:latin typeface="+mn-lt"/>
                <a:ea typeface="+mn-ea"/>
                <a:cs typeface="+mn-cs"/>
              </a:rPr>
              <a:t>Fansidar</a:t>
            </a:r>
            <a:r>
              <a:rPr lang="fr-FR" sz="1200" b="0" i="0" u="none" strike="noStrike" kern="1200" noProof="0" dirty="0">
                <a:solidFill>
                  <a:schemeClr val="tx1"/>
                </a:solidFill>
                <a:effectLst/>
                <a:latin typeface="+mn-lt"/>
                <a:ea typeface="+mn-ea"/>
                <a:cs typeface="+mn-cs"/>
              </a:rPr>
              <a:t> pour prévenir le paludisme pendant la grossesse. 56 % des femmes ont reçu 2 doses ou plus de SP/</a:t>
            </a:r>
            <a:r>
              <a:rPr lang="fr-FR" sz="1200" b="0" i="0" u="none" strike="noStrike" kern="1200" noProof="0" dirty="0" err="1">
                <a:solidFill>
                  <a:schemeClr val="tx1"/>
                </a:solidFill>
                <a:effectLst/>
                <a:latin typeface="+mn-lt"/>
                <a:ea typeface="+mn-ea"/>
                <a:cs typeface="+mn-cs"/>
              </a:rPr>
              <a:t>Fansidar</a:t>
            </a:r>
            <a:r>
              <a:rPr lang="fr-FR" sz="1200" b="0" i="0" u="none" strike="noStrike" kern="1200" noProof="0" dirty="0">
                <a:solidFill>
                  <a:schemeClr val="tx1"/>
                </a:solidFill>
                <a:effectLst/>
                <a:latin typeface="+mn-lt"/>
                <a:ea typeface="+mn-ea"/>
                <a:cs typeface="+mn-cs"/>
              </a:rPr>
              <a:t>, et 25 % des femmes ont reçu 3 doses ou plus de SP/</a:t>
            </a:r>
            <a:r>
              <a:rPr lang="fr-FR" sz="1200" b="0" i="0" u="none" strike="noStrike" kern="1200" noProof="0" dirty="0" err="1">
                <a:solidFill>
                  <a:schemeClr val="tx1"/>
                </a:solidFill>
                <a:effectLst/>
                <a:latin typeface="+mn-lt"/>
                <a:ea typeface="+mn-ea"/>
                <a:cs typeface="+mn-cs"/>
              </a:rPr>
              <a:t>Fansidar</a:t>
            </a:r>
            <a:r>
              <a:rPr lang="fr-FR" sz="1200" b="0" i="0" u="none" strike="noStrike" kern="1200" noProof="0" dirty="0">
                <a:solidFill>
                  <a:schemeClr val="tx1"/>
                </a:solidFill>
                <a:effectLst/>
                <a:latin typeface="+mn-lt"/>
                <a:ea typeface="+mn-ea"/>
                <a:cs typeface="+mn-cs"/>
              </a:rPr>
              <a:t>.</a:t>
            </a:r>
          </a:p>
          <a:p>
            <a:endParaRPr lang="fr-FR" sz="1200" b="0" i="0" u="none" strike="noStrike" kern="1200" noProof="0" dirty="0">
              <a:solidFill>
                <a:schemeClr val="tx1"/>
              </a:solidFill>
              <a:effectLst/>
              <a:latin typeface="+mn-lt"/>
              <a:ea typeface="+mn-ea"/>
              <a:cs typeface="+mn-cs"/>
            </a:endParaRPr>
          </a:p>
          <a:p>
            <a:r>
              <a:rPr lang="fr-FR" sz="1200" b="0" i="0" u="none" strike="noStrike" kern="1200" noProof="0" dirty="0">
                <a:solidFill>
                  <a:schemeClr val="tx1"/>
                </a:solidFill>
                <a:effectLst/>
                <a:latin typeface="+mn-lt"/>
                <a:ea typeface="+mn-ea"/>
                <a:cs typeface="+mn-cs"/>
              </a:rPr>
              <a:t>NB: Ayant reçu au moins une dose au cours</a:t>
            </a:r>
            <a:r>
              <a:rPr lang="fr-FR" sz="1200" b="0" i="0" u="none" strike="noStrike" kern="1200" baseline="0" noProof="0" dirty="0">
                <a:solidFill>
                  <a:schemeClr val="tx1"/>
                </a:solidFill>
                <a:effectLst/>
                <a:latin typeface="+mn-lt"/>
                <a:ea typeface="+mn-ea"/>
                <a:cs typeface="+mn-cs"/>
              </a:rPr>
              <a:t> d’une visite prénatale ne fait plus parti de l’indicateur. </a:t>
            </a:r>
            <a:endParaRPr lang="fr-FR" noProof="0" dirty="0"/>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16</a:t>
            </a:fld>
            <a:endParaRPr lang="en-US" dirty="0"/>
          </a:p>
        </p:txBody>
      </p:sp>
    </p:spTree>
    <p:extLst>
      <p:ext uri="{BB962C8B-B14F-4D97-AF65-F5344CB8AC3E}">
        <p14:creationId xmlns:p14="http://schemas.microsoft.com/office/powerpoint/2010/main" val="6238016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1" indent="0">
              <a:buFont typeface="Arial" panose="020B0604020202020204" pitchFamily="34" charset="0"/>
              <a:buNone/>
            </a:pPr>
            <a:r>
              <a:rPr lang="fr-ML" sz="1200" b="0" i="0" u="none" strike="noStrike" kern="1200" noProof="0" dirty="0">
                <a:solidFill>
                  <a:schemeClr val="tx1"/>
                </a:solidFill>
                <a:effectLst/>
                <a:latin typeface="+mn-lt"/>
                <a:ea typeface="+mn-ea"/>
                <a:cs typeface="+mn-cs"/>
              </a:rPr>
              <a:t>Le pourcentage des femmes recevant 1 dose de </a:t>
            </a:r>
            <a:r>
              <a:rPr lang="fr-ML" sz="1200" b="0" i="0" u="none" strike="noStrike" kern="1200" noProof="0" dirty="0" err="1">
                <a:solidFill>
                  <a:schemeClr val="tx1"/>
                </a:solidFill>
                <a:effectLst/>
                <a:latin typeface="+mn-lt"/>
                <a:ea typeface="+mn-ea"/>
                <a:cs typeface="+mn-cs"/>
              </a:rPr>
              <a:t>TPIg</a:t>
            </a:r>
            <a:r>
              <a:rPr lang="fr-ML" sz="1200" b="0" i="0" u="none" strike="noStrike" kern="1200" noProof="0" dirty="0">
                <a:solidFill>
                  <a:schemeClr val="tx1"/>
                </a:solidFill>
                <a:effectLst/>
                <a:latin typeface="+mn-lt"/>
                <a:ea typeface="+mn-ea"/>
                <a:cs typeface="+mn-cs"/>
              </a:rPr>
              <a:t> a augmenté entre 2006 et 2021, de 1 % à 82 %. Le pourcentage des femmes recevant TPIg2+ a augmenté de 1 % en 2006 à 56 % en 2021. Le pourcentage des femmes recevant 3 doses de </a:t>
            </a:r>
            <a:r>
              <a:rPr lang="fr-ML" sz="1200" b="0" i="0" u="none" strike="noStrike" kern="1200" noProof="0" dirty="0" err="1">
                <a:solidFill>
                  <a:schemeClr val="tx1"/>
                </a:solidFill>
                <a:effectLst/>
                <a:latin typeface="+mn-lt"/>
                <a:ea typeface="+mn-ea"/>
                <a:cs typeface="+mn-cs"/>
              </a:rPr>
              <a:t>TPIg</a:t>
            </a:r>
            <a:r>
              <a:rPr lang="fr-ML" sz="1200" b="0" i="0" u="none" strike="noStrike" kern="1200" noProof="0" dirty="0">
                <a:solidFill>
                  <a:schemeClr val="tx1"/>
                </a:solidFill>
                <a:effectLst/>
                <a:latin typeface="+mn-lt"/>
                <a:ea typeface="+mn-ea"/>
                <a:cs typeface="+mn-cs"/>
              </a:rPr>
              <a:t> a augmenté de moins d’1 % à 25 % de 2006 à 2021.</a:t>
            </a:r>
          </a:p>
          <a:p>
            <a:pPr marL="457200" lvl="1" indent="0">
              <a:buFont typeface="Arial" panose="020B0604020202020204" pitchFamily="34" charset="0"/>
              <a:buNone/>
            </a:pPr>
            <a:endParaRPr lang="en-US" sz="1200" b="0" i="0" u="none" strike="noStrike" kern="1200" dirty="0">
              <a:solidFill>
                <a:schemeClr val="tx1"/>
              </a:solidFill>
              <a:effectLst/>
              <a:latin typeface="+mn-lt"/>
              <a:ea typeface="+mn-ea"/>
              <a:cs typeface="+mn-cs"/>
            </a:endParaRPr>
          </a:p>
          <a:p>
            <a:pPr marL="457200" lvl="1" indent="0">
              <a:buFont typeface="Arial" panose="020B0604020202020204" pitchFamily="34" charset="0"/>
              <a:buNone/>
            </a:pPr>
            <a:r>
              <a:rPr lang="en-US" sz="1200" b="0" i="0" u="none" strike="noStrike" kern="1200" dirty="0">
                <a:solidFill>
                  <a:schemeClr val="tx1"/>
                </a:solidFill>
                <a:effectLst/>
                <a:latin typeface="+mn-lt"/>
                <a:ea typeface="+mn-ea"/>
                <a:cs typeface="+mn-cs"/>
              </a:rPr>
              <a:t>NB:</a:t>
            </a:r>
            <a:r>
              <a:rPr lang="en-US" sz="1200" b="0" i="0" u="none" strike="noStrike" kern="1200" baseline="0" dirty="0">
                <a:solidFill>
                  <a:schemeClr val="tx1"/>
                </a:solidFill>
                <a:effectLst/>
                <a:latin typeface="+mn-lt"/>
                <a:ea typeface="+mn-ea"/>
                <a:cs typeface="+mn-cs"/>
              </a:rPr>
              <a:t> </a:t>
            </a:r>
            <a:r>
              <a:rPr lang="fr-FR" sz="1200" b="0" i="0" u="none" strike="noStrike" kern="1200" noProof="0" dirty="0">
                <a:solidFill>
                  <a:schemeClr val="tx1"/>
                </a:solidFill>
                <a:effectLst/>
                <a:latin typeface="+mn-lt"/>
                <a:ea typeface="+mn-ea"/>
                <a:cs typeface="+mn-cs"/>
              </a:rPr>
              <a:t>Ayant reçu au moins une dose au cours</a:t>
            </a:r>
            <a:r>
              <a:rPr lang="fr-FR" sz="1200" b="0" i="0" u="none" strike="noStrike" kern="1200" baseline="0" noProof="0" dirty="0">
                <a:solidFill>
                  <a:schemeClr val="tx1"/>
                </a:solidFill>
                <a:effectLst/>
                <a:latin typeface="+mn-lt"/>
                <a:ea typeface="+mn-ea"/>
                <a:cs typeface="+mn-cs"/>
              </a:rPr>
              <a:t> d’une visite prénatale ne fait plus parti de l’indicateur. </a:t>
            </a:r>
          </a:p>
          <a:p>
            <a:pPr marL="457200" lvl="1" indent="0">
              <a:buFont typeface="Arial" panose="020B0604020202020204" pitchFamily="34" charset="0"/>
              <a:buNone/>
            </a:pPr>
            <a:r>
              <a:rPr lang="fr-FR" sz="1200" b="0" i="0" u="none" strike="noStrike" kern="1200" baseline="0" noProof="0" dirty="0">
                <a:solidFill>
                  <a:schemeClr val="tx1"/>
                </a:solidFill>
                <a:effectLst/>
                <a:latin typeface="+mn-lt"/>
                <a:ea typeface="+mn-ea"/>
                <a:cs typeface="+mn-cs"/>
              </a:rPr>
              <a:t>Implications pour les tendances: </a:t>
            </a:r>
          </a:p>
          <a:p>
            <a:pPr marL="685800" lvl="1" indent="-228600">
              <a:buFont typeface="Arial" panose="020B0604020202020204" pitchFamily="34" charset="0"/>
              <a:buAutoNum type="arabicParenR"/>
            </a:pPr>
            <a:r>
              <a:rPr lang="fr-FR" sz="1200" b="0" i="0" u="none" strike="noStrike" kern="1200" baseline="0" noProof="0" dirty="0">
                <a:solidFill>
                  <a:schemeClr val="tx1"/>
                </a:solidFill>
                <a:effectLst/>
                <a:latin typeface="+mn-lt"/>
                <a:ea typeface="+mn-ea"/>
                <a:cs typeface="+mn-cs"/>
              </a:rPr>
              <a:t>si vous prenez les chiffres directement du rapport, les utilisateurs doivent faire attention pendant l’interprétation de la tendance</a:t>
            </a:r>
          </a:p>
          <a:p>
            <a:pPr marL="685800" lvl="1" indent="-228600">
              <a:buFont typeface="Arial" panose="020B0604020202020204" pitchFamily="34" charset="0"/>
              <a:buAutoNum type="arabicParenR"/>
            </a:pPr>
            <a:r>
              <a:rPr lang="fr-FR" sz="1200" b="0" i="0" u="none" strike="noStrike" kern="1200" baseline="0" noProof="0" dirty="0">
                <a:solidFill>
                  <a:schemeClr val="tx1"/>
                </a:solidFill>
                <a:effectLst/>
                <a:latin typeface="+mn-lt"/>
                <a:ea typeface="+mn-ea"/>
                <a:cs typeface="+mn-cs"/>
              </a:rPr>
              <a:t>Si vous utilisez la base de données, l’indicateur « la proportion des femmes avec une naissance vivante au cours des 2 années précédant l’enquête qui ont pris au moins 3 doses de SP pour la prévention du paludisme » peut être calculé pour les enquêtes antérieures et facilement affiché au cours du temps. </a:t>
            </a: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17</a:t>
            </a:fld>
            <a:endParaRPr lang="en-US" dirty="0"/>
          </a:p>
        </p:txBody>
      </p:sp>
    </p:spTree>
    <p:extLst>
      <p:ext uri="{BB962C8B-B14F-4D97-AF65-F5344CB8AC3E}">
        <p14:creationId xmlns:p14="http://schemas.microsoft.com/office/powerpoint/2010/main" val="11315521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18</a:t>
            </a:fld>
            <a:endParaRPr lang="en-US" dirty="0"/>
          </a:p>
        </p:txBody>
      </p:sp>
    </p:spTree>
    <p:extLst>
      <p:ext uri="{BB962C8B-B14F-4D97-AF65-F5344CB8AC3E}">
        <p14:creationId xmlns:p14="http://schemas.microsoft.com/office/powerpoint/2010/main" val="2735454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La possession d’une MII par les ménages varie légèrement selon le bien-être économique. 92 % des ménages dans le quintile de bien-être économique le plus élevé ont une MII, contre 93 % dans les ménages les plus pauvres et 98 % ou plus dans les quintiles moyens.</a:t>
            </a:r>
          </a:p>
        </p:txBody>
      </p:sp>
      <p:sp>
        <p:nvSpPr>
          <p:cNvPr id="4" name="Slide Number Placeholder 3"/>
          <p:cNvSpPr>
            <a:spLocks noGrp="1"/>
          </p:cNvSpPr>
          <p:nvPr>
            <p:ph type="sldNum" sz="quarter" idx="5"/>
          </p:nvPr>
        </p:nvSpPr>
        <p:spPr/>
        <p:txBody>
          <a:bodyPr/>
          <a:lstStyle/>
          <a:p>
            <a:fld id="{51E81180-36CA-43EC-B7D8-15BB5DAAE4B2}" type="slidenum">
              <a:rPr lang="en-US" smtClean="0"/>
              <a:t>4</a:t>
            </a:fld>
            <a:endParaRPr lang="en-US" dirty="0"/>
          </a:p>
        </p:txBody>
      </p:sp>
    </p:spTree>
    <p:extLst>
      <p:ext uri="{BB962C8B-B14F-4D97-AF65-F5344CB8AC3E}">
        <p14:creationId xmlns:p14="http://schemas.microsoft.com/office/powerpoint/2010/main" val="529595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La possession d’une MII par les ménages varie selon la région, de 79 % à Diffa jusqu’au 99 % à Zinder.</a:t>
            </a:r>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5</a:t>
            </a:fld>
            <a:endParaRPr lang="en-US" dirty="0"/>
          </a:p>
        </p:txBody>
      </p:sp>
    </p:spTree>
    <p:extLst>
      <p:ext uri="{BB962C8B-B14F-4D97-AF65-F5344CB8AC3E}">
        <p14:creationId xmlns:p14="http://schemas.microsoft.com/office/powerpoint/2010/main" val="6943616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 pourcentage de ménages qui possèdent au moins une MII a augmente de 43% en 2006 à 61% en 2012 et à 96% en 2021. </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6</a:t>
            </a:fld>
            <a:endParaRPr lang="en-US" dirty="0"/>
          </a:p>
        </p:txBody>
      </p:sp>
    </p:spTree>
    <p:extLst>
      <p:ext uri="{BB962C8B-B14F-4D97-AF65-F5344CB8AC3E}">
        <p14:creationId xmlns:p14="http://schemas.microsoft.com/office/powerpoint/2010/main" val="37649950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4 moustiquaires sur 5 ont été obtenues lors des campagnes de distribution de masse. Par ailleurs, 6% des moustiquaires ont été obtenues lors des visites prénatales et 9% des moustiquaires ont été obtenues lors des boutiques/marchés.</a:t>
            </a:r>
          </a:p>
        </p:txBody>
      </p:sp>
      <p:sp>
        <p:nvSpPr>
          <p:cNvPr id="4" name="Slide Number Placeholder 3"/>
          <p:cNvSpPr>
            <a:spLocks noGrp="1"/>
          </p:cNvSpPr>
          <p:nvPr>
            <p:ph type="sldNum" sz="quarter" idx="5"/>
          </p:nvPr>
        </p:nvSpPr>
        <p:spPr/>
        <p:txBody>
          <a:bodyPr/>
          <a:lstStyle/>
          <a:p>
            <a:fld id="{51E81180-36CA-43EC-B7D8-15BB5DAAE4B2}" type="slidenum">
              <a:rPr lang="en-US" smtClean="0"/>
              <a:t>7</a:t>
            </a:fld>
            <a:endParaRPr lang="en-US" dirty="0"/>
          </a:p>
        </p:txBody>
      </p:sp>
    </p:spTree>
    <p:extLst>
      <p:ext uri="{BB962C8B-B14F-4D97-AF65-F5344CB8AC3E}">
        <p14:creationId xmlns:p14="http://schemas.microsoft.com/office/powerpoint/2010/main" val="22070109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58 % des ménages ont 1 MII pour chaque 2 personnes qui ont passé la nuit avant l’interview dans le ménage, 38 % des ménages ont au moins 1 MII, mais pas assez pour tous les membres du ménage, et 4 % des ménages n’ont pas de MII.</a:t>
            </a:r>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8</a:t>
            </a:fld>
            <a:endParaRPr lang="en-US" dirty="0"/>
          </a:p>
        </p:txBody>
      </p:sp>
    </p:spTree>
    <p:extLst>
      <p:ext uri="{BB962C8B-B14F-4D97-AF65-F5344CB8AC3E}">
        <p14:creationId xmlns:p14="http://schemas.microsoft.com/office/powerpoint/2010/main" val="510858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ML" noProof="0" dirty="0"/>
              <a:t>Tandis que 80 % de la population ont accès à une MII, 78 % de la population des ménages ont dormi sous une MII la nuit avant l’interview. L’accès et l’utilisation des MII sont plus élevées en milieu rural qu’en milieu urbain.</a:t>
            </a: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a:t>
            </a:fld>
            <a:endParaRPr lang="en-US" dirty="0"/>
          </a:p>
        </p:txBody>
      </p:sp>
    </p:spTree>
    <p:extLst>
      <p:ext uri="{BB962C8B-B14F-4D97-AF65-F5344CB8AC3E}">
        <p14:creationId xmlns:p14="http://schemas.microsoft.com/office/powerpoint/2010/main" val="2476275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L'accès et l'utilisation des MII ont nettement augmenté depuis 2006.</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10</a:t>
            </a:fld>
            <a:endParaRPr lang="en-US" dirty="0"/>
          </a:p>
        </p:txBody>
      </p:sp>
    </p:spTree>
    <p:extLst>
      <p:ext uri="{BB962C8B-B14F-4D97-AF65-F5344CB8AC3E}">
        <p14:creationId xmlns:p14="http://schemas.microsoft.com/office/powerpoint/2010/main" val="9015858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ML" noProof="0" dirty="0"/>
              <a:t>Dans l’ensemble, 78 % de la population des ménages ont dormi sous une MII la nuit précédant l’interview, tandis que 86 % des enfants de moins de 5 ans et 90 % des femmes enceintes ont dormi sous une MII. Dans les ménages qui possèdent au moins une MII, l’utilisation est plus élevée : 81 % de la population des ménages, 88 % des enfants de moins de 5 ans, et 93 % des femmes enceintes ont dormi sous une MII la nuit précédant l’interview.</a:t>
            </a: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11</a:t>
            </a:fld>
            <a:endParaRPr lang="en-US" dirty="0"/>
          </a:p>
        </p:txBody>
      </p:sp>
    </p:spTree>
    <p:extLst>
      <p:ext uri="{BB962C8B-B14F-4D97-AF65-F5344CB8AC3E}">
        <p14:creationId xmlns:p14="http://schemas.microsoft.com/office/powerpoint/2010/main" val="27131400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006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700"/>
            <a:ext cx="9144000" cy="1231900"/>
          </a:xfrm>
        </p:spPr>
        <p:txBody>
          <a:bodyPr/>
          <a:lstStyle>
            <a:lvl1pPr algn="ctr">
              <a:defRPr>
                <a:latin typeface="+mn-lt"/>
              </a:defRPr>
            </a:lvl1pPr>
          </a:lstStyle>
          <a:p>
            <a:r>
              <a:rPr lang="fr-FR" noProof="0" dirty="0"/>
              <a:t>Click to </a:t>
            </a:r>
            <a:r>
              <a:rPr lang="fr-FR" noProof="0" dirty="0" err="1"/>
              <a:t>edit</a:t>
            </a:r>
            <a:r>
              <a:rPr lang="fr-FR" noProof="0" dirty="0"/>
              <a:t> Master </a:t>
            </a:r>
            <a:br>
              <a:rPr lang="fr-FR" noProof="0" dirty="0"/>
            </a:br>
            <a:r>
              <a:rPr lang="fr-FR" noProof="0" dirty="0" err="1"/>
              <a:t>title</a:t>
            </a:r>
            <a:r>
              <a:rPr lang="fr-FR" noProof="0" dirty="0"/>
              <a:t> style</a:t>
            </a:r>
          </a:p>
        </p:txBody>
      </p:sp>
      <p:sp>
        <p:nvSpPr>
          <p:cNvPr id="3" name="Content Placeholder 2"/>
          <p:cNvSpPr>
            <a:spLocks noGrp="1"/>
          </p:cNvSpPr>
          <p:nvPr>
            <p:ph idx="1"/>
          </p:nvPr>
        </p:nvSpPr>
        <p:spPr>
          <a:xfrm>
            <a:off x="461639" y="1606858"/>
            <a:ext cx="8256233" cy="5251142"/>
          </a:xfrm>
        </p:spPr>
        <p:txBody>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Tree>
    <p:extLst>
      <p:ext uri="{BB962C8B-B14F-4D97-AF65-F5344CB8AC3E}">
        <p14:creationId xmlns:p14="http://schemas.microsoft.com/office/powerpoint/2010/main" val="41198704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14" name="Rectangle 13"/>
          <p:cNvSpPr/>
          <p:nvPr userDrawn="1"/>
        </p:nvSpPr>
        <p:spPr>
          <a:xfrm>
            <a:off x="-1" y="5127105"/>
            <a:ext cx="9144000" cy="1828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Placeholder 1">
            <a:extLst>
              <a:ext uri="{FF2B5EF4-FFF2-40B4-BE49-F238E27FC236}">
                <a16:creationId xmlns:a16="http://schemas.microsoft.com/office/drawing/2014/main" id="{AF2C9143-8CAD-DED4-44B9-C518056A39EE}"/>
              </a:ext>
            </a:extLst>
          </p:cNvPr>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fr-FR" sz="4400" noProof="0" dirty="0"/>
              <a:t>Enquête sur les</a:t>
            </a:r>
            <a:r>
              <a:rPr lang="fr-FR" sz="4400" baseline="0" noProof="0" dirty="0"/>
              <a:t> Indicateurs du Paludisme au Niger</a:t>
            </a:r>
            <a:r>
              <a:rPr lang="fr-FR" sz="4400" noProof="0" dirty="0"/>
              <a:t> 2021</a:t>
            </a:r>
          </a:p>
        </p:txBody>
      </p:sp>
      <p:pic>
        <p:nvPicPr>
          <p:cNvPr id="11" name="Picture 10" descr="A picture containing indoor, bedclothes&#10;&#10;Description automatically generated">
            <a:extLst>
              <a:ext uri="{FF2B5EF4-FFF2-40B4-BE49-F238E27FC236}">
                <a16:creationId xmlns:a16="http://schemas.microsoft.com/office/drawing/2014/main" id="{1FC10320-DF72-1961-BBB5-3F066438772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237698"/>
            <a:ext cx="9144000" cy="3889407"/>
          </a:xfrm>
          <a:prstGeom prst="rect">
            <a:avLst/>
          </a:prstGeom>
        </p:spPr>
      </p:pic>
      <p:sp>
        <p:nvSpPr>
          <p:cNvPr id="13" name="Rectangle 12"/>
          <p:cNvSpPr/>
          <p:nvPr userDrawn="1"/>
        </p:nvSpPr>
        <p:spPr>
          <a:xfrm>
            <a:off x="0" y="1054818"/>
            <a:ext cx="9144000" cy="1828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42073853"/>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243365"/>
          </a:xfrm>
          <a:prstGeom prst="rect">
            <a:avLst/>
          </a:prstGeom>
        </p:spPr>
        <p:txBody>
          <a:bodyPr vert="horz" lIns="91440" tIns="45720" rIns="91440" bIns="45720" rtlCol="0" anchor="ctr">
            <a:normAutofit/>
          </a:bodyPr>
          <a:lstStyle/>
          <a:p>
            <a:r>
              <a:rPr lang="fr-FR" noProof="0" dirty="0"/>
              <a:t>Click to </a:t>
            </a:r>
            <a:r>
              <a:rPr lang="fr-FR" noProof="0" dirty="0" err="1"/>
              <a:t>edit</a:t>
            </a:r>
            <a:r>
              <a:rPr lang="fr-FR" noProof="0" dirty="0"/>
              <a:t> Master </a:t>
            </a:r>
            <a:br>
              <a:rPr lang="fr-FR" noProof="0" dirty="0"/>
            </a:br>
            <a:r>
              <a:rPr lang="fr-FR" noProof="0" dirty="0" err="1"/>
              <a:t>title</a:t>
            </a:r>
            <a:r>
              <a:rPr lang="fr-FR" noProof="0" dirty="0"/>
              <a:t>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0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fr-FR" sz="4400" b="1" dirty="0">
                <a:solidFill>
                  <a:schemeClr val="bg1"/>
                </a:solidFill>
              </a:rPr>
              <a:t>Prévention du Paludisme</a:t>
            </a:r>
          </a:p>
        </p:txBody>
      </p:sp>
      <p:sp>
        <p:nvSpPr>
          <p:cNvPr id="3" name="TextBox 2"/>
          <p:cNvSpPr txBox="1"/>
          <p:nvPr/>
        </p:nvSpPr>
        <p:spPr>
          <a:xfrm>
            <a:off x="6374166" y="1151823"/>
            <a:ext cx="2769834" cy="707886"/>
          </a:xfrm>
          <a:prstGeom prst="rect">
            <a:avLst/>
          </a:prstGeom>
          <a:solidFill>
            <a:schemeClr val="accent4"/>
          </a:solidFill>
        </p:spPr>
        <p:txBody>
          <a:bodyPr wrap="square" rtlCol="0">
            <a:spAutoFit/>
          </a:bodyPr>
          <a:lstStyle/>
          <a:p>
            <a:pPr algn="r"/>
            <a:r>
              <a:rPr lang="fr-FR" sz="2000" i="1" dirty="0">
                <a:solidFill>
                  <a:schemeClr val="bg1"/>
                </a:solidFill>
              </a:rPr>
              <a:t>Suivez-nous sur Twitter !  #NigerEIP</a:t>
            </a:r>
          </a:p>
        </p:txBody>
      </p:sp>
    </p:spTree>
    <p:extLst>
      <p:ext uri="{BB962C8B-B14F-4D97-AF65-F5344CB8AC3E}">
        <p14:creationId xmlns:p14="http://schemas.microsoft.com/office/powerpoint/2010/main" val="1289625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Tendances de l’accès et l’utilisation des MII</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429445907"/>
              </p:ext>
            </p:extLst>
          </p:nvPr>
        </p:nvGraphicFramePr>
        <p:xfrm>
          <a:off x="461963" y="1701800"/>
          <a:ext cx="8256587" cy="4923971"/>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2043264" y="4484572"/>
            <a:ext cx="1828800" cy="369332"/>
          </a:xfrm>
          <a:prstGeom prst="rect">
            <a:avLst/>
          </a:prstGeom>
          <a:noFill/>
        </p:spPr>
        <p:txBody>
          <a:bodyPr wrap="square" rtlCol="0">
            <a:spAutoFit/>
          </a:bodyPr>
          <a:lstStyle/>
          <a:p>
            <a:r>
              <a:rPr lang="fr-FR" b="1" dirty="0">
                <a:solidFill>
                  <a:schemeClr val="accent2"/>
                </a:solidFill>
              </a:rPr>
              <a:t>Accès à une MII</a:t>
            </a:r>
          </a:p>
        </p:txBody>
      </p:sp>
      <p:sp>
        <p:nvSpPr>
          <p:cNvPr id="10" name="TextBox 9"/>
          <p:cNvSpPr txBox="1"/>
          <p:nvPr/>
        </p:nvSpPr>
        <p:spPr>
          <a:xfrm>
            <a:off x="5125514" y="5504663"/>
            <a:ext cx="2792135" cy="369332"/>
          </a:xfrm>
          <a:prstGeom prst="rect">
            <a:avLst/>
          </a:prstGeom>
          <a:noFill/>
        </p:spPr>
        <p:txBody>
          <a:bodyPr wrap="square" rtlCol="0">
            <a:spAutoFit/>
          </a:bodyPr>
          <a:lstStyle/>
          <a:p>
            <a:r>
              <a:rPr lang="fr-FR" b="1" dirty="0">
                <a:solidFill>
                  <a:schemeClr val="accent1"/>
                </a:solidFill>
              </a:rPr>
              <a:t>Ayant dormi sous une MII</a:t>
            </a:r>
          </a:p>
        </p:txBody>
      </p:sp>
      <p:sp>
        <p:nvSpPr>
          <p:cNvPr id="7" name="TextBox 6"/>
          <p:cNvSpPr txBox="1"/>
          <p:nvPr/>
        </p:nvSpPr>
        <p:spPr>
          <a:xfrm>
            <a:off x="18256" y="921434"/>
            <a:ext cx="9144000" cy="646331"/>
          </a:xfrm>
          <a:prstGeom prst="rect">
            <a:avLst/>
          </a:prstGeom>
          <a:noFill/>
        </p:spPr>
        <p:txBody>
          <a:bodyPr wrap="square" rtlCol="0">
            <a:spAutoFit/>
          </a:bodyPr>
          <a:lstStyle/>
          <a:p>
            <a:pPr algn="ctr"/>
            <a:r>
              <a:rPr lang="fr-FR" i="1" dirty="0"/>
              <a:t>Pourcentage de la population des ménages ayant accès à une MII et ayant dormi sous une MII la nuit avant l’interview</a:t>
            </a:r>
          </a:p>
        </p:txBody>
      </p:sp>
    </p:spTree>
    <p:extLst>
      <p:ext uri="{BB962C8B-B14F-4D97-AF65-F5344CB8AC3E}">
        <p14:creationId xmlns:p14="http://schemas.microsoft.com/office/powerpoint/2010/main" val="7699091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Utilisation des MII</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60026059"/>
              </p:ext>
            </p:extLst>
          </p:nvPr>
        </p:nvGraphicFramePr>
        <p:xfrm>
          <a:off x="0" y="1979572"/>
          <a:ext cx="9143999" cy="487842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4564630" cy="923330"/>
          </a:xfrm>
          <a:prstGeom prst="rect">
            <a:avLst/>
          </a:prstGeom>
          <a:noFill/>
        </p:spPr>
        <p:txBody>
          <a:bodyPr wrap="square" rtlCol="0">
            <a:spAutoFit/>
          </a:bodyPr>
          <a:lstStyle/>
          <a:p>
            <a:pPr algn="ctr"/>
            <a:r>
              <a:rPr lang="fr-FR" i="1" dirty="0"/>
              <a:t>Pourcentage ayant dormi sous une MII la nuit avant l’interview parmi</a:t>
            </a:r>
          </a:p>
          <a:p>
            <a:pPr algn="ctr"/>
            <a:r>
              <a:rPr lang="fr-FR" b="1" i="1" dirty="0"/>
              <a:t>tous les ménages</a:t>
            </a:r>
          </a:p>
        </p:txBody>
      </p:sp>
      <p:sp>
        <p:nvSpPr>
          <p:cNvPr id="9" name="TextBox 8"/>
          <p:cNvSpPr txBox="1"/>
          <p:nvPr/>
        </p:nvSpPr>
        <p:spPr>
          <a:xfrm>
            <a:off x="4601142" y="1056243"/>
            <a:ext cx="4564630" cy="923330"/>
          </a:xfrm>
          <a:prstGeom prst="rect">
            <a:avLst/>
          </a:prstGeom>
          <a:noFill/>
        </p:spPr>
        <p:txBody>
          <a:bodyPr wrap="square" rtlCol="0">
            <a:spAutoFit/>
          </a:bodyPr>
          <a:lstStyle/>
          <a:p>
            <a:pPr algn="ctr"/>
            <a:r>
              <a:rPr lang="fr-FR" i="1" dirty="0"/>
              <a:t>Pourcentage ayant dormi sous une MII la nuit avant l’interview parmi les</a:t>
            </a:r>
            <a:br>
              <a:rPr lang="fr-FR" i="1" dirty="0"/>
            </a:br>
            <a:r>
              <a:rPr lang="fr-FR" b="1" i="1" dirty="0"/>
              <a:t>ménages ayant au moins 1 MII</a:t>
            </a:r>
          </a:p>
        </p:txBody>
      </p:sp>
      <p:cxnSp>
        <p:nvCxnSpPr>
          <p:cNvPr id="11" name="Straight Connector 10"/>
          <p:cNvCxnSpPr/>
          <p:nvPr/>
        </p:nvCxnSpPr>
        <p:spPr>
          <a:xfrm>
            <a:off x="391887" y="1970312"/>
            <a:ext cx="37229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963887" y="1970312"/>
            <a:ext cx="37229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97179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0D42B1D3-1972-C04D-8363-0C69B7296E55}"/>
              </a:ext>
            </a:extLst>
          </p:cNvPr>
          <p:cNvGrpSpPr>
            <a:grpSpLocks noChangeAspect="1"/>
          </p:cNvGrpSpPr>
          <p:nvPr/>
        </p:nvGrpSpPr>
        <p:grpSpPr bwMode="auto">
          <a:xfrm>
            <a:off x="798341" y="1194551"/>
            <a:ext cx="7547317" cy="5663449"/>
            <a:chOff x="1280" y="960"/>
            <a:chExt cx="3185" cy="2390"/>
          </a:xfrm>
        </p:grpSpPr>
        <p:sp>
          <p:nvSpPr>
            <p:cNvPr id="27" name="Freeform 11">
              <a:extLst>
                <a:ext uri="{FF2B5EF4-FFF2-40B4-BE49-F238E27FC236}">
                  <a16:creationId xmlns:a16="http://schemas.microsoft.com/office/drawing/2014/main" id="{F76A9426-64AC-F93C-2EDA-650FE7BA82A5}"/>
                </a:ext>
              </a:extLst>
            </p:cNvPr>
            <p:cNvSpPr>
              <a:spLocks noEditPoints="1"/>
            </p:cNvSpPr>
            <p:nvPr/>
          </p:nvSpPr>
          <p:spPr bwMode="auto">
            <a:xfrm>
              <a:off x="1426" y="2506"/>
              <a:ext cx="749" cy="693"/>
            </a:xfrm>
            <a:custGeom>
              <a:avLst/>
              <a:gdLst>
                <a:gd name="T0" fmla="*/ 547 w 749"/>
                <a:gd name="T1" fmla="*/ 50 h 693"/>
                <a:gd name="T2" fmla="*/ 587 w 749"/>
                <a:gd name="T3" fmla="*/ 58 h 693"/>
                <a:gd name="T4" fmla="*/ 616 w 749"/>
                <a:gd name="T5" fmla="*/ 45 h 693"/>
                <a:gd name="T6" fmla="*/ 653 w 749"/>
                <a:gd name="T7" fmla="*/ 8 h 693"/>
                <a:gd name="T8" fmla="*/ 690 w 749"/>
                <a:gd name="T9" fmla="*/ 32 h 693"/>
                <a:gd name="T10" fmla="*/ 725 w 749"/>
                <a:gd name="T11" fmla="*/ 125 h 693"/>
                <a:gd name="T12" fmla="*/ 725 w 749"/>
                <a:gd name="T13" fmla="*/ 173 h 693"/>
                <a:gd name="T14" fmla="*/ 725 w 749"/>
                <a:gd name="T15" fmla="*/ 231 h 693"/>
                <a:gd name="T16" fmla="*/ 674 w 749"/>
                <a:gd name="T17" fmla="*/ 255 h 693"/>
                <a:gd name="T18" fmla="*/ 656 w 749"/>
                <a:gd name="T19" fmla="*/ 287 h 693"/>
                <a:gd name="T20" fmla="*/ 629 w 749"/>
                <a:gd name="T21" fmla="*/ 327 h 693"/>
                <a:gd name="T22" fmla="*/ 589 w 749"/>
                <a:gd name="T23" fmla="*/ 353 h 693"/>
                <a:gd name="T24" fmla="*/ 541 w 749"/>
                <a:gd name="T25" fmla="*/ 359 h 693"/>
                <a:gd name="T26" fmla="*/ 507 w 749"/>
                <a:gd name="T27" fmla="*/ 385 h 693"/>
                <a:gd name="T28" fmla="*/ 491 w 749"/>
                <a:gd name="T29" fmla="*/ 414 h 693"/>
                <a:gd name="T30" fmla="*/ 467 w 749"/>
                <a:gd name="T31" fmla="*/ 444 h 693"/>
                <a:gd name="T32" fmla="*/ 422 w 749"/>
                <a:gd name="T33" fmla="*/ 459 h 693"/>
                <a:gd name="T34" fmla="*/ 462 w 749"/>
                <a:gd name="T35" fmla="*/ 510 h 693"/>
                <a:gd name="T36" fmla="*/ 449 w 749"/>
                <a:gd name="T37" fmla="*/ 555 h 693"/>
                <a:gd name="T38" fmla="*/ 459 w 749"/>
                <a:gd name="T39" fmla="*/ 579 h 693"/>
                <a:gd name="T40" fmla="*/ 472 w 749"/>
                <a:gd name="T41" fmla="*/ 587 h 693"/>
                <a:gd name="T42" fmla="*/ 480 w 749"/>
                <a:gd name="T43" fmla="*/ 600 h 693"/>
                <a:gd name="T44" fmla="*/ 443 w 749"/>
                <a:gd name="T45" fmla="*/ 624 h 693"/>
                <a:gd name="T46" fmla="*/ 419 w 749"/>
                <a:gd name="T47" fmla="*/ 629 h 693"/>
                <a:gd name="T48" fmla="*/ 414 w 749"/>
                <a:gd name="T49" fmla="*/ 664 h 693"/>
                <a:gd name="T50" fmla="*/ 406 w 749"/>
                <a:gd name="T51" fmla="*/ 688 h 693"/>
                <a:gd name="T52" fmla="*/ 382 w 749"/>
                <a:gd name="T53" fmla="*/ 661 h 693"/>
                <a:gd name="T54" fmla="*/ 348 w 749"/>
                <a:gd name="T55" fmla="*/ 608 h 693"/>
                <a:gd name="T56" fmla="*/ 372 w 749"/>
                <a:gd name="T57" fmla="*/ 600 h 693"/>
                <a:gd name="T58" fmla="*/ 377 w 749"/>
                <a:gd name="T59" fmla="*/ 582 h 693"/>
                <a:gd name="T60" fmla="*/ 350 w 749"/>
                <a:gd name="T61" fmla="*/ 544 h 693"/>
                <a:gd name="T62" fmla="*/ 308 w 749"/>
                <a:gd name="T63" fmla="*/ 563 h 693"/>
                <a:gd name="T64" fmla="*/ 231 w 749"/>
                <a:gd name="T65" fmla="*/ 539 h 693"/>
                <a:gd name="T66" fmla="*/ 188 w 749"/>
                <a:gd name="T67" fmla="*/ 505 h 693"/>
                <a:gd name="T68" fmla="*/ 149 w 749"/>
                <a:gd name="T69" fmla="*/ 459 h 693"/>
                <a:gd name="T70" fmla="*/ 173 w 749"/>
                <a:gd name="T71" fmla="*/ 433 h 693"/>
                <a:gd name="T72" fmla="*/ 196 w 749"/>
                <a:gd name="T73" fmla="*/ 430 h 693"/>
                <a:gd name="T74" fmla="*/ 167 w 749"/>
                <a:gd name="T75" fmla="*/ 409 h 693"/>
                <a:gd name="T76" fmla="*/ 143 w 749"/>
                <a:gd name="T77" fmla="*/ 385 h 693"/>
                <a:gd name="T78" fmla="*/ 109 w 749"/>
                <a:gd name="T79" fmla="*/ 366 h 693"/>
                <a:gd name="T80" fmla="*/ 80 w 749"/>
                <a:gd name="T81" fmla="*/ 351 h 693"/>
                <a:gd name="T82" fmla="*/ 56 w 749"/>
                <a:gd name="T83" fmla="*/ 321 h 693"/>
                <a:gd name="T84" fmla="*/ 40 w 749"/>
                <a:gd name="T85" fmla="*/ 292 h 693"/>
                <a:gd name="T86" fmla="*/ 29 w 749"/>
                <a:gd name="T87" fmla="*/ 244 h 693"/>
                <a:gd name="T88" fmla="*/ 11 w 749"/>
                <a:gd name="T89" fmla="*/ 178 h 693"/>
                <a:gd name="T90" fmla="*/ 21 w 749"/>
                <a:gd name="T91" fmla="*/ 130 h 693"/>
                <a:gd name="T92" fmla="*/ 64 w 749"/>
                <a:gd name="T93" fmla="*/ 127 h 693"/>
                <a:gd name="T94" fmla="*/ 104 w 749"/>
                <a:gd name="T95" fmla="*/ 135 h 693"/>
                <a:gd name="T96" fmla="*/ 157 w 749"/>
                <a:gd name="T97" fmla="*/ 122 h 693"/>
                <a:gd name="T98" fmla="*/ 196 w 749"/>
                <a:gd name="T99" fmla="*/ 85 h 693"/>
                <a:gd name="T100" fmla="*/ 244 w 749"/>
                <a:gd name="T101" fmla="*/ 74 h 693"/>
                <a:gd name="T102" fmla="*/ 289 w 749"/>
                <a:gd name="T103" fmla="*/ 72 h 693"/>
                <a:gd name="T104" fmla="*/ 332 w 749"/>
                <a:gd name="T105" fmla="*/ 69 h 693"/>
                <a:gd name="T106" fmla="*/ 380 w 749"/>
                <a:gd name="T107" fmla="*/ 66 h 693"/>
                <a:gd name="T108" fmla="*/ 425 w 749"/>
                <a:gd name="T109" fmla="*/ 64 h 693"/>
                <a:gd name="T110" fmla="*/ 470 w 749"/>
                <a:gd name="T111" fmla="*/ 64 h 693"/>
                <a:gd name="T112" fmla="*/ 518 w 749"/>
                <a:gd name="T113" fmla="*/ 64 h 693"/>
                <a:gd name="T114" fmla="*/ 356 w 749"/>
                <a:gd name="T115" fmla="*/ 414 h 693"/>
                <a:gd name="T116" fmla="*/ 374 w 749"/>
                <a:gd name="T117" fmla="*/ 396 h 693"/>
                <a:gd name="T118" fmla="*/ 361 w 749"/>
                <a:gd name="T119" fmla="*/ 382 h 693"/>
                <a:gd name="T120" fmla="*/ 332 w 749"/>
                <a:gd name="T121" fmla="*/ 398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9" h="693">
                  <a:moveTo>
                    <a:pt x="520" y="64"/>
                  </a:moveTo>
                  <a:lnTo>
                    <a:pt x="520" y="58"/>
                  </a:lnTo>
                  <a:lnTo>
                    <a:pt x="520" y="56"/>
                  </a:lnTo>
                  <a:lnTo>
                    <a:pt x="520" y="53"/>
                  </a:lnTo>
                  <a:lnTo>
                    <a:pt x="520" y="50"/>
                  </a:lnTo>
                  <a:lnTo>
                    <a:pt x="523" y="48"/>
                  </a:lnTo>
                  <a:lnTo>
                    <a:pt x="526" y="48"/>
                  </a:lnTo>
                  <a:lnTo>
                    <a:pt x="528" y="48"/>
                  </a:lnTo>
                  <a:lnTo>
                    <a:pt x="531" y="48"/>
                  </a:lnTo>
                  <a:lnTo>
                    <a:pt x="531" y="50"/>
                  </a:lnTo>
                  <a:lnTo>
                    <a:pt x="534" y="50"/>
                  </a:lnTo>
                  <a:lnTo>
                    <a:pt x="536" y="50"/>
                  </a:lnTo>
                  <a:lnTo>
                    <a:pt x="539" y="50"/>
                  </a:lnTo>
                  <a:lnTo>
                    <a:pt x="541" y="50"/>
                  </a:lnTo>
                  <a:lnTo>
                    <a:pt x="547" y="50"/>
                  </a:lnTo>
                  <a:lnTo>
                    <a:pt x="549" y="53"/>
                  </a:lnTo>
                  <a:lnTo>
                    <a:pt x="552" y="53"/>
                  </a:lnTo>
                  <a:lnTo>
                    <a:pt x="555" y="53"/>
                  </a:lnTo>
                  <a:lnTo>
                    <a:pt x="557" y="53"/>
                  </a:lnTo>
                  <a:lnTo>
                    <a:pt x="560" y="53"/>
                  </a:lnTo>
                  <a:lnTo>
                    <a:pt x="563" y="53"/>
                  </a:lnTo>
                  <a:lnTo>
                    <a:pt x="565" y="53"/>
                  </a:lnTo>
                  <a:lnTo>
                    <a:pt x="568" y="56"/>
                  </a:lnTo>
                  <a:lnTo>
                    <a:pt x="571" y="56"/>
                  </a:lnTo>
                  <a:lnTo>
                    <a:pt x="573" y="56"/>
                  </a:lnTo>
                  <a:lnTo>
                    <a:pt x="576" y="56"/>
                  </a:lnTo>
                  <a:lnTo>
                    <a:pt x="579" y="56"/>
                  </a:lnTo>
                  <a:lnTo>
                    <a:pt x="581" y="56"/>
                  </a:lnTo>
                  <a:lnTo>
                    <a:pt x="584" y="58"/>
                  </a:lnTo>
                  <a:lnTo>
                    <a:pt x="587" y="58"/>
                  </a:lnTo>
                  <a:lnTo>
                    <a:pt x="589" y="58"/>
                  </a:lnTo>
                  <a:lnTo>
                    <a:pt x="592" y="58"/>
                  </a:lnTo>
                  <a:lnTo>
                    <a:pt x="595" y="58"/>
                  </a:lnTo>
                  <a:lnTo>
                    <a:pt x="597" y="58"/>
                  </a:lnTo>
                  <a:lnTo>
                    <a:pt x="600" y="58"/>
                  </a:lnTo>
                  <a:lnTo>
                    <a:pt x="605" y="61"/>
                  </a:lnTo>
                  <a:lnTo>
                    <a:pt x="608" y="61"/>
                  </a:lnTo>
                  <a:lnTo>
                    <a:pt x="611" y="61"/>
                  </a:lnTo>
                  <a:lnTo>
                    <a:pt x="613" y="61"/>
                  </a:lnTo>
                  <a:lnTo>
                    <a:pt x="613" y="58"/>
                  </a:lnTo>
                  <a:lnTo>
                    <a:pt x="613" y="56"/>
                  </a:lnTo>
                  <a:lnTo>
                    <a:pt x="616" y="53"/>
                  </a:lnTo>
                  <a:lnTo>
                    <a:pt x="616" y="50"/>
                  </a:lnTo>
                  <a:lnTo>
                    <a:pt x="616" y="48"/>
                  </a:lnTo>
                  <a:lnTo>
                    <a:pt x="616" y="45"/>
                  </a:lnTo>
                  <a:lnTo>
                    <a:pt x="613" y="40"/>
                  </a:lnTo>
                  <a:lnTo>
                    <a:pt x="616" y="40"/>
                  </a:lnTo>
                  <a:lnTo>
                    <a:pt x="616" y="37"/>
                  </a:lnTo>
                  <a:lnTo>
                    <a:pt x="621" y="34"/>
                  </a:lnTo>
                  <a:lnTo>
                    <a:pt x="624" y="34"/>
                  </a:lnTo>
                  <a:lnTo>
                    <a:pt x="626" y="34"/>
                  </a:lnTo>
                  <a:lnTo>
                    <a:pt x="626" y="32"/>
                  </a:lnTo>
                  <a:lnTo>
                    <a:pt x="629" y="32"/>
                  </a:lnTo>
                  <a:lnTo>
                    <a:pt x="629" y="29"/>
                  </a:lnTo>
                  <a:lnTo>
                    <a:pt x="634" y="24"/>
                  </a:lnTo>
                  <a:lnTo>
                    <a:pt x="640" y="16"/>
                  </a:lnTo>
                  <a:lnTo>
                    <a:pt x="642" y="16"/>
                  </a:lnTo>
                  <a:lnTo>
                    <a:pt x="648" y="11"/>
                  </a:lnTo>
                  <a:lnTo>
                    <a:pt x="650" y="8"/>
                  </a:lnTo>
                  <a:lnTo>
                    <a:pt x="653" y="8"/>
                  </a:lnTo>
                  <a:lnTo>
                    <a:pt x="656" y="8"/>
                  </a:lnTo>
                  <a:lnTo>
                    <a:pt x="658" y="8"/>
                  </a:lnTo>
                  <a:lnTo>
                    <a:pt x="661" y="5"/>
                  </a:lnTo>
                  <a:lnTo>
                    <a:pt x="666" y="5"/>
                  </a:lnTo>
                  <a:lnTo>
                    <a:pt x="669" y="5"/>
                  </a:lnTo>
                  <a:lnTo>
                    <a:pt x="672" y="5"/>
                  </a:lnTo>
                  <a:lnTo>
                    <a:pt x="672" y="3"/>
                  </a:lnTo>
                  <a:lnTo>
                    <a:pt x="674" y="3"/>
                  </a:lnTo>
                  <a:lnTo>
                    <a:pt x="677" y="0"/>
                  </a:lnTo>
                  <a:lnTo>
                    <a:pt x="680" y="5"/>
                  </a:lnTo>
                  <a:lnTo>
                    <a:pt x="682" y="11"/>
                  </a:lnTo>
                  <a:lnTo>
                    <a:pt x="685" y="19"/>
                  </a:lnTo>
                  <a:lnTo>
                    <a:pt x="687" y="24"/>
                  </a:lnTo>
                  <a:lnTo>
                    <a:pt x="687" y="26"/>
                  </a:lnTo>
                  <a:lnTo>
                    <a:pt x="690" y="32"/>
                  </a:lnTo>
                  <a:lnTo>
                    <a:pt x="695" y="42"/>
                  </a:lnTo>
                  <a:lnTo>
                    <a:pt x="698" y="50"/>
                  </a:lnTo>
                  <a:lnTo>
                    <a:pt x="701" y="50"/>
                  </a:lnTo>
                  <a:lnTo>
                    <a:pt x="701" y="56"/>
                  </a:lnTo>
                  <a:lnTo>
                    <a:pt x="703" y="61"/>
                  </a:lnTo>
                  <a:lnTo>
                    <a:pt x="706" y="64"/>
                  </a:lnTo>
                  <a:lnTo>
                    <a:pt x="706" y="66"/>
                  </a:lnTo>
                  <a:lnTo>
                    <a:pt x="709" y="74"/>
                  </a:lnTo>
                  <a:lnTo>
                    <a:pt x="711" y="80"/>
                  </a:lnTo>
                  <a:lnTo>
                    <a:pt x="717" y="90"/>
                  </a:lnTo>
                  <a:lnTo>
                    <a:pt x="717" y="93"/>
                  </a:lnTo>
                  <a:lnTo>
                    <a:pt x="719" y="96"/>
                  </a:lnTo>
                  <a:lnTo>
                    <a:pt x="719" y="104"/>
                  </a:lnTo>
                  <a:lnTo>
                    <a:pt x="722" y="119"/>
                  </a:lnTo>
                  <a:lnTo>
                    <a:pt x="725" y="125"/>
                  </a:lnTo>
                  <a:lnTo>
                    <a:pt x="725" y="127"/>
                  </a:lnTo>
                  <a:lnTo>
                    <a:pt x="725" y="130"/>
                  </a:lnTo>
                  <a:lnTo>
                    <a:pt x="725" y="133"/>
                  </a:lnTo>
                  <a:lnTo>
                    <a:pt x="722" y="135"/>
                  </a:lnTo>
                  <a:lnTo>
                    <a:pt x="722" y="138"/>
                  </a:lnTo>
                  <a:lnTo>
                    <a:pt x="722" y="141"/>
                  </a:lnTo>
                  <a:lnTo>
                    <a:pt x="722" y="143"/>
                  </a:lnTo>
                  <a:lnTo>
                    <a:pt x="722" y="146"/>
                  </a:lnTo>
                  <a:lnTo>
                    <a:pt x="722" y="151"/>
                  </a:lnTo>
                  <a:lnTo>
                    <a:pt x="722" y="162"/>
                  </a:lnTo>
                  <a:lnTo>
                    <a:pt x="722" y="165"/>
                  </a:lnTo>
                  <a:lnTo>
                    <a:pt x="722" y="167"/>
                  </a:lnTo>
                  <a:lnTo>
                    <a:pt x="722" y="170"/>
                  </a:lnTo>
                  <a:lnTo>
                    <a:pt x="725" y="170"/>
                  </a:lnTo>
                  <a:lnTo>
                    <a:pt x="725" y="173"/>
                  </a:lnTo>
                  <a:lnTo>
                    <a:pt x="727" y="173"/>
                  </a:lnTo>
                  <a:lnTo>
                    <a:pt x="730" y="178"/>
                  </a:lnTo>
                  <a:lnTo>
                    <a:pt x="733" y="181"/>
                  </a:lnTo>
                  <a:lnTo>
                    <a:pt x="735" y="183"/>
                  </a:lnTo>
                  <a:lnTo>
                    <a:pt x="738" y="186"/>
                  </a:lnTo>
                  <a:lnTo>
                    <a:pt x="741" y="189"/>
                  </a:lnTo>
                  <a:lnTo>
                    <a:pt x="746" y="194"/>
                  </a:lnTo>
                  <a:lnTo>
                    <a:pt x="749" y="194"/>
                  </a:lnTo>
                  <a:lnTo>
                    <a:pt x="746" y="212"/>
                  </a:lnTo>
                  <a:lnTo>
                    <a:pt x="743" y="215"/>
                  </a:lnTo>
                  <a:lnTo>
                    <a:pt x="741" y="218"/>
                  </a:lnTo>
                  <a:lnTo>
                    <a:pt x="735" y="218"/>
                  </a:lnTo>
                  <a:lnTo>
                    <a:pt x="730" y="220"/>
                  </a:lnTo>
                  <a:lnTo>
                    <a:pt x="730" y="231"/>
                  </a:lnTo>
                  <a:lnTo>
                    <a:pt x="725" y="231"/>
                  </a:lnTo>
                  <a:lnTo>
                    <a:pt x="711" y="236"/>
                  </a:lnTo>
                  <a:lnTo>
                    <a:pt x="703" y="236"/>
                  </a:lnTo>
                  <a:lnTo>
                    <a:pt x="698" y="239"/>
                  </a:lnTo>
                  <a:lnTo>
                    <a:pt x="695" y="239"/>
                  </a:lnTo>
                  <a:lnTo>
                    <a:pt x="693" y="239"/>
                  </a:lnTo>
                  <a:lnTo>
                    <a:pt x="690" y="239"/>
                  </a:lnTo>
                  <a:lnTo>
                    <a:pt x="690" y="242"/>
                  </a:lnTo>
                  <a:lnTo>
                    <a:pt x="687" y="242"/>
                  </a:lnTo>
                  <a:lnTo>
                    <a:pt x="685" y="244"/>
                  </a:lnTo>
                  <a:lnTo>
                    <a:pt x="680" y="247"/>
                  </a:lnTo>
                  <a:lnTo>
                    <a:pt x="680" y="250"/>
                  </a:lnTo>
                  <a:lnTo>
                    <a:pt x="677" y="250"/>
                  </a:lnTo>
                  <a:lnTo>
                    <a:pt x="677" y="252"/>
                  </a:lnTo>
                  <a:lnTo>
                    <a:pt x="674" y="252"/>
                  </a:lnTo>
                  <a:lnTo>
                    <a:pt x="674" y="255"/>
                  </a:lnTo>
                  <a:lnTo>
                    <a:pt x="672" y="255"/>
                  </a:lnTo>
                  <a:lnTo>
                    <a:pt x="672" y="258"/>
                  </a:lnTo>
                  <a:lnTo>
                    <a:pt x="672" y="260"/>
                  </a:lnTo>
                  <a:lnTo>
                    <a:pt x="669" y="260"/>
                  </a:lnTo>
                  <a:lnTo>
                    <a:pt x="666" y="263"/>
                  </a:lnTo>
                  <a:lnTo>
                    <a:pt x="666" y="266"/>
                  </a:lnTo>
                  <a:lnTo>
                    <a:pt x="664" y="268"/>
                  </a:lnTo>
                  <a:lnTo>
                    <a:pt x="661" y="268"/>
                  </a:lnTo>
                  <a:lnTo>
                    <a:pt x="661" y="271"/>
                  </a:lnTo>
                  <a:lnTo>
                    <a:pt x="658" y="274"/>
                  </a:lnTo>
                  <a:lnTo>
                    <a:pt x="658" y="276"/>
                  </a:lnTo>
                  <a:lnTo>
                    <a:pt x="656" y="276"/>
                  </a:lnTo>
                  <a:lnTo>
                    <a:pt x="656" y="279"/>
                  </a:lnTo>
                  <a:lnTo>
                    <a:pt x="656" y="281"/>
                  </a:lnTo>
                  <a:lnTo>
                    <a:pt x="656" y="287"/>
                  </a:lnTo>
                  <a:lnTo>
                    <a:pt x="656" y="292"/>
                  </a:lnTo>
                  <a:lnTo>
                    <a:pt x="656" y="295"/>
                  </a:lnTo>
                  <a:lnTo>
                    <a:pt x="653" y="297"/>
                  </a:lnTo>
                  <a:lnTo>
                    <a:pt x="653" y="300"/>
                  </a:lnTo>
                  <a:lnTo>
                    <a:pt x="653" y="303"/>
                  </a:lnTo>
                  <a:lnTo>
                    <a:pt x="653" y="305"/>
                  </a:lnTo>
                  <a:lnTo>
                    <a:pt x="650" y="308"/>
                  </a:lnTo>
                  <a:lnTo>
                    <a:pt x="648" y="308"/>
                  </a:lnTo>
                  <a:lnTo>
                    <a:pt x="648" y="311"/>
                  </a:lnTo>
                  <a:lnTo>
                    <a:pt x="642" y="316"/>
                  </a:lnTo>
                  <a:lnTo>
                    <a:pt x="640" y="319"/>
                  </a:lnTo>
                  <a:lnTo>
                    <a:pt x="637" y="319"/>
                  </a:lnTo>
                  <a:lnTo>
                    <a:pt x="634" y="321"/>
                  </a:lnTo>
                  <a:lnTo>
                    <a:pt x="632" y="324"/>
                  </a:lnTo>
                  <a:lnTo>
                    <a:pt x="629" y="327"/>
                  </a:lnTo>
                  <a:lnTo>
                    <a:pt x="626" y="327"/>
                  </a:lnTo>
                  <a:lnTo>
                    <a:pt x="624" y="329"/>
                  </a:lnTo>
                  <a:lnTo>
                    <a:pt x="624" y="332"/>
                  </a:lnTo>
                  <a:lnTo>
                    <a:pt x="621" y="332"/>
                  </a:lnTo>
                  <a:lnTo>
                    <a:pt x="618" y="335"/>
                  </a:lnTo>
                  <a:lnTo>
                    <a:pt x="618" y="337"/>
                  </a:lnTo>
                  <a:lnTo>
                    <a:pt x="613" y="340"/>
                  </a:lnTo>
                  <a:lnTo>
                    <a:pt x="611" y="343"/>
                  </a:lnTo>
                  <a:lnTo>
                    <a:pt x="608" y="343"/>
                  </a:lnTo>
                  <a:lnTo>
                    <a:pt x="608" y="345"/>
                  </a:lnTo>
                  <a:lnTo>
                    <a:pt x="605" y="345"/>
                  </a:lnTo>
                  <a:lnTo>
                    <a:pt x="603" y="348"/>
                  </a:lnTo>
                  <a:lnTo>
                    <a:pt x="597" y="351"/>
                  </a:lnTo>
                  <a:lnTo>
                    <a:pt x="592" y="351"/>
                  </a:lnTo>
                  <a:lnTo>
                    <a:pt x="589" y="353"/>
                  </a:lnTo>
                  <a:lnTo>
                    <a:pt x="584" y="353"/>
                  </a:lnTo>
                  <a:lnTo>
                    <a:pt x="581" y="356"/>
                  </a:lnTo>
                  <a:lnTo>
                    <a:pt x="576" y="356"/>
                  </a:lnTo>
                  <a:lnTo>
                    <a:pt x="573" y="356"/>
                  </a:lnTo>
                  <a:lnTo>
                    <a:pt x="565" y="353"/>
                  </a:lnTo>
                  <a:lnTo>
                    <a:pt x="563" y="351"/>
                  </a:lnTo>
                  <a:lnTo>
                    <a:pt x="557" y="351"/>
                  </a:lnTo>
                  <a:lnTo>
                    <a:pt x="555" y="348"/>
                  </a:lnTo>
                  <a:lnTo>
                    <a:pt x="547" y="345"/>
                  </a:lnTo>
                  <a:lnTo>
                    <a:pt x="547" y="348"/>
                  </a:lnTo>
                  <a:lnTo>
                    <a:pt x="544" y="348"/>
                  </a:lnTo>
                  <a:lnTo>
                    <a:pt x="544" y="351"/>
                  </a:lnTo>
                  <a:lnTo>
                    <a:pt x="544" y="353"/>
                  </a:lnTo>
                  <a:lnTo>
                    <a:pt x="541" y="356"/>
                  </a:lnTo>
                  <a:lnTo>
                    <a:pt x="541" y="359"/>
                  </a:lnTo>
                  <a:lnTo>
                    <a:pt x="539" y="364"/>
                  </a:lnTo>
                  <a:lnTo>
                    <a:pt x="539" y="369"/>
                  </a:lnTo>
                  <a:lnTo>
                    <a:pt x="539" y="372"/>
                  </a:lnTo>
                  <a:lnTo>
                    <a:pt x="536" y="377"/>
                  </a:lnTo>
                  <a:lnTo>
                    <a:pt x="536" y="382"/>
                  </a:lnTo>
                  <a:lnTo>
                    <a:pt x="534" y="382"/>
                  </a:lnTo>
                  <a:lnTo>
                    <a:pt x="531" y="382"/>
                  </a:lnTo>
                  <a:lnTo>
                    <a:pt x="528" y="382"/>
                  </a:lnTo>
                  <a:lnTo>
                    <a:pt x="526" y="382"/>
                  </a:lnTo>
                  <a:lnTo>
                    <a:pt x="523" y="382"/>
                  </a:lnTo>
                  <a:lnTo>
                    <a:pt x="520" y="382"/>
                  </a:lnTo>
                  <a:lnTo>
                    <a:pt x="515" y="380"/>
                  </a:lnTo>
                  <a:lnTo>
                    <a:pt x="512" y="380"/>
                  </a:lnTo>
                  <a:lnTo>
                    <a:pt x="510" y="380"/>
                  </a:lnTo>
                  <a:lnTo>
                    <a:pt x="507" y="385"/>
                  </a:lnTo>
                  <a:lnTo>
                    <a:pt x="507" y="388"/>
                  </a:lnTo>
                  <a:lnTo>
                    <a:pt x="504" y="390"/>
                  </a:lnTo>
                  <a:lnTo>
                    <a:pt x="504" y="396"/>
                  </a:lnTo>
                  <a:lnTo>
                    <a:pt x="502" y="396"/>
                  </a:lnTo>
                  <a:lnTo>
                    <a:pt x="499" y="398"/>
                  </a:lnTo>
                  <a:lnTo>
                    <a:pt x="496" y="396"/>
                  </a:lnTo>
                  <a:lnTo>
                    <a:pt x="494" y="396"/>
                  </a:lnTo>
                  <a:lnTo>
                    <a:pt x="491" y="393"/>
                  </a:lnTo>
                  <a:lnTo>
                    <a:pt x="488" y="393"/>
                  </a:lnTo>
                  <a:lnTo>
                    <a:pt x="488" y="401"/>
                  </a:lnTo>
                  <a:lnTo>
                    <a:pt x="488" y="404"/>
                  </a:lnTo>
                  <a:lnTo>
                    <a:pt x="488" y="406"/>
                  </a:lnTo>
                  <a:lnTo>
                    <a:pt x="488" y="409"/>
                  </a:lnTo>
                  <a:lnTo>
                    <a:pt x="488" y="412"/>
                  </a:lnTo>
                  <a:lnTo>
                    <a:pt x="491" y="414"/>
                  </a:lnTo>
                  <a:lnTo>
                    <a:pt x="491" y="417"/>
                  </a:lnTo>
                  <a:lnTo>
                    <a:pt x="491" y="420"/>
                  </a:lnTo>
                  <a:lnTo>
                    <a:pt x="488" y="428"/>
                  </a:lnTo>
                  <a:lnTo>
                    <a:pt x="486" y="430"/>
                  </a:lnTo>
                  <a:lnTo>
                    <a:pt x="486" y="433"/>
                  </a:lnTo>
                  <a:lnTo>
                    <a:pt x="486" y="438"/>
                  </a:lnTo>
                  <a:lnTo>
                    <a:pt x="486" y="444"/>
                  </a:lnTo>
                  <a:lnTo>
                    <a:pt x="486" y="446"/>
                  </a:lnTo>
                  <a:lnTo>
                    <a:pt x="483" y="446"/>
                  </a:lnTo>
                  <a:lnTo>
                    <a:pt x="480" y="446"/>
                  </a:lnTo>
                  <a:lnTo>
                    <a:pt x="478" y="446"/>
                  </a:lnTo>
                  <a:lnTo>
                    <a:pt x="475" y="444"/>
                  </a:lnTo>
                  <a:lnTo>
                    <a:pt x="472" y="444"/>
                  </a:lnTo>
                  <a:lnTo>
                    <a:pt x="470" y="444"/>
                  </a:lnTo>
                  <a:lnTo>
                    <a:pt x="467" y="444"/>
                  </a:lnTo>
                  <a:lnTo>
                    <a:pt x="465" y="444"/>
                  </a:lnTo>
                  <a:lnTo>
                    <a:pt x="462" y="444"/>
                  </a:lnTo>
                  <a:lnTo>
                    <a:pt x="459" y="446"/>
                  </a:lnTo>
                  <a:lnTo>
                    <a:pt x="457" y="446"/>
                  </a:lnTo>
                  <a:lnTo>
                    <a:pt x="457" y="449"/>
                  </a:lnTo>
                  <a:lnTo>
                    <a:pt x="454" y="449"/>
                  </a:lnTo>
                  <a:lnTo>
                    <a:pt x="454" y="451"/>
                  </a:lnTo>
                  <a:lnTo>
                    <a:pt x="454" y="454"/>
                  </a:lnTo>
                  <a:lnTo>
                    <a:pt x="449" y="457"/>
                  </a:lnTo>
                  <a:lnTo>
                    <a:pt x="441" y="459"/>
                  </a:lnTo>
                  <a:lnTo>
                    <a:pt x="438" y="459"/>
                  </a:lnTo>
                  <a:lnTo>
                    <a:pt x="433" y="459"/>
                  </a:lnTo>
                  <a:lnTo>
                    <a:pt x="427" y="457"/>
                  </a:lnTo>
                  <a:lnTo>
                    <a:pt x="425" y="459"/>
                  </a:lnTo>
                  <a:lnTo>
                    <a:pt x="422" y="459"/>
                  </a:lnTo>
                  <a:lnTo>
                    <a:pt x="422" y="462"/>
                  </a:lnTo>
                  <a:lnTo>
                    <a:pt x="419" y="462"/>
                  </a:lnTo>
                  <a:lnTo>
                    <a:pt x="419" y="470"/>
                  </a:lnTo>
                  <a:lnTo>
                    <a:pt x="419" y="473"/>
                  </a:lnTo>
                  <a:lnTo>
                    <a:pt x="422" y="475"/>
                  </a:lnTo>
                  <a:lnTo>
                    <a:pt x="425" y="481"/>
                  </a:lnTo>
                  <a:lnTo>
                    <a:pt x="427" y="489"/>
                  </a:lnTo>
                  <a:lnTo>
                    <a:pt x="430" y="491"/>
                  </a:lnTo>
                  <a:lnTo>
                    <a:pt x="430" y="494"/>
                  </a:lnTo>
                  <a:lnTo>
                    <a:pt x="433" y="497"/>
                  </a:lnTo>
                  <a:lnTo>
                    <a:pt x="441" y="499"/>
                  </a:lnTo>
                  <a:lnTo>
                    <a:pt x="449" y="499"/>
                  </a:lnTo>
                  <a:lnTo>
                    <a:pt x="457" y="502"/>
                  </a:lnTo>
                  <a:lnTo>
                    <a:pt x="462" y="502"/>
                  </a:lnTo>
                  <a:lnTo>
                    <a:pt x="462" y="510"/>
                  </a:lnTo>
                  <a:lnTo>
                    <a:pt x="454" y="513"/>
                  </a:lnTo>
                  <a:lnTo>
                    <a:pt x="449" y="515"/>
                  </a:lnTo>
                  <a:lnTo>
                    <a:pt x="446" y="521"/>
                  </a:lnTo>
                  <a:lnTo>
                    <a:pt x="446" y="523"/>
                  </a:lnTo>
                  <a:lnTo>
                    <a:pt x="443" y="523"/>
                  </a:lnTo>
                  <a:lnTo>
                    <a:pt x="443" y="526"/>
                  </a:lnTo>
                  <a:lnTo>
                    <a:pt x="443" y="529"/>
                  </a:lnTo>
                  <a:lnTo>
                    <a:pt x="441" y="529"/>
                  </a:lnTo>
                  <a:lnTo>
                    <a:pt x="443" y="534"/>
                  </a:lnTo>
                  <a:lnTo>
                    <a:pt x="446" y="539"/>
                  </a:lnTo>
                  <a:lnTo>
                    <a:pt x="446" y="542"/>
                  </a:lnTo>
                  <a:lnTo>
                    <a:pt x="449" y="544"/>
                  </a:lnTo>
                  <a:lnTo>
                    <a:pt x="449" y="547"/>
                  </a:lnTo>
                  <a:lnTo>
                    <a:pt x="449" y="550"/>
                  </a:lnTo>
                  <a:lnTo>
                    <a:pt x="449" y="555"/>
                  </a:lnTo>
                  <a:lnTo>
                    <a:pt x="449" y="558"/>
                  </a:lnTo>
                  <a:lnTo>
                    <a:pt x="449" y="560"/>
                  </a:lnTo>
                  <a:lnTo>
                    <a:pt x="446" y="560"/>
                  </a:lnTo>
                  <a:lnTo>
                    <a:pt x="449" y="560"/>
                  </a:lnTo>
                  <a:lnTo>
                    <a:pt x="449" y="563"/>
                  </a:lnTo>
                  <a:lnTo>
                    <a:pt x="449" y="568"/>
                  </a:lnTo>
                  <a:lnTo>
                    <a:pt x="449" y="571"/>
                  </a:lnTo>
                  <a:lnTo>
                    <a:pt x="451" y="571"/>
                  </a:lnTo>
                  <a:lnTo>
                    <a:pt x="451" y="574"/>
                  </a:lnTo>
                  <a:lnTo>
                    <a:pt x="451" y="576"/>
                  </a:lnTo>
                  <a:lnTo>
                    <a:pt x="451" y="579"/>
                  </a:lnTo>
                  <a:lnTo>
                    <a:pt x="454" y="582"/>
                  </a:lnTo>
                  <a:lnTo>
                    <a:pt x="454" y="579"/>
                  </a:lnTo>
                  <a:lnTo>
                    <a:pt x="457" y="579"/>
                  </a:lnTo>
                  <a:lnTo>
                    <a:pt x="459" y="579"/>
                  </a:lnTo>
                  <a:lnTo>
                    <a:pt x="459" y="582"/>
                  </a:lnTo>
                  <a:lnTo>
                    <a:pt x="459" y="584"/>
                  </a:lnTo>
                  <a:lnTo>
                    <a:pt x="459" y="582"/>
                  </a:lnTo>
                  <a:lnTo>
                    <a:pt x="459" y="579"/>
                  </a:lnTo>
                  <a:lnTo>
                    <a:pt x="462" y="579"/>
                  </a:lnTo>
                  <a:lnTo>
                    <a:pt x="462" y="576"/>
                  </a:lnTo>
                  <a:lnTo>
                    <a:pt x="462" y="574"/>
                  </a:lnTo>
                  <a:lnTo>
                    <a:pt x="462" y="571"/>
                  </a:lnTo>
                  <a:lnTo>
                    <a:pt x="465" y="571"/>
                  </a:lnTo>
                  <a:lnTo>
                    <a:pt x="467" y="574"/>
                  </a:lnTo>
                  <a:lnTo>
                    <a:pt x="470" y="576"/>
                  </a:lnTo>
                  <a:lnTo>
                    <a:pt x="470" y="579"/>
                  </a:lnTo>
                  <a:lnTo>
                    <a:pt x="470" y="582"/>
                  </a:lnTo>
                  <a:lnTo>
                    <a:pt x="470" y="584"/>
                  </a:lnTo>
                  <a:lnTo>
                    <a:pt x="472" y="587"/>
                  </a:lnTo>
                  <a:lnTo>
                    <a:pt x="472" y="590"/>
                  </a:lnTo>
                  <a:lnTo>
                    <a:pt x="470" y="590"/>
                  </a:lnTo>
                  <a:lnTo>
                    <a:pt x="470" y="592"/>
                  </a:lnTo>
                  <a:lnTo>
                    <a:pt x="472" y="592"/>
                  </a:lnTo>
                  <a:lnTo>
                    <a:pt x="475" y="595"/>
                  </a:lnTo>
                  <a:lnTo>
                    <a:pt x="475" y="598"/>
                  </a:lnTo>
                  <a:lnTo>
                    <a:pt x="478" y="598"/>
                  </a:lnTo>
                  <a:lnTo>
                    <a:pt x="480" y="598"/>
                  </a:lnTo>
                  <a:lnTo>
                    <a:pt x="483" y="600"/>
                  </a:lnTo>
                  <a:lnTo>
                    <a:pt x="486" y="600"/>
                  </a:lnTo>
                  <a:lnTo>
                    <a:pt x="488" y="600"/>
                  </a:lnTo>
                  <a:lnTo>
                    <a:pt x="488" y="603"/>
                  </a:lnTo>
                  <a:lnTo>
                    <a:pt x="486" y="603"/>
                  </a:lnTo>
                  <a:lnTo>
                    <a:pt x="483" y="600"/>
                  </a:lnTo>
                  <a:lnTo>
                    <a:pt x="480" y="600"/>
                  </a:lnTo>
                  <a:lnTo>
                    <a:pt x="475" y="600"/>
                  </a:lnTo>
                  <a:lnTo>
                    <a:pt x="472" y="606"/>
                  </a:lnTo>
                  <a:lnTo>
                    <a:pt x="467" y="611"/>
                  </a:lnTo>
                  <a:lnTo>
                    <a:pt x="465" y="614"/>
                  </a:lnTo>
                  <a:lnTo>
                    <a:pt x="465" y="619"/>
                  </a:lnTo>
                  <a:lnTo>
                    <a:pt x="462" y="621"/>
                  </a:lnTo>
                  <a:lnTo>
                    <a:pt x="459" y="624"/>
                  </a:lnTo>
                  <a:lnTo>
                    <a:pt x="459" y="621"/>
                  </a:lnTo>
                  <a:lnTo>
                    <a:pt x="457" y="621"/>
                  </a:lnTo>
                  <a:lnTo>
                    <a:pt x="454" y="621"/>
                  </a:lnTo>
                  <a:lnTo>
                    <a:pt x="451" y="621"/>
                  </a:lnTo>
                  <a:lnTo>
                    <a:pt x="449" y="621"/>
                  </a:lnTo>
                  <a:lnTo>
                    <a:pt x="446" y="621"/>
                  </a:lnTo>
                  <a:lnTo>
                    <a:pt x="443" y="621"/>
                  </a:lnTo>
                  <a:lnTo>
                    <a:pt x="443" y="624"/>
                  </a:lnTo>
                  <a:lnTo>
                    <a:pt x="441" y="627"/>
                  </a:lnTo>
                  <a:lnTo>
                    <a:pt x="441" y="624"/>
                  </a:lnTo>
                  <a:lnTo>
                    <a:pt x="438" y="624"/>
                  </a:lnTo>
                  <a:lnTo>
                    <a:pt x="435" y="627"/>
                  </a:lnTo>
                  <a:lnTo>
                    <a:pt x="435" y="624"/>
                  </a:lnTo>
                  <a:lnTo>
                    <a:pt x="435" y="627"/>
                  </a:lnTo>
                  <a:lnTo>
                    <a:pt x="433" y="627"/>
                  </a:lnTo>
                  <a:lnTo>
                    <a:pt x="430" y="624"/>
                  </a:lnTo>
                  <a:lnTo>
                    <a:pt x="427" y="621"/>
                  </a:lnTo>
                  <a:lnTo>
                    <a:pt x="427" y="624"/>
                  </a:lnTo>
                  <a:lnTo>
                    <a:pt x="427" y="627"/>
                  </a:lnTo>
                  <a:lnTo>
                    <a:pt x="425" y="627"/>
                  </a:lnTo>
                  <a:lnTo>
                    <a:pt x="422" y="627"/>
                  </a:lnTo>
                  <a:lnTo>
                    <a:pt x="419" y="627"/>
                  </a:lnTo>
                  <a:lnTo>
                    <a:pt x="419" y="629"/>
                  </a:lnTo>
                  <a:lnTo>
                    <a:pt x="417" y="629"/>
                  </a:lnTo>
                  <a:lnTo>
                    <a:pt x="414" y="629"/>
                  </a:lnTo>
                  <a:lnTo>
                    <a:pt x="411" y="629"/>
                  </a:lnTo>
                  <a:lnTo>
                    <a:pt x="409" y="629"/>
                  </a:lnTo>
                  <a:lnTo>
                    <a:pt x="409" y="632"/>
                  </a:lnTo>
                  <a:lnTo>
                    <a:pt x="406" y="632"/>
                  </a:lnTo>
                  <a:lnTo>
                    <a:pt x="403" y="632"/>
                  </a:lnTo>
                  <a:lnTo>
                    <a:pt x="406" y="635"/>
                  </a:lnTo>
                  <a:lnTo>
                    <a:pt x="406" y="637"/>
                  </a:lnTo>
                  <a:lnTo>
                    <a:pt x="406" y="640"/>
                  </a:lnTo>
                  <a:lnTo>
                    <a:pt x="406" y="643"/>
                  </a:lnTo>
                  <a:lnTo>
                    <a:pt x="406" y="651"/>
                  </a:lnTo>
                  <a:lnTo>
                    <a:pt x="409" y="656"/>
                  </a:lnTo>
                  <a:lnTo>
                    <a:pt x="411" y="661"/>
                  </a:lnTo>
                  <a:lnTo>
                    <a:pt x="414" y="664"/>
                  </a:lnTo>
                  <a:lnTo>
                    <a:pt x="417" y="667"/>
                  </a:lnTo>
                  <a:lnTo>
                    <a:pt x="417" y="669"/>
                  </a:lnTo>
                  <a:lnTo>
                    <a:pt x="419" y="669"/>
                  </a:lnTo>
                  <a:lnTo>
                    <a:pt x="419" y="672"/>
                  </a:lnTo>
                  <a:lnTo>
                    <a:pt x="419" y="675"/>
                  </a:lnTo>
                  <a:lnTo>
                    <a:pt x="419" y="677"/>
                  </a:lnTo>
                  <a:lnTo>
                    <a:pt x="419" y="680"/>
                  </a:lnTo>
                  <a:lnTo>
                    <a:pt x="417" y="680"/>
                  </a:lnTo>
                  <a:lnTo>
                    <a:pt x="414" y="680"/>
                  </a:lnTo>
                  <a:lnTo>
                    <a:pt x="414" y="683"/>
                  </a:lnTo>
                  <a:lnTo>
                    <a:pt x="414" y="685"/>
                  </a:lnTo>
                  <a:lnTo>
                    <a:pt x="411" y="685"/>
                  </a:lnTo>
                  <a:lnTo>
                    <a:pt x="409" y="685"/>
                  </a:lnTo>
                  <a:lnTo>
                    <a:pt x="409" y="688"/>
                  </a:lnTo>
                  <a:lnTo>
                    <a:pt x="406" y="688"/>
                  </a:lnTo>
                  <a:lnTo>
                    <a:pt x="406" y="691"/>
                  </a:lnTo>
                  <a:lnTo>
                    <a:pt x="409" y="691"/>
                  </a:lnTo>
                  <a:lnTo>
                    <a:pt x="406" y="693"/>
                  </a:lnTo>
                  <a:lnTo>
                    <a:pt x="409" y="693"/>
                  </a:lnTo>
                  <a:lnTo>
                    <a:pt x="406" y="693"/>
                  </a:lnTo>
                  <a:lnTo>
                    <a:pt x="403" y="691"/>
                  </a:lnTo>
                  <a:lnTo>
                    <a:pt x="403" y="688"/>
                  </a:lnTo>
                  <a:lnTo>
                    <a:pt x="401" y="688"/>
                  </a:lnTo>
                  <a:lnTo>
                    <a:pt x="401" y="685"/>
                  </a:lnTo>
                  <a:lnTo>
                    <a:pt x="398" y="683"/>
                  </a:lnTo>
                  <a:lnTo>
                    <a:pt x="398" y="680"/>
                  </a:lnTo>
                  <a:lnTo>
                    <a:pt x="393" y="675"/>
                  </a:lnTo>
                  <a:lnTo>
                    <a:pt x="393" y="672"/>
                  </a:lnTo>
                  <a:lnTo>
                    <a:pt x="388" y="669"/>
                  </a:lnTo>
                  <a:lnTo>
                    <a:pt x="382" y="661"/>
                  </a:lnTo>
                  <a:lnTo>
                    <a:pt x="380" y="659"/>
                  </a:lnTo>
                  <a:lnTo>
                    <a:pt x="380" y="656"/>
                  </a:lnTo>
                  <a:lnTo>
                    <a:pt x="377" y="653"/>
                  </a:lnTo>
                  <a:lnTo>
                    <a:pt x="374" y="648"/>
                  </a:lnTo>
                  <a:lnTo>
                    <a:pt x="369" y="643"/>
                  </a:lnTo>
                  <a:lnTo>
                    <a:pt x="369" y="640"/>
                  </a:lnTo>
                  <a:lnTo>
                    <a:pt x="361" y="629"/>
                  </a:lnTo>
                  <a:lnTo>
                    <a:pt x="358" y="629"/>
                  </a:lnTo>
                  <a:lnTo>
                    <a:pt x="356" y="627"/>
                  </a:lnTo>
                  <a:lnTo>
                    <a:pt x="350" y="619"/>
                  </a:lnTo>
                  <a:lnTo>
                    <a:pt x="350" y="616"/>
                  </a:lnTo>
                  <a:lnTo>
                    <a:pt x="348" y="614"/>
                  </a:lnTo>
                  <a:lnTo>
                    <a:pt x="345" y="614"/>
                  </a:lnTo>
                  <a:lnTo>
                    <a:pt x="345" y="611"/>
                  </a:lnTo>
                  <a:lnTo>
                    <a:pt x="348" y="608"/>
                  </a:lnTo>
                  <a:lnTo>
                    <a:pt x="348" y="606"/>
                  </a:lnTo>
                  <a:lnTo>
                    <a:pt x="350" y="606"/>
                  </a:lnTo>
                  <a:lnTo>
                    <a:pt x="350" y="603"/>
                  </a:lnTo>
                  <a:lnTo>
                    <a:pt x="350" y="606"/>
                  </a:lnTo>
                  <a:lnTo>
                    <a:pt x="353" y="608"/>
                  </a:lnTo>
                  <a:lnTo>
                    <a:pt x="356" y="606"/>
                  </a:lnTo>
                  <a:lnTo>
                    <a:pt x="358" y="603"/>
                  </a:lnTo>
                  <a:lnTo>
                    <a:pt x="361" y="603"/>
                  </a:lnTo>
                  <a:lnTo>
                    <a:pt x="364" y="600"/>
                  </a:lnTo>
                  <a:lnTo>
                    <a:pt x="361" y="600"/>
                  </a:lnTo>
                  <a:lnTo>
                    <a:pt x="364" y="600"/>
                  </a:lnTo>
                  <a:lnTo>
                    <a:pt x="366" y="600"/>
                  </a:lnTo>
                  <a:lnTo>
                    <a:pt x="366" y="598"/>
                  </a:lnTo>
                  <a:lnTo>
                    <a:pt x="369" y="600"/>
                  </a:lnTo>
                  <a:lnTo>
                    <a:pt x="372" y="600"/>
                  </a:lnTo>
                  <a:lnTo>
                    <a:pt x="374" y="600"/>
                  </a:lnTo>
                  <a:lnTo>
                    <a:pt x="377" y="598"/>
                  </a:lnTo>
                  <a:lnTo>
                    <a:pt x="380" y="600"/>
                  </a:lnTo>
                  <a:lnTo>
                    <a:pt x="382" y="600"/>
                  </a:lnTo>
                  <a:lnTo>
                    <a:pt x="382" y="598"/>
                  </a:lnTo>
                  <a:lnTo>
                    <a:pt x="385" y="598"/>
                  </a:lnTo>
                  <a:lnTo>
                    <a:pt x="382" y="598"/>
                  </a:lnTo>
                  <a:lnTo>
                    <a:pt x="382" y="595"/>
                  </a:lnTo>
                  <a:lnTo>
                    <a:pt x="382" y="592"/>
                  </a:lnTo>
                  <a:lnTo>
                    <a:pt x="385" y="590"/>
                  </a:lnTo>
                  <a:lnTo>
                    <a:pt x="382" y="590"/>
                  </a:lnTo>
                  <a:lnTo>
                    <a:pt x="382" y="587"/>
                  </a:lnTo>
                  <a:lnTo>
                    <a:pt x="380" y="587"/>
                  </a:lnTo>
                  <a:lnTo>
                    <a:pt x="380" y="584"/>
                  </a:lnTo>
                  <a:lnTo>
                    <a:pt x="377" y="582"/>
                  </a:lnTo>
                  <a:lnTo>
                    <a:pt x="377" y="571"/>
                  </a:lnTo>
                  <a:lnTo>
                    <a:pt x="374" y="571"/>
                  </a:lnTo>
                  <a:lnTo>
                    <a:pt x="374" y="568"/>
                  </a:lnTo>
                  <a:lnTo>
                    <a:pt x="369" y="563"/>
                  </a:lnTo>
                  <a:lnTo>
                    <a:pt x="366" y="560"/>
                  </a:lnTo>
                  <a:lnTo>
                    <a:pt x="364" y="558"/>
                  </a:lnTo>
                  <a:lnTo>
                    <a:pt x="361" y="558"/>
                  </a:lnTo>
                  <a:lnTo>
                    <a:pt x="364" y="555"/>
                  </a:lnTo>
                  <a:lnTo>
                    <a:pt x="364" y="552"/>
                  </a:lnTo>
                  <a:lnTo>
                    <a:pt x="364" y="550"/>
                  </a:lnTo>
                  <a:lnTo>
                    <a:pt x="358" y="550"/>
                  </a:lnTo>
                  <a:lnTo>
                    <a:pt x="356" y="547"/>
                  </a:lnTo>
                  <a:lnTo>
                    <a:pt x="353" y="544"/>
                  </a:lnTo>
                  <a:lnTo>
                    <a:pt x="353" y="542"/>
                  </a:lnTo>
                  <a:lnTo>
                    <a:pt x="350" y="544"/>
                  </a:lnTo>
                  <a:lnTo>
                    <a:pt x="348" y="544"/>
                  </a:lnTo>
                  <a:lnTo>
                    <a:pt x="345" y="544"/>
                  </a:lnTo>
                  <a:lnTo>
                    <a:pt x="342" y="544"/>
                  </a:lnTo>
                  <a:lnTo>
                    <a:pt x="340" y="544"/>
                  </a:lnTo>
                  <a:lnTo>
                    <a:pt x="337" y="544"/>
                  </a:lnTo>
                  <a:lnTo>
                    <a:pt x="337" y="542"/>
                  </a:lnTo>
                  <a:lnTo>
                    <a:pt x="334" y="542"/>
                  </a:lnTo>
                  <a:lnTo>
                    <a:pt x="332" y="542"/>
                  </a:lnTo>
                  <a:lnTo>
                    <a:pt x="329" y="542"/>
                  </a:lnTo>
                  <a:lnTo>
                    <a:pt x="326" y="547"/>
                  </a:lnTo>
                  <a:lnTo>
                    <a:pt x="324" y="550"/>
                  </a:lnTo>
                  <a:lnTo>
                    <a:pt x="321" y="547"/>
                  </a:lnTo>
                  <a:lnTo>
                    <a:pt x="319" y="552"/>
                  </a:lnTo>
                  <a:lnTo>
                    <a:pt x="311" y="563"/>
                  </a:lnTo>
                  <a:lnTo>
                    <a:pt x="308" y="563"/>
                  </a:lnTo>
                  <a:lnTo>
                    <a:pt x="305" y="563"/>
                  </a:lnTo>
                  <a:lnTo>
                    <a:pt x="303" y="563"/>
                  </a:lnTo>
                  <a:lnTo>
                    <a:pt x="300" y="563"/>
                  </a:lnTo>
                  <a:lnTo>
                    <a:pt x="297" y="563"/>
                  </a:lnTo>
                  <a:lnTo>
                    <a:pt x="295" y="563"/>
                  </a:lnTo>
                  <a:lnTo>
                    <a:pt x="289" y="563"/>
                  </a:lnTo>
                  <a:lnTo>
                    <a:pt x="287" y="563"/>
                  </a:lnTo>
                  <a:lnTo>
                    <a:pt x="281" y="563"/>
                  </a:lnTo>
                  <a:lnTo>
                    <a:pt x="279" y="563"/>
                  </a:lnTo>
                  <a:lnTo>
                    <a:pt x="276" y="563"/>
                  </a:lnTo>
                  <a:lnTo>
                    <a:pt x="273" y="563"/>
                  </a:lnTo>
                  <a:lnTo>
                    <a:pt x="265" y="560"/>
                  </a:lnTo>
                  <a:lnTo>
                    <a:pt x="263" y="560"/>
                  </a:lnTo>
                  <a:lnTo>
                    <a:pt x="257" y="560"/>
                  </a:lnTo>
                  <a:lnTo>
                    <a:pt x="231" y="539"/>
                  </a:lnTo>
                  <a:lnTo>
                    <a:pt x="228" y="539"/>
                  </a:lnTo>
                  <a:lnTo>
                    <a:pt x="226" y="536"/>
                  </a:lnTo>
                  <a:lnTo>
                    <a:pt x="223" y="534"/>
                  </a:lnTo>
                  <a:lnTo>
                    <a:pt x="220" y="531"/>
                  </a:lnTo>
                  <a:lnTo>
                    <a:pt x="218" y="529"/>
                  </a:lnTo>
                  <a:lnTo>
                    <a:pt x="212" y="526"/>
                  </a:lnTo>
                  <a:lnTo>
                    <a:pt x="212" y="523"/>
                  </a:lnTo>
                  <a:lnTo>
                    <a:pt x="210" y="523"/>
                  </a:lnTo>
                  <a:lnTo>
                    <a:pt x="207" y="521"/>
                  </a:lnTo>
                  <a:lnTo>
                    <a:pt x="204" y="518"/>
                  </a:lnTo>
                  <a:lnTo>
                    <a:pt x="202" y="518"/>
                  </a:lnTo>
                  <a:lnTo>
                    <a:pt x="202" y="515"/>
                  </a:lnTo>
                  <a:lnTo>
                    <a:pt x="194" y="510"/>
                  </a:lnTo>
                  <a:lnTo>
                    <a:pt x="188" y="507"/>
                  </a:lnTo>
                  <a:lnTo>
                    <a:pt x="188" y="505"/>
                  </a:lnTo>
                  <a:lnTo>
                    <a:pt x="186" y="505"/>
                  </a:lnTo>
                  <a:lnTo>
                    <a:pt x="183" y="502"/>
                  </a:lnTo>
                  <a:lnTo>
                    <a:pt x="181" y="499"/>
                  </a:lnTo>
                  <a:lnTo>
                    <a:pt x="175" y="494"/>
                  </a:lnTo>
                  <a:lnTo>
                    <a:pt x="173" y="494"/>
                  </a:lnTo>
                  <a:lnTo>
                    <a:pt x="151" y="494"/>
                  </a:lnTo>
                  <a:lnTo>
                    <a:pt x="151" y="486"/>
                  </a:lnTo>
                  <a:lnTo>
                    <a:pt x="151" y="483"/>
                  </a:lnTo>
                  <a:lnTo>
                    <a:pt x="149" y="481"/>
                  </a:lnTo>
                  <a:lnTo>
                    <a:pt x="149" y="478"/>
                  </a:lnTo>
                  <a:lnTo>
                    <a:pt x="149" y="475"/>
                  </a:lnTo>
                  <a:lnTo>
                    <a:pt x="149" y="473"/>
                  </a:lnTo>
                  <a:lnTo>
                    <a:pt x="149" y="470"/>
                  </a:lnTo>
                  <a:lnTo>
                    <a:pt x="149" y="465"/>
                  </a:lnTo>
                  <a:lnTo>
                    <a:pt x="149" y="459"/>
                  </a:lnTo>
                  <a:lnTo>
                    <a:pt x="149" y="457"/>
                  </a:lnTo>
                  <a:lnTo>
                    <a:pt x="149" y="446"/>
                  </a:lnTo>
                  <a:lnTo>
                    <a:pt x="149" y="436"/>
                  </a:lnTo>
                  <a:lnTo>
                    <a:pt x="149" y="433"/>
                  </a:lnTo>
                  <a:lnTo>
                    <a:pt x="149" y="425"/>
                  </a:lnTo>
                  <a:lnTo>
                    <a:pt x="151" y="425"/>
                  </a:lnTo>
                  <a:lnTo>
                    <a:pt x="154" y="425"/>
                  </a:lnTo>
                  <a:lnTo>
                    <a:pt x="157" y="425"/>
                  </a:lnTo>
                  <a:lnTo>
                    <a:pt x="162" y="425"/>
                  </a:lnTo>
                  <a:lnTo>
                    <a:pt x="162" y="428"/>
                  </a:lnTo>
                  <a:lnTo>
                    <a:pt x="165" y="428"/>
                  </a:lnTo>
                  <a:lnTo>
                    <a:pt x="167" y="428"/>
                  </a:lnTo>
                  <a:lnTo>
                    <a:pt x="167" y="430"/>
                  </a:lnTo>
                  <a:lnTo>
                    <a:pt x="170" y="430"/>
                  </a:lnTo>
                  <a:lnTo>
                    <a:pt x="173" y="433"/>
                  </a:lnTo>
                  <a:lnTo>
                    <a:pt x="175" y="433"/>
                  </a:lnTo>
                  <a:lnTo>
                    <a:pt x="178" y="433"/>
                  </a:lnTo>
                  <a:lnTo>
                    <a:pt x="178" y="436"/>
                  </a:lnTo>
                  <a:lnTo>
                    <a:pt x="183" y="436"/>
                  </a:lnTo>
                  <a:lnTo>
                    <a:pt x="186" y="436"/>
                  </a:lnTo>
                  <a:lnTo>
                    <a:pt x="186" y="433"/>
                  </a:lnTo>
                  <a:lnTo>
                    <a:pt x="188" y="433"/>
                  </a:lnTo>
                  <a:lnTo>
                    <a:pt x="188" y="430"/>
                  </a:lnTo>
                  <a:lnTo>
                    <a:pt x="188" y="428"/>
                  </a:lnTo>
                  <a:lnTo>
                    <a:pt x="188" y="425"/>
                  </a:lnTo>
                  <a:lnTo>
                    <a:pt x="191" y="425"/>
                  </a:lnTo>
                  <a:lnTo>
                    <a:pt x="191" y="428"/>
                  </a:lnTo>
                  <a:lnTo>
                    <a:pt x="191" y="430"/>
                  </a:lnTo>
                  <a:lnTo>
                    <a:pt x="194" y="433"/>
                  </a:lnTo>
                  <a:lnTo>
                    <a:pt x="196" y="430"/>
                  </a:lnTo>
                  <a:lnTo>
                    <a:pt x="199" y="430"/>
                  </a:lnTo>
                  <a:lnTo>
                    <a:pt x="202" y="430"/>
                  </a:lnTo>
                  <a:lnTo>
                    <a:pt x="204" y="428"/>
                  </a:lnTo>
                  <a:lnTo>
                    <a:pt x="202" y="428"/>
                  </a:lnTo>
                  <a:lnTo>
                    <a:pt x="196" y="422"/>
                  </a:lnTo>
                  <a:lnTo>
                    <a:pt x="194" y="422"/>
                  </a:lnTo>
                  <a:lnTo>
                    <a:pt x="191" y="422"/>
                  </a:lnTo>
                  <a:lnTo>
                    <a:pt x="188" y="422"/>
                  </a:lnTo>
                  <a:lnTo>
                    <a:pt x="186" y="422"/>
                  </a:lnTo>
                  <a:lnTo>
                    <a:pt x="183" y="420"/>
                  </a:lnTo>
                  <a:lnTo>
                    <a:pt x="181" y="420"/>
                  </a:lnTo>
                  <a:lnTo>
                    <a:pt x="181" y="417"/>
                  </a:lnTo>
                  <a:lnTo>
                    <a:pt x="175" y="417"/>
                  </a:lnTo>
                  <a:lnTo>
                    <a:pt x="170" y="412"/>
                  </a:lnTo>
                  <a:lnTo>
                    <a:pt x="167" y="409"/>
                  </a:lnTo>
                  <a:lnTo>
                    <a:pt x="165" y="409"/>
                  </a:lnTo>
                  <a:lnTo>
                    <a:pt x="159" y="406"/>
                  </a:lnTo>
                  <a:lnTo>
                    <a:pt x="159" y="404"/>
                  </a:lnTo>
                  <a:lnTo>
                    <a:pt x="157" y="404"/>
                  </a:lnTo>
                  <a:lnTo>
                    <a:pt x="154" y="404"/>
                  </a:lnTo>
                  <a:lnTo>
                    <a:pt x="154" y="401"/>
                  </a:lnTo>
                  <a:lnTo>
                    <a:pt x="154" y="398"/>
                  </a:lnTo>
                  <a:lnTo>
                    <a:pt x="154" y="396"/>
                  </a:lnTo>
                  <a:lnTo>
                    <a:pt x="154" y="393"/>
                  </a:lnTo>
                  <a:lnTo>
                    <a:pt x="151" y="390"/>
                  </a:lnTo>
                  <a:lnTo>
                    <a:pt x="151" y="388"/>
                  </a:lnTo>
                  <a:lnTo>
                    <a:pt x="149" y="388"/>
                  </a:lnTo>
                  <a:lnTo>
                    <a:pt x="146" y="388"/>
                  </a:lnTo>
                  <a:lnTo>
                    <a:pt x="143" y="388"/>
                  </a:lnTo>
                  <a:lnTo>
                    <a:pt x="143" y="385"/>
                  </a:lnTo>
                  <a:lnTo>
                    <a:pt x="141" y="385"/>
                  </a:lnTo>
                  <a:lnTo>
                    <a:pt x="138" y="382"/>
                  </a:lnTo>
                  <a:lnTo>
                    <a:pt x="135" y="382"/>
                  </a:lnTo>
                  <a:lnTo>
                    <a:pt x="135" y="380"/>
                  </a:lnTo>
                  <a:lnTo>
                    <a:pt x="127" y="380"/>
                  </a:lnTo>
                  <a:lnTo>
                    <a:pt x="125" y="380"/>
                  </a:lnTo>
                  <a:lnTo>
                    <a:pt x="122" y="380"/>
                  </a:lnTo>
                  <a:lnTo>
                    <a:pt x="119" y="380"/>
                  </a:lnTo>
                  <a:lnTo>
                    <a:pt x="114" y="377"/>
                  </a:lnTo>
                  <a:lnTo>
                    <a:pt x="111" y="374"/>
                  </a:lnTo>
                  <a:lnTo>
                    <a:pt x="111" y="372"/>
                  </a:lnTo>
                  <a:lnTo>
                    <a:pt x="111" y="369"/>
                  </a:lnTo>
                  <a:lnTo>
                    <a:pt x="114" y="369"/>
                  </a:lnTo>
                  <a:lnTo>
                    <a:pt x="111" y="369"/>
                  </a:lnTo>
                  <a:lnTo>
                    <a:pt x="109" y="366"/>
                  </a:lnTo>
                  <a:lnTo>
                    <a:pt x="106" y="366"/>
                  </a:lnTo>
                  <a:lnTo>
                    <a:pt x="101" y="366"/>
                  </a:lnTo>
                  <a:lnTo>
                    <a:pt x="93" y="366"/>
                  </a:lnTo>
                  <a:lnTo>
                    <a:pt x="90" y="366"/>
                  </a:lnTo>
                  <a:lnTo>
                    <a:pt x="88" y="366"/>
                  </a:lnTo>
                  <a:lnTo>
                    <a:pt x="85" y="366"/>
                  </a:lnTo>
                  <a:lnTo>
                    <a:pt x="82" y="366"/>
                  </a:lnTo>
                  <a:lnTo>
                    <a:pt x="80" y="364"/>
                  </a:lnTo>
                  <a:lnTo>
                    <a:pt x="77" y="361"/>
                  </a:lnTo>
                  <a:lnTo>
                    <a:pt x="77" y="359"/>
                  </a:lnTo>
                  <a:lnTo>
                    <a:pt x="80" y="356"/>
                  </a:lnTo>
                  <a:lnTo>
                    <a:pt x="82" y="356"/>
                  </a:lnTo>
                  <a:lnTo>
                    <a:pt x="82" y="353"/>
                  </a:lnTo>
                  <a:lnTo>
                    <a:pt x="82" y="351"/>
                  </a:lnTo>
                  <a:lnTo>
                    <a:pt x="80" y="351"/>
                  </a:lnTo>
                  <a:lnTo>
                    <a:pt x="77" y="348"/>
                  </a:lnTo>
                  <a:lnTo>
                    <a:pt x="74" y="348"/>
                  </a:lnTo>
                  <a:lnTo>
                    <a:pt x="74" y="345"/>
                  </a:lnTo>
                  <a:lnTo>
                    <a:pt x="72" y="343"/>
                  </a:lnTo>
                  <a:lnTo>
                    <a:pt x="69" y="343"/>
                  </a:lnTo>
                  <a:lnTo>
                    <a:pt x="69" y="340"/>
                  </a:lnTo>
                  <a:lnTo>
                    <a:pt x="66" y="340"/>
                  </a:lnTo>
                  <a:lnTo>
                    <a:pt x="64" y="337"/>
                  </a:lnTo>
                  <a:lnTo>
                    <a:pt x="64" y="335"/>
                  </a:lnTo>
                  <a:lnTo>
                    <a:pt x="64" y="332"/>
                  </a:lnTo>
                  <a:lnTo>
                    <a:pt x="61" y="332"/>
                  </a:lnTo>
                  <a:lnTo>
                    <a:pt x="58" y="329"/>
                  </a:lnTo>
                  <a:lnTo>
                    <a:pt x="56" y="327"/>
                  </a:lnTo>
                  <a:lnTo>
                    <a:pt x="56" y="324"/>
                  </a:lnTo>
                  <a:lnTo>
                    <a:pt x="56" y="321"/>
                  </a:lnTo>
                  <a:lnTo>
                    <a:pt x="56" y="319"/>
                  </a:lnTo>
                  <a:lnTo>
                    <a:pt x="56" y="316"/>
                  </a:lnTo>
                  <a:lnTo>
                    <a:pt x="56" y="319"/>
                  </a:lnTo>
                  <a:lnTo>
                    <a:pt x="53" y="319"/>
                  </a:lnTo>
                  <a:lnTo>
                    <a:pt x="50" y="319"/>
                  </a:lnTo>
                  <a:lnTo>
                    <a:pt x="50" y="316"/>
                  </a:lnTo>
                  <a:lnTo>
                    <a:pt x="50" y="313"/>
                  </a:lnTo>
                  <a:lnTo>
                    <a:pt x="45" y="311"/>
                  </a:lnTo>
                  <a:lnTo>
                    <a:pt x="45" y="308"/>
                  </a:lnTo>
                  <a:lnTo>
                    <a:pt x="42" y="308"/>
                  </a:lnTo>
                  <a:lnTo>
                    <a:pt x="42" y="305"/>
                  </a:lnTo>
                  <a:lnTo>
                    <a:pt x="40" y="300"/>
                  </a:lnTo>
                  <a:lnTo>
                    <a:pt x="40" y="297"/>
                  </a:lnTo>
                  <a:lnTo>
                    <a:pt x="40" y="295"/>
                  </a:lnTo>
                  <a:lnTo>
                    <a:pt x="40" y="292"/>
                  </a:lnTo>
                  <a:lnTo>
                    <a:pt x="37" y="292"/>
                  </a:lnTo>
                  <a:lnTo>
                    <a:pt x="35" y="287"/>
                  </a:lnTo>
                  <a:lnTo>
                    <a:pt x="35" y="284"/>
                  </a:lnTo>
                  <a:lnTo>
                    <a:pt x="37" y="279"/>
                  </a:lnTo>
                  <a:lnTo>
                    <a:pt x="40" y="276"/>
                  </a:lnTo>
                  <a:lnTo>
                    <a:pt x="40" y="271"/>
                  </a:lnTo>
                  <a:lnTo>
                    <a:pt x="42" y="266"/>
                  </a:lnTo>
                  <a:lnTo>
                    <a:pt x="42" y="263"/>
                  </a:lnTo>
                  <a:lnTo>
                    <a:pt x="40" y="258"/>
                  </a:lnTo>
                  <a:lnTo>
                    <a:pt x="37" y="255"/>
                  </a:lnTo>
                  <a:lnTo>
                    <a:pt x="35" y="252"/>
                  </a:lnTo>
                  <a:lnTo>
                    <a:pt x="32" y="252"/>
                  </a:lnTo>
                  <a:lnTo>
                    <a:pt x="32" y="250"/>
                  </a:lnTo>
                  <a:lnTo>
                    <a:pt x="29" y="247"/>
                  </a:lnTo>
                  <a:lnTo>
                    <a:pt x="29" y="244"/>
                  </a:lnTo>
                  <a:lnTo>
                    <a:pt x="27" y="244"/>
                  </a:lnTo>
                  <a:lnTo>
                    <a:pt x="24" y="244"/>
                  </a:lnTo>
                  <a:lnTo>
                    <a:pt x="19" y="242"/>
                  </a:lnTo>
                  <a:lnTo>
                    <a:pt x="16" y="239"/>
                  </a:lnTo>
                  <a:lnTo>
                    <a:pt x="13" y="234"/>
                  </a:lnTo>
                  <a:lnTo>
                    <a:pt x="11" y="231"/>
                  </a:lnTo>
                  <a:lnTo>
                    <a:pt x="8" y="228"/>
                  </a:lnTo>
                  <a:lnTo>
                    <a:pt x="3" y="226"/>
                  </a:lnTo>
                  <a:lnTo>
                    <a:pt x="0" y="220"/>
                  </a:lnTo>
                  <a:lnTo>
                    <a:pt x="0" y="218"/>
                  </a:lnTo>
                  <a:lnTo>
                    <a:pt x="0" y="215"/>
                  </a:lnTo>
                  <a:lnTo>
                    <a:pt x="0" y="212"/>
                  </a:lnTo>
                  <a:lnTo>
                    <a:pt x="0" y="204"/>
                  </a:lnTo>
                  <a:lnTo>
                    <a:pt x="8" y="189"/>
                  </a:lnTo>
                  <a:lnTo>
                    <a:pt x="11" y="178"/>
                  </a:lnTo>
                  <a:lnTo>
                    <a:pt x="11" y="175"/>
                  </a:lnTo>
                  <a:lnTo>
                    <a:pt x="11" y="173"/>
                  </a:lnTo>
                  <a:lnTo>
                    <a:pt x="11" y="167"/>
                  </a:lnTo>
                  <a:lnTo>
                    <a:pt x="8" y="167"/>
                  </a:lnTo>
                  <a:lnTo>
                    <a:pt x="8" y="165"/>
                  </a:lnTo>
                  <a:lnTo>
                    <a:pt x="8" y="159"/>
                  </a:lnTo>
                  <a:lnTo>
                    <a:pt x="5" y="157"/>
                  </a:lnTo>
                  <a:lnTo>
                    <a:pt x="11" y="151"/>
                  </a:lnTo>
                  <a:lnTo>
                    <a:pt x="11" y="149"/>
                  </a:lnTo>
                  <a:lnTo>
                    <a:pt x="11" y="146"/>
                  </a:lnTo>
                  <a:lnTo>
                    <a:pt x="11" y="143"/>
                  </a:lnTo>
                  <a:lnTo>
                    <a:pt x="11" y="130"/>
                  </a:lnTo>
                  <a:lnTo>
                    <a:pt x="13" y="130"/>
                  </a:lnTo>
                  <a:lnTo>
                    <a:pt x="19" y="130"/>
                  </a:lnTo>
                  <a:lnTo>
                    <a:pt x="21" y="130"/>
                  </a:lnTo>
                  <a:lnTo>
                    <a:pt x="24" y="130"/>
                  </a:lnTo>
                  <a:lnTo>
                    <a:pt x="27" y="130"/>
                  </a:lnTo>
                  <a:lnTo>
                    <a:pt x="29" y="130"/>
                  </a:lnTo>
                  <a:lnTo>
                    <a:pt x="32" y="130"/>
                  </a:lnTo>
                  <a:lnTo>
                    <a:pt x="32" y="133"/>
                  </a:lnTo>
                  <a:lnTo>
                    <a:pt x="35" y="133"/>
                  </a:lnTo>
                  <a:lnTo>
                    <a:pt x="37" y="133"/>
                  </a:lnTo>
                  <a:lnTo>
                    <a:pt x="42" y="133"/>
                  </a:lnTo>
                  <a:lnTo>
                    <a:pt x="45" y="133"/>
                  </a:lnTo>
                  <a:lnTo>
                    <a:pt x="48" y="133"/>
                  </a:lnTo>
                  <a:lnTo>
                    <a:pt x="50" y="130"/>
                  </a:lnTo>
                  <a:lnTo>
                    <a:pt x="53" y="130"/>
                  </a:lnTo>
                  <a:lnTo>
                    <a:pt x="56" y="130"/>
                  </a:lnTo>
                  <a:lnTo>
                    <a:pt x="61" y="127"/>
                  </a:lnTo>
                  <a:lnTo>
                    <a:pt x="64" y="127"/>
                  </a:lnTo>
                  <a:lnTo>
                    <a:pt x="66" y="130"/>
                  </a:lnTo>
                  <a:lnTo>
                    <a:pt x="72" y="130"/>
                  </a:lnTo>
                  <a:lnTo>
                    <a:pt x="74" y="130"/>
                  </a:lnTo>
                  <a:lnTo>
                    <a:pt x="77" y="130"/>
                  </a:lnTo>
                  <a:lnTo>
                    <a:pt x="77" y="133"/>
                  </a:lnTo>
                  <a:lnTo>
                    <a:pt x="80" y="133"/>
                  </a:lnTo>
                  <a:lnTo>
                    <a:pt x="82" y="133"/>
                  </a:lnTo>
                  <a:lnTo>
                    <a:pt x="85" y="135"/>
                  </a:lnTo>
                  <a:lnTo>
                    <a:pt x="90" y="135"/>
                  </a:lnTo>
                  <a:lnTo>
                    <a:pt x="96" y="135"/>
                  </a:lnTo>
                  <a:lnTo>
                    <a:pt x="96" y="138"/>
                  </a:lnTo>
                  <a:lnTo>
                    <a:pt x="98" y="138"/>
                  </a:lnTo>
                  <a:lnTo>
                    <a:pt x="98" y="135"/>
                  </a:lnTo>
                  <a:lnTo>
                    <a:pt x="101" y="135"/>
                  </a:lnTo>
                  <a:lnTo>
                    <a:pt x="104" y="135"/>
                  </a:lnTo>
                  <a:lnTo>
                    <a:pt x="106" y="135"/>
                  </a:lnTo>
                  <a:lnTo>
                    <a:pt x="109" y="135"/>
                  </a:lnTo>
                  <a:lnTo>
                    <a:pt x="111" y="133"/>
                  </a:lnTo>
                  <a:lnTo>
                    <a:pt x="117" y="133"/>
                  </a:lnTo>
                  <a:lnTo>
                    <a:pt x="119" y="133"/>
                  </a:lnTo>
                  <a:lnTo>
                    <a:pt x="125" y="133"/>
                  </a:lnTo>
                  <a:lnTo>
                    <a:pt x="130" y="133"/>
                  </a:lnTo>
                  <a:lnTo>
                    <a:pt x="133" y="133"/>
                  </a:lnTo>
                  <a:lnTo>
                    <a:pt x="138" y="133"/>
                  </a:lnTo>
                  <a:lnTo>
                    <a:pt x="141" y="133"/>
                  </a:lnTo>
                  <a:lnTo>
                    <a:pt x="143" y="133"/>
                  </a:lnTo>
                  <a:lnTo>
                    <a:pt x="146" y="130"/>
                  </a:lnTo>
                  <a:lnTo>
                    <a:pt x="149" y="130"/>
                  </a:lnTo>
                  <a:lnTo>
                    <a:pt x="151" y="127"/>
                  </a:lnTo>
                  <a:lnTo>
                    <a:pt x="157" y="122"/>
                  </a:lnTo>
                  <a:lnTo>
                    <a:pt x="159" y="122"/>
                  </a:lnTo>
                  <a:lnTo>
                    <a:pt x="159" y="119"/>
                  </a:lnTo>
                  <a:lnTo>
                    <a:pt x="162" y="117"/>
                  </a:lnTo>
                  <a:lnTo>
                    <a:pt x="165" y="114"/>
                  </a:lnTo>
                  <a:lnTo>
                    <a:pt x="167" y="111"/>
                  </a:lnTo>
                  <a:lnTo>
                    <a:pt x="170" y="111"/>
                  </a:lnTo>
                  <a:lnTo>
                    <a:pt x="175" y="109"/>
                  </a:lnTo>
                  <a:lnTo>
                    <a:pt x="178" y="104"/>
                  </a:lnTo>
                  <a:lnTo>
                    <a:pt x="181" y="104"/>
                  </a:lnTo>
                  <a:lnTo>
                    <a:pt x="181" y="101"/>
                  </a:lnTo>
                  <a:lnTo>
                    <a:pt x="186" y="96"/>
                  </a:lnTo>
                  <a:lnTo>
                    <a:pt x="188" y="93"/>
                  </a:lnTo>
                  <a:lnTo>
                    <a:pt x="191" y="90"/>
                  </a:lnTo>
                  <a:lnTo>
                    <a:pt x="194" y="88"/>
                  </a:lnTo>
                  <a:lnTo>
                    <a:pt x="196" y="85"/>
                  </a:lnTo>
                  <a:lnTo>
                    <a:pt x="202" y="82"/>
                  </a:lnTo>
                  <a:lnTo>
                    <a:pt x="204" y="80"/>
                  </a:lnTo>
                  <a:lnTo>
                    <a:pt x="207" y="77"/>
                  </a:lnTo>
                  <a:lnTo>
                    <a:pt x="210" y="74"/>
                  </a:lnTo>
                  <a:lnTo>
                    <a:pt x="212" y="74"/>
                  </a:lnTo>
                  <a:lnTo>
                    <a:pt x="215" y="74"/>
                  </a:lnTo>
                  <a:lnTo>
                    <a:pt x="218" y="74"/>
                  </a:lnTo>
                  <a:lnTo>
                    <a:pt x="220" y="74"/>
                  </a:lnTo>
                  <a:lnTo>
                    <a:pt x="226" y="74"/>
                  </a:lnTo>
                  <a:lnTo>
                    <a:pt x="228" y="74"/>
                  </a:lnTo>
                  <a:lnTo>
                    <a:pt x="231" y="74"/>
                  </a:lnTo>
                  <a:lnTo>
                    <a:pt x="234" y="74"/>
                  </a:lnTo>
                  <a:lnTo>
                    <a:pt x="239" y="74"/>
                  </a:lnTo>
                  <a:lnTo>
                    <a:pt x="242" y="74"/>
                  </a:lnTo>
                  <a:lnTo>
                    <a:pt x="244" y="74"/>
                  </a:lnTo>
                  <a:lnTo>
                    <a:pt x="247" y="72"/>
                  </a:lnTo>
                  <a:lnTo>
                    <a:pt x="252" y="72"/>
                  </a:lnTo>
                  <a:lnTo>
                    <a:pt x="255" y="72"/>
                  </a:lnTo>
                  <a:lnTo>
                    <a:pt x="257" y="72"/>
                  </a:lnTo>
                  <a:lnTo>
                    <a:pt x="260" y="72"/>
                  </a:lnTo>
                  <a:lnTo>
                    <a:pt x="263" y="72"/>
                  </a:lnTo>
                  <a:lnTo>
                    <a:pt x="265" y="72"/>
                  </a:lnTo>
                  <a:lnTo>
                    <a:pt x="268" y="72"/>
                  </a:lnTo>
                  <a:lnTo>
                    <a:pt x="271" y="72"/>
                  </a:lnTo>
                  <a:lnTo>
                    <a:pt x="273" y="72"/>
                  </a:lnTo>
                  <a:lnTo>
                    <a:pt x="276" y="72"/>
                  </a:lnTo>
                  <a:lnTo>
                    <a:pt x="281" y="72"/>
                  </a:lnTo>
                  <a:lnTo>
                    <a:pt x="284" y="72"/>
                  </a:lnTo>
                  <a:lnTo>
                    <a:pt x="287" y="72"/>
                  </a:lnTo>
                  <a:lnTo>
                    <a:pt x="289" y="72"/>
                  </a:lnTo>
                  <a:lnTo>
                    <a:pt x="295" y="72"/>
                  </a:lnTo>
                  <a:lnTo>
                    <a:pt x="297" y="72"/>
                  </a:lnTo>
                  <a:lnTo>
                    <a:pt x="300" y="69"/>
                  </a:lnTo>
                  <a:lnTo>
                    <a:pt x="303" y="69"/>
                  </a:lnTo>
                  <a:lnTo>
                    <a:pt x="305" y="69"/>
                  </a:lnTo>
                  <a:lnTo>
                    <a:pt x="308" y="69"/>
                  </a:lnTo>
                  <a:lnTo>
                    <a:pt x="311" y="69"/>
                  </a:lnTo>
                  <a:lnTo>
                    <a:pt x="313" y="69"/>
                  </a:lnTo>
                  <a:lnTo>
                    <a:pt x="316" y="69"/>
                  </a:lnTo>
                  <a:lnTo>
                    <a:pt x="319" y="69"/>
                  </a:lnTo>
                  <a:lnTo>
                    <a:pt x="321" y="69"/>
                  </a:lnTo>
                  <a:lnTo>
                    <a:pt x="324" y="69"/>
                  </a:lnTo>
                  <a:lnTo>
                    <a:pt x="326" y="69"/>
                  </a:lnTo>
                  <a:lnTo>
                    <a:pt x="329" y="69"/>
                  </a:lnTo>
                  <a:lnTo>
                    <a:pt x="332" y="69"/>
                  </a:lnTo>
                  <a:lnTo>
                    <a:pt x="334" y="69"/>
                  </a:lnTo>
                  <a:lnTo>
                    <a:pt x="337" y="69"/>
                  </a:lnTo>
                  <a:lnTo>
                    <a:pt x="340" y="69"/>
                  </a:lnTo>
                  <a:lnTo>
                    <a:pt x="342" y="69"/>
                  </a:lnTo>
                  <a:lnTo>
                    <a:pt x="345" y="69"/>
                  </a:lnTo>
                  <a:lnTo>
                    <a:pt x="350" y="69"/>
                  </a:lnTo>
                  <a:lnTo>
                    <a:pt x="353" y="69"/>
                  </a:lnTo>
                  <a:lnTo>
                    <a:pt x="356" y="66"/>
                  </a:lnTo>
                  <a:lnTo>
                    <a:pt x="358" y="66"/>
                  </a:lnTo>
                  <a:lnTo>
                    <a:pt x="361" y="66"/>
                  </a:lnTo>
                  <a:lnTo>
                    <a:pt x="366" y="66"/>
                  </a:lnTo>
                  <a:lnTo>
                    <a:pt x="369" y="66"/>
                  </a:lnTo>
                  <a:lnTo>
                    <a:pt x="372" y="66"/>
                  </a:lnTo>
                  <a:lnTo>
                    <a:pt x="374" y="66"/>
                  </a:lnTo>
                  <a:lnTo>
                    <a:pt x="380" y="66"/>
                  </a:lnTo>
                  <a:lnTo>
                    <a:pt x="382" y="66"/>
                  </a:lnTo>
                  <a:lnTo>
                    <a:pt x="385" y="66"/>
                  </a:lnTo>
                  <a:lnTo>
                    <a:pt x="388" y="66"/>
                  </a:lnTo>
                  <a:lnTo>
                    <a:pt x="393" y="66"/>
                  </a:lnTo>
                  <a:lnTo>
                    <a:pt x="396" y="66"/>
                  </a:lnTo>
                  <a:lnTo>
                    <a:pt x="398" y="66"/>
                  </a:lnTo>
                  <a:lnTo>
                    <a:pt x="401" y="66"/>
                  </a:lnTo>
                  <a:lnTo>
                    <a:pt x="403" y="66"/>
                  </a:lnTo>
                  <a:lnTo>
                    <a:pt x="409" y="66"/>
                  </a:lnTo>
                  <a:lnTo>
                    <a:pt x="409" y="64"/>
                  </a:lnTo>
                  <a:lnTo>
                    <a:pt x="411" y="64"/>
                  </a:lnTo>
                  <a:lnTo>
                    <a:pt x="414" y="64"/>
                  </a:lnTo>
                  <a:lnTo>
                    <a:pt x="417" y="64"/>
                  </a:lnTo>
                  <a:lnTo>
                    <a:pt x="422" y="64"/>
                  </a:lnTo>
                  <a:lnTo>
                    <a:pt x="425" y="64"/>
                  </a:lnTo>
                  <a:lnTo>
                    <a:pt x="427" y="64"/>
                  </a:lnTo>
                  <a:lnTo>
                    <a:pt x="430" y="64"/>
                  </a:lnTo>
                  <a:lnTo>
                    <a:pt x="435" y="64"/>
                  </a:lnTo>
                  <a:lnTo>
                    <a:pt x="438" y="64"/>
                  </a:lnTo>
                  <a:lnTo>
                    <a:pt x="441" y="64"/>
                  </a:lnTo>
                  <a:lnTo>
                    <a:pt x="443" y="64"/>
                  </a:lnTo>
                  <a:lnTo>
                    <a:pt x="449" y="64"/>
                  </a:lnTo>
                  <a:lnTo>
                    <a:pt x="451" y="64"/>
                  </a:lnTo>
                  <a:lnTo>
                    <a:pt x="454" y="64"/>
                  </a:lnTo>
                  <a:lnTo>
                    <a:pt x="457" y="64"/>
                  </a:lnTo>
                  <a:lnTo>
                    <a:pt x="459" y="64"/>
                  </a:lnTo>
                  <a:lnTo>
                    <a:pt x="462" y="64"/>
                  </a:lnTo>
                  <a:lnTo>
                    <a:pt x="465" y="64"/>
                  </a:lnTo>
                  <a:lnTo>
                    <a:pt x="467" y="64"/>
                  </a:lnTo>
                  <a:lnTo>
                    <a:pt x="470" y="64"/>
                  </a:lnTo>
                  <a:lnTo>
                    <a:pt x="472" y="64"/>
                  </a:lnTo>
                  <a:lnTo>
                    <a:pt x="475" y="64"/>
                  </a:lnTo>
                  <a:lnTo>
                    <a:pt x="478" y="64"/>
                  </a:lnTo>
                  <a:lnTo>
                    <a:pt x="480" y="64"/>
                  </a:lnTo>
                  <a:lnTo>
                    <a:pt x="486" y="64"/>
                  </a:lnTo>
                  <a:lnTo>
                    <a:pt x="488" y="64"/>
                  </a:lnTo>
                  <a:lnTo>
                    <a:pt x="491" y="64"/>
                  </a:lnTo>
                  <a:lnTo>
                    <a:pt x="494" y="64"/>
                  </a:lnTo>
                  <a:lnTo>
                    <a:pt x="499" y="64"/>
                  </a:lnTo>
                  <a:lnTo>
                    <a:pt x="502" y="64"/>
                  </a:lnTo>
                  <a:lnTo>
                    <a:pt x="504" y="64"/>
                  </a:lnTo>
                  <a:lnTo>
                    <a:pt x="507" y="64"/>
                  </a:lnTo>
                  <a:lnTo>
                    <a:pt x="512" y="64"/>
                  </a:lnTo>
                  <a:lnTo>
                    <a:pt x="515" y="64"/>
                  </a:lnTo>
                  <a:lnTo>
                    <a:pt x="518" y="64"/>
                  </a:lnTo>
                  <a:lnTo>
                    <a:pt x="520" y="64"/>
                  </a:lnTo>
                  <a:close/>
                  <a:moveTo>
                    <a:pt x="329" y="401"/>
                  </a:moveTo>
                  <a:lnTo>
                    <a:pt x="337" y="404"/>
                  </a:lnTo>
                  <a:lnTo>
                    <a:pt x="340" y="404"/>
                  </a:lnTo>
                  <a:lnTo>
                    <a:pt x="342" y="406"/>
                  </a:lnTo>
                  <a:lnTo>
                    <a:pt x="342" y="409"/>
                  </a:lnTo>
                  <a:lnTo>
                    <a:pt x="345" y="409"/>
                  </a:lnTo>
                  <a:lnTo>
                    <a:pt x="345" y="412"/>
                  </a:lnTo>
                  <a:lnTo>
                    <a:pt x="345" y="414"/>
                  </a:lnTo>
                  <a:lnTo>
                    <a:pt x="348" y="414"/>
                  </a:lnTo>
                  <a:lnTo>
                    <a:pt x="350" y="414"/>
                  </a:lnTo>
                  <a:lnTo>
                    <a:pt x="350" y="412"/>
                  </a:lnTo>
                  <a:lnTo>
                    <a:pt x="353" y="412"/>
                  </a:lnTo>
                  <a:lnTo>
                    <a:pt x="353" y="414"/>
                  </a:lnTo>
                  <a:lnTo>
                    <a:pt x="356" y="414"/>
                  </a:lnTo>
                  <a:lnTo>
                    <a:pt x="356" y="417"/>
                  </a:lnTo>
                  <a:lnTo>
                    <a:pt x="358" y="414"/>
                  </a:lnTo>
                  <a:lnTo>
                    <a:pt x="361" y="414"/>
                  </a:lnTo>
                  <a:lnTo>
                    <a:pt x="361" y="412"/>
                  </a:lnTo>
                  <a:lnTo>
                    <a:pt x="364" y="412"/>
                  </a:lnTo>
                  <a:lnTo>
                    <a:pt x="366" y="412"/>
                  </a:lnTo>
                  <a:lnTo>
                    <a:pt x="366" y="409"/>
                  </a:lnTo>
                  <a:lnTo>
                    <a:pt x="369" y="409"/>
                  </a:lnTo>
                  <a:lnTo>
                    <a:pt x="372" y="409"/>
                  </a:lnTo>
                  <a:lnTo>
                    <a:pt x="372" y="406"/>
                  </a:lnTo>
                  <a:lnTo>
                    <a:pt x="372" y="404"/>
                  </a:lnTo>
                  <a:lnTo>
                    <a:pt x="372" y="401"/>
                  </a:lnTo>
                  <a:lnTo>
                    <a:pt x="372" y="398"/>
                  </a:lnTo>
                  <a:lnTo>
                    <a:pt x="372" y="396"/>
                  </a:lnTo>
                  <a:lnTo>
                    <a:pt x="374" y="396"/>
                  </a:lnTo>
                  <a:lnTo>
                    <a:pt x="377" y="396"/>
                  </a:lnTo>
                  <a:lnTo>
                    <a:pt x="377" y="390"/>
                  </a:lnTo>
                  <a:lnTo>
                    <a:pt x="377" y="388"/>
                  </a:lnTo>
                  <a:lnTo>
                    <a:pt x="380" y="388"/>
                  </a:lnTo>
                  <a:lnTo>
                    <a:pt x="380" y="385"/>
                  </a:lnTo>
                  <a:lnTo>
                    <a:pt x="382" y="385"/>
                  </a:lnTo>
                  <a:lnTo>
                    <a:pt x="382" y="382"/>
                  </a:lnTo>
                  <a:lnTo>
                    <a:pt x="382" y="380"/>
                  </a:lnTo>
                  <a:lnTo>
                    <a:pt x="380" y="377"/>
                  </a:lnTo>
                  <a:lnTo>
                    <a:pt x="377" y="377"/>
                  </a:lnTo>
                  <a:lnTo>
                    <a:pt x="374" y="377"/>
                  </a:lnTo>
                  <a:lnTo>
                    <a:pt x="372" y="380"/>
                  </a:lnTo>
                  <a:lnTo>
                    <a:pt x="366" y="380"/>
                  </a:lnTo>
                  <a:lnTo>
                    <a:pt x="364" y="382"/>
                  </a:lnTo>
                  <a:lnTo>
                    <a:pt x="361" y="382"/>
                  </a:lnTo>
                  <a:lnTo>
                    <a:pt x="358" y="382"/>
                  </a:lnTo>
                  <a:lnTo>
                    <a:pt x="356" y="382"/>
                  </a:lnTo>
                  <a:lnTo>
                    <a:pt x="353" y="382"/>
                  </a:lnTo>
                  <a:lnTo>
                    <a:pt x="350" y="385"/>
                  </a:lnTo>
                  <a:lnTo>
                    <a:pt x="348" y="385"/>
                  </a:lnTo>
                  <a:lnTo>
                    <a:pt x="345" y="385"/>
                  </a:lnTo>
                  <a:lnTo>
                    <a:pt x="342" y="388"/>
                  </a:lnTo>
                  <a:lnTo>
                    <a:pt x="340" y="388"/>
                  </a:lnTo>
                  <a:lnTo>
                    <a:pt x="340" y="390"/>
                  </a:lnTo>
                  <a:lnTo>
                    <a:pt x="337" y="390"/>
                  </a:lnTo>
                  <a:lnTo>
                    <a:pt x="337" y="393"/>
                  </a:lnTo>
                  <a:lnTo>
                    <a:pt x="334" y="393"/>
                  </a:lnTo>
                  <a:lnTo>
                    <a:pt x="334" y="396"/>
                  </a:lnTo>
                  <a:lnTo>
                    <a:pt x="332" y="396"/>
                  </a:lnTo>
                  <a:lnTo>
                    <a:pt x="332" y="398"/>
                  </a:lnTo>
                  <a:lnTo>
                    <a:pt x="329" y="398"/>
                  </a:lnTo>
                  <a:lnTo>
                    <a:pt x="329" y="401"/>
                  </a:lnTo>
                  <a:close/>
                </a:path>
              </a:pathLst>
            </a:custGeom>
            <a:solidFill>
              <a:schemeClr val="accent5"/>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AutoShape 3">
              <a:extLst>
                <a:ext uri="{FF2B5EF4-FFF2-40B4-BE49-F238E27FC236}">
                  <a16:creationId xmlns:a16="http://schemas.microsoft.com/office/drawing/2014/main" id="{DD8D086A-6049-190C-6C0F-E32C72D513D0}"/>
                </a:ext>
              </a:extLst>
            </p:cNvPr>
            <p:cNvSpPr>
              <a:spLocks noChangeAspect="1" noChangeArrowheads="1" noTextEdit="1"/>
            </p:cNvSpPr>
            <p:nvPr/>
          </p:nvSpPr>
          <p:spPr bwMode="auto">
            <a:xfrm>
              <a:off x="1280" y="960"/>
              <a:ext cx="3185" cy="2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5">
              <a:extLst>
                <a:ext uri="{FF2B5EF4-FFF2-40B4-BE49-F238E27FC236}">
                  <a16:creationId xmlns:a16="http://schemas.microsoft.com/office/drawing/2014/main" id="{EB06DF49-8BF1-47BA-DA0C-F429E0180AE1}"/>
                </a:ext>
              </a:extLst>
            </p:cNvPr>
            <p:cNvSpPr>
              <a:spLocks/>
            </p:cNvSpPr>
            <p:nvPr/>
          </p:nvSpPr>
          <p:spPr bwMode="auto">
            <a:xfrm>
              <a:off x="2169" y="1072"/>
              <a:ext cx="2150" cy="1503"/>
            </a:xfrm>
            <a:custGeom>
              <a:avLst/>
              <a:gdLst>
                <a:gd name="T0" fmla="*/ 359 w 2150"/>
                <a:gd name="T1" fmla="*/ 682 h 1503"/>
                <a:gd name="T2" fmla="*/ 430 w 2150"/>
                <a:gd name="T3" fmla="*/ 616 h 1503"/>
                <a:gd name="T4" fmla="*/ 489 w 2150"/>
                <a:gd name="T5" fmla="*/ 560 h 1503"/>
                <a:gd name="T6" fmla="*/ 536 w 2150"/>
                <a:gd name="T7" fmla="*/ 515 h 1503"/>
                <a:gd name="T8" fmla="*/ 608 w 2150"/>
                <a:gd name="T9" fmla="*/ 454 h 1503"/>
                <a:gd name="T10" fmla="*/ 701 w 2150"/>
                <a:gd name="T11" fmla="*/ 403 h 1503"/>
                <a:gd name="T12" fmla="*/ 797 w 2150"/>
                <a:gd name="T13" fmla="*/ 350 h 1503"/>
                <a:gd name="T14" fmla="*/ 873 w 2150"/>
                <a:gd name="T15" fmla="*/ 308 h 1503"/>
                <a:gd name="T16" fmla="*/ 937 w 2150"/>
                <a:gd name="T17" fmla="*/ 271 h 1503"/>
                <a:gd name="T18" fmla="*/ 1004 w 2150"/>
                <a:gd name="T19" fmla="*/ 233 h 1503"/>
                <a:gd name="T20" fmla="*/ 1078 w 2150"/>
                <a:gd name="T21" fmla="*/ 193 h 1503"/>
                <a:gd name="T22" fmla="*/ 1136 w 2150"/>
                <a:gd name="T23" fmla="*/ 162 h 1503"/>
                <a:gd name="T24" fmla="*/ 1189 w 2150"/>
                <a:gd name="T25" fmla="*/ 132 h 1503"/>
                <a:gd name="T26" fmla="*/ 1274 w 2150"/>
                <a:gd name="T27" fmla="*/ 82 h 1503"/>
                <a:gd name="T28" fmla="*/ 1365 w 2150"/>
                <a:gd name="T29" fmla="*/ 31 h 1503"/>
                <a:gd name="T30" fmla="*/ 1410 w 2150"/>
                <a:gd name="T31" fmla="*/ 5 h 1503"/>
                <a:gd name="T32" fmla="*/ 1489 w 2150"/>
                <a:gd name="T33" fmla="*/ 18 h 1503"/>
                <a:gd name="T34" fmla="*/ 1553 w 2150"/>
                <a:gd name="T35" fmla="*/ 31 h 1503"/>
                <a:gd name="T36" fmla="*/ 1638 w 2150"/>
                <a:gd name="T37" fmla="*/ 50 h 1503"/>
                <a:gd name="T38" fmla="*/ 1699 w 2150"/>
                <a:gd name="T39" fmla="*/ 66 h 1503"/>
                <a:gd name="T40" fmla="*/ 1763 w 2150"/>
                <a:gd name="T41" fmla="*/ 114 h 1503"/>
                <a:gd name="T42" fmla="*/ 1816 w 2150"/>
                <a:gd name="T43" fmla="*/ 156 h 1503"/>
                <a:gd name="T44" fmla="*/ 1898 w 2150"/>
                <a:gd name="T45" fmla="*/ 127 h 1503"/>
                <a:gd name="T46" fmla="*/ 1951 w 2150"/>
                <a:gd name="T47" fmla="*/ 106 h 1503"/>
                <a:gd name="T48" fmla="*/ 1975 w 2150"/>
                <a:gd name="T49" fmla="*/ 127 h 1503"/>
                <a:gd name="T50" fmla="*/ 1996 w 2150"/>
                <a:gd name="T51" fmla="*/ 236 h 1503"/>
                <a:gd name="T52" fmla="*/ 2004 w 2150"/>
                <a:gd name="T53" fmla="*/ 324 h 1503"/>
                <a:gd name="T54" fmla="*/ 2057 w 2150"/>
                <a:gd name="T55" fmla="*/ 462 h 1503"/>
                <a:gd name="T56" fmla="*/ 2047 w 2150"/>
                <a:gd name="T57" fmla="*/ 502 h 1503"/>
                <a:gd name="T58" fmla="*/ 2092 w 2150"/>
                <a:gd name="T59" fmla="*/ 549 h 1503"/>
                <a:gd name="T60" fmla="*/ 2137 w 2150"/>
                <a:gd name="T61" fmla="*/ 608 h 1503"/>
                <a:gd name="T62" fmla="*/ 2105 w 2150"/>
                <a:gd name="T63" fmla="*/ 661 h 1503"/>
                <a:gd name="T64" fmla="*/ 2100 w 2150"/>
                <a:gd name="T65" fmla="*/ 711 h 1503"/>
                <a:gd name="T66" fmla="*/ 2092 w 2150"/>
                <a:gd name="T67" fmla="*/ 767 h 1503"/>
                <a:gd name="T68" fmla="*/ 2084 w 2150"/>
                <a:gd name="T69" fmla="*/ 826 h 1503"/>
                <a:gd name="T70" fmla="*/ 2076 w 2150"/>
                <a:gd name="T71" fmla="*/ 895 h 1503"/>
                <a:gd name="T72" fmla="*/ 2073 w 2150"/>
                <a:gd name="T73" fmla="*/ 972 h 1503"/>
                <a:gd name="T74" fmla="*/ 1773 w 2150"/>
                <a:gd name="T75" fmla="*/ 1012 h 1503"/>
                <a:gd name="T76" fmla="*/ 1553 w 2150"/>
                <a:gd name="T77" fmla="*/ 1038 h 1503"/>
                <a:gd name="T78" fmla="*/ 1375 w 2150"/>
                <a:gd name="T79" fmla="*/ 1118 h 1503"/>
                <a:gd name="T80" fmla="*/ 1248 w 2150"/>
                <a:gd name="T81" fmla="*/ 1176 h 1503"/>
                <a:gd name="T82" fmla="*/ 1142 w 2150"/>
                <a:gd name="T83" fmla="*/ 1245 h 1503"/>
                <a:gd name="T84" fmla="*/ 1041 w 2150"/>
                <a:gd name="T85" fmla="*/ 1312 h 1503"/>
                <a:gd name="T86" fmla="*/ 948 w 2150"/>
                <a:gd name="T87" fmla="*/ 1373 h 1503"/>
                <a:gd name="T88" fmla="*/ 828 w 2150"/>
                <a:gd name="T89" fmla="*/ 1426 h 1503"/>
                <a:gd name="T90" fmla="*/ 741 w 2150"/>
                <a:gd name="T91" fmla="*/ 1460 h 1503"/>
                <a:gd name="T92" fmla="*/ 677 w 2150"/>
                <a:gd name="T93" fmla="*/ 1468 h 1503"/>
                <a:gd name="T94" fmla="*/ 611 w 2150"/>
                <a:gd name="T95" fmla="*/ 1460 h 1503"/>
                <a:gd name="T96" fmla="*/ 536 w 2150"/>
                <a:gd name="T97" fmla="*/ 1490 h 1503"/>
                <a:gd name="T98" fmla="*/ 430 w 2150"/>
                <a:gd name="T99" fmla="*/ 1389 h 1503"/>
                <a:gd name="T100" fmla="*/ 388 w 2150"/>
                <a:gd name="T101" fmla="*/ 1317 h 1503"/>
                <a:gd name="T102" fmla="*/ 343 w 2150"/>
                <a:gd name="T103" fmla="*/ 1219 h 1503"/>
                <a:gd name="T104" fmla="*/ 292 w 2150"/>
                <a:gd name="T105" fmla="*/ 1176 h 1503"/>
                <a:gd name="T106" fmla="*/ 213 w 2150"/>
                <a:gd name="T107" fmla="*/ 1126 h 1503"/>
                <a:gd name="T108" fmla="*/ 162 w 2150"/>
                <a:gd name="T109" fmla="*/ 1070 h 1503"/>
                <a:gd name="T110" fmla="*/ 122 w 2150"/>
                <a:gd name="T111" fmla="*/ 1046 h 1503"/>
                <a:gd name="T112" fmla="*/ 106 w 2150"/>
                <a:gd name="T113" fmla="*/ 961 h 1503"/>
                <a:gd name="T114" fmla="*/ 101 w 2150"/>
                <a:gd name="T115" fmla="*/ 924 h 1503"/>
                <a:gd name="T116" fmla="*/ 117 w 2150"/>
                <a:gd name="T117" fmla="*/ 895 h 1503"/>
                <a:gd name="T118" fmla="*/ 3 w 2150"/>
                <a:gd name="T119" fmla="*/ 863 h 1503"/>
                <a:gd name="T120" fmla="*/ 61 w 2150"/>
                <a:gd name="T121" fmla="*/ 791 h 1503"/>
                <a:gd name="T122" fmla="*/ 234 w 2150"/>
                <a:gd name="T123" fmla="*/ 759 h 1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50" h="1503">
                  <a:moveTo>
                    <a:pt x="287" y="749"/>
                  </a:moveTo>
                  <a:lnTo>
                    <a:pt x="290" y="749"/>
                  </a:lnTo>
                  <a:lnTo>
                    <a:pt x="308" y="730"/>
                  </a:lnTo>
                  <a:lnTo>
                    <a:pt x="313" y="725"/>
                  </a:lnTo>
                  <a:lnTo>
                    <a:pt x="316" y="722"/>
                  </a:lnTo>
                  <a:lnTo>
                    <a:pt x="321" y="717"/>
                  </a:lnTo>
                  <a:lnTo>
                    <a:pt x="329" y="709"/>
                  </a:lnTo>
                  <a:lnTo>
                    <a:pt x="332" y="706"/>
                  </a:lnTo>
                  <a:lnTo>
                    <a:pt x="337" y="703"/>
                  </a:lnTo>
                  <a:lnTo>
                    <a:pt x="345" y="696"/>
                  </a:lnTo>
                  <a:lnTo>
                    <a:pt x="351" y="688"/>
                  </a:lnTo>
                  <a:lnTo>
                    <a:pt x="359" y="682"/>
                  </a:lnTo>
                  <a:lnTo>
                    <a:pt x="367" y="674"/>
                  </a:lnTo>
                  <a:lnTo>
                    <a:pt x="374" y="666"/>
                  </a:lnTo>
                  <a:lnTo>
                    <a:pt x="380" y="664"/>
                  </a:lnTo>
                  <a:lnTo>
                    <a:pt x="382" y="661"/>
                  </a:lnTo>
                  <a:lnTo>
                    <a:pt x="388" y="653"/>
                  </a:lnTo>
                  <a:lnTo>
                    <a:pt x="396" y="648"/>
                  </a:lnTo>
                  <a:lnTo>
                    <a:pt x="398" y="645"/>
                  </a:lnTo>
                  <a:lnTo>
                    <a:pt x="401" y="640"/>
                  </a:lnTo>
                  <a:lnTo>
                    <a:pt x="409" y="634"/>
                  </a:lnTo>
                  <a:lnTo>
                    <a:pt x="417" y="626"/>
                  </a:lnTo>
                  <a:lnTo>
                    <a:pt x="422" y="621"/>
                  </a:lnTo>
                  <a:lnTo>
                    <a:pt x="430" y="616"/>
                  </a:lnTo>
                  <a:lnTo>
                    <a:pt x="430" y="613"/>
                  </a:lnTo>
                  <a:lnTo>
                    <a:pt x="438" y="605"/>
                  </a:lnTo>
                  <a:lnTo>
                    <a:pt x="446" y="600"/>
                  </a:lnTo>
                  <a:lnTo>
                    <a:pt x="451" y="595"/>
                  </a:lnTo>
                  <a:lnTo>
                    <a:pt x="454" y="592"/>
                  </a:lnTo>
                  <a:lnTo>
                    <a:pt x="457" y="589"/>
                  </a:lnTo>
                  <a:lnTo>
                    <a:pt x="462" y="584"/>
                  </a:lnTo>
                  <a:lnTo>
                    <a:pt x="465" y="581"/>
                  </a:lnTo>
                  <a:lnTo>
                    <a:pt x="470" y="579"/>
                  </a:lnTo>
                  <a:lnTo>
                    <a:pt x="478" y="571"/>
                  </a:lnTo>
                  <a:lnTo>
                    <a:pt x="486" y="563"/>
                  </a:lnTo>
                  <a:lnTo>
                    <a:pt x="489" y="560"/>
                  </a:lnTo>
                  <a:lnTo>
                    <a:pt x="491" y="557"/>
                  </a:lnTo>
                  <a:lnTo>
                    <a:pt x="499" y="549"/>
                  </a:lnTo>
                  <a:lnTo>
                    <a:pt x="502" y="547"/>
                  </a:lnTo>
                  <a:lnTo>
                    <a:pt x="507" y="541"/>
                  </a:lnTo>
                  <a:lnTo>
                    <a:pt x="512" y="536"/>
                  </a:lnTo>
                  <a:lnTo>
                    <a:pt x="515" y="533"/>
                  </a:lnTo>
                  <a:lnTo>
                    <a:pt x="518" y="531"/>
                  </a:lnTo>
                  <a:lnTo>
                    <a:pt x="523" y="528"/>
                  </a:lnTo>
                  <a:lnTo>
                    <a:pt x="523" y="526"/>
                  </a:lnTo>
                  <a:lnTo>
                    <a:pt x="528" y="520"/>
                  </a:lnTo>
                  <a:lnTo>
                    <a:pt x="534" y="518"/>
                  </a:lnTo>
                  <a:lnTo>
                    <a:pt x="536" y="515"/>
                  </a:lnTo>
                  <a:lnTo>
                    <a:pt x="539" y="512"/>
                  </a:lnTo>
                  <a:lnTo>
                    <a:pt x="544" y="507"/>
                  </a:lnTo>
                  <a:lnTo>
                    <a:pt x="552" y="502"/>
                  </a:lnTo>
                  <a:lnTo>
                    <a:pt x="558" y="496"/>
                  </a:lnTo>
                  <a:lnTo>
                    <a:pt x="560" y="494"/>
                  </a:lnTo>
                  <a:lnTo>
                    <a:pt x="568" y="486"/>
                  </a:lnTo>
                  <a:lnTo>
                    <a:pt x="576" y="478"/>
                  </a:lnTo>
                  <a:lnTo>
                    <a:pt x="584" y="470"/>
                  </a:lnTo>
                  <a:lnTo>
                    <a:pt x="589" y="464"/>
                  </a:lnTo>
                  <a:lnTo>
                    <a:pt x="597" y="459"/>
                  </a:lnTo>
                  <a:lnTo>
                    <a:pt x="605" y="456"/>
                  </a:lnTo>
                  <a:lnTo>
                    <a:pt x="608" y="454"/>
                  </a:lnTo>
                  <a:lnTo>
                    <a:pt x="616" y="448"/>
                  </a:lnTo>
                  <a:lnTo>
                    <a:pt x="624" y="446"/>
                  </a:lnTo>
                  <a:lnTo>
                    <a:pt x="635" y="441"/>
                  </a:lnTo>
                  <a:lnTo>
                    <a:pt x="643" y="435"/>
                  </a:lnTo>
                  <a:lnTo>
                    <a:pt x="648" y="433"/>
                  </a:lnTo>
                  <a:lnTo>
                    <a:pt x="653" y="430"/>
                  </a:lnTo>
                  <a:lnTo>
                    <a:pt x="664" y="425"/>
                  </a:lnTo>
                  <a:lnTo>
                    <a:pt x="674" y="417"/>
                  </a:lnTo>
                  <a:lnTo>
                    <a:pt x="682" y="414"/>
                  </a:lnTo>
                  <a:lnTo>
                    <a:pt x="685" y="411"/>
                  </a:lnTo>
                  <a:lnTo>
                    <a:pt x="690" y="409"/>
                  </a:lnTo>
                  <a:lnTo>
                    <a:pt x="701" y="403"/>
                  </a:lnTo>
                  <a:lnTo>
                    <a:pt x="712" y="398"/>
                  </a:lnTo>
                  <a:lnTo>
                    <a:pt x="722" y="390"/>
                  </a:lnTo>
                  <a:lnTo>
                    <a:pt x="730" y="385"/>
                  </a:lnTo>
                  <a:lnTo>
                    <a:pt x="733" y="385"/>
                  </a:lnTo>
                  <a:lnTo>
                    <a:pt x="741" y="379"/>
                  </a:lnTo>
                  <a:lnTo>
                    <a:pt x="751" y="374"/>
                  </a:lnTo>
                  <a:lnTo>
                    <a:pt x="759" y="369"/>
                  </a:lnTo>
                  <a:lnTo>
                    <a:pt x="770" y="363"/>
                  </a:lnTo>
                  <a:lnTo>
                    <a:pt x="778" y="358"/>
                  </a:lnTo>
                  <a:lnTo>
                    <a:pt x="789" y="356"/>
                  </a:lnTo>
                  <a:lnTo>
                    <a:pt x="791" y="353"/>
                  </a:lnTo>
                  <a:lnTo>
                    <a:pt x="797" y="350"/>
                  </a:lnTo>
                  <a:lnTo>
                    <a:pt x="802" y="348"/>
                  </a:lnTo>
                  <a:lnTo>
                    <a:pt x="804" y="345"/>
                  </a:lnTo>
                  <a:lnTo>
                    <a:pt x="812" y="340"/>
                  </a:lnTo>
                  <a:lnTo>
                    <a:pt x="815" y="340"/>
                  </a:lnTo>
                  <a:lnTo>
                    <a:pt x="823" y="334"/>
                  </a:lnTo>
                  <a:lnTo>
                    <a:pt x="831" y="329"/>
                  </a:lnTo>
                  <a:lnTo>
                    <a:pt x="842" y="324"/>
                  </a:lnTo>
                  <a:lnTo>
                    <a:pt x="844" y="324"/>
                  </a:lnTo>
                  <a:lnTo>
                    <a:pt x="850" y="321"/>
                  </a:lnTo>
                  <a:lnTo>
                    <a:pt x="858" y="316"/>
                  </a:lnTo>
                  <a:lnTo>
                    <a:pt x="866" y="310"/>
                  </a:lnTo>
                  <a:lnTo>
                    <a:pt x="873" y="308"/>
                  </a:lnTo>
                  <a:lnTo>
                    <a:pt x="879" y="305"/>
                  </a:lnTo>
                  <a:lnTo>
                    <a:pt x="881" y="302"/>
                  </a:lnTo>
                  <a:lnTo>
                    <a:pt x="884" y="300"/>
                  </a:lnTo>
                  <a:lnTo>
                    <a:pt x="889" y="297"/>
                  </a:lnTo>
                  <a:lnTo>
                    <a:pt x="897" y="294"/>
                  </a:lnTo>
                  <a:lnTo>
                    <a:pt x="903" y="292"/>
                  </a:lnTo>
                  <a:lnTo>
                    <a:pt x="905" y="289"/>
                  </a:lnTo>
                  <a:lnTo>
                    <a:pt x="913" y="284"/>
                  </a:lnTo>
                  <a:lnTo>
                    <a:pt x="916" y="284"/>
                  </a:lnTo>
                  <a:lnTo>
                    <a:pt x="921" y="281"/>
                  </a:lnTo>
                  <a:lnTo>
                    <a:pt x="929" y="276"/>
                  </a:lnTo>
                  <a:lnTo>
                    <a:pt x="937" y="271"/>
                  </a:lnTo>
                  <a:lnTo>
                    <a:pt x="948" y="265"/>
                  </a:lnTo>
                  <a:lnTo>
                    <a:pt x="953" y="263"/>
                  </a:lnTo>
                  <a:lnTo>
                    <a:pt x="956" y="260"/>
                  </a:lnTo>
                  <a:lnTo>
                    <a:pt x="958" y="260"/>
                  </a:lnTo>
                  <a:lnTo>
                    <a:pt x="966" y="255"/>
                  </a:lnTo>
                  <a:lnTo>
                    <a:pt x="972" y="252"/>
                  </a:lnTo>
                  <a:lnTo>
                    <a:pt x="974" y="249"/>
                  </a:lnTo>
                  <a:lnTo>
                    <a:pt x="980" y="247"/>
                  </a:lnTo>
                  <a:lnTo>
                    <a:pt x="985" y="244"/>
                  </a:lnTo>
                  <a:lnTo>
                    <a:pt x="996" y="239"/>
                  </a:lnTo>
                  <a:lnTo>
                    <a:pt x="998" y="236"/>
                  </a:lnTo>
                  <a:lnTo>
                    <a:pt x="1004" y="233"/>
                  </a:lnTo>
                  <a:lnTo>
                    <a:pt x="1012" y="231"/>
                  </a:lnTo>
                  <a:lnTo>
                    <a:pt x="1017" y="228"/>
                  </a:lnTo>
                  <a:lnTo>
                    <a:pt x="1019" y="225"/>
                  </a:lnTo>
                  <a:lnTo>
                    <a:pt x="1022" y="223"/>
                  </a:lnTo>
                  <a:lnTo>
                    <a:pt x="1027" y="220"/>
                  </a:lnTo>
                  <a:lnTo>
                    <a:pt x="1035" y="217"/>
                  </a:lnTo>
                  <a:lnTo>
                    <a:pt x="1043" y="212"/>
                  </a:lnTo>
                  <a:lnTo>
                    <a:pt x="1051" y="207"/>
                  </a:lnTo>
                  <a:lnTo>
                    <a:pt x="1062" y="201"/>
                  </a:lnTo>
                  <a:lnTo>
                    <a:pt x="1067" y="199"/>
                  </a:lnTo>
                  <a:lnTo>
                    <a:pt x="1070" y="196"/>
                  </a:lnTo>
                  <a:lnTo>
                    <a:pt x="1078" y="193"/>
                  </a:lnTo>
                  <a:lnTo>
                    <a:pt x="1081" y="191"/>
                  </a:lnTo>
                  <a:lnTo>
                    <a:pt x="1086" y="188"/>
                  </a:lnTo>
                  <a:lnTo>
                    <a:pt x="1094" y="183"/>
                  </a:lnTo>
                  <a:lnTo>
                    <a:pt x="1099" y="180"/>
                  </a:lnTo>
                  <a:lnTo>
                    <a:pt x="1104" y="178"/>
                  </a:lnTo>
                  <a:lnTo>
                    <a:pt x="1112" y="172"/>
                  </a:lnTo>
                  <a:lnTo>
                    <a:pt x="1118" y="170"/>
                  </a:lnTo>
                  <a:lnTo>
                    <a:pt x="1120" y="172"/>
                  </a:lnTo>
                  <a:lnTo>
                    <a:pt x="1126" y="170"/>
                  </a:lnTo>
                  <a:lnTo>
                    <a:pt x="1131" y="164"/>
                  </a:lnTo>
                  <a:lnTo>
                    <a:pt x="1134" y="164"/>
                  </a:lnTo>
                  <a:lnTo>
                    <a:pt x="1136" y="162"/>
                  </a:lnTo>
                  <a:lnTo>
                    <a:pt x="1139" y="159"/>
                  </a:lnTo>
                  <a:lnTo>
                    <a:pt x="1142" y="159"/>
                  </a:lnTo>
                  <a:lnTo>
                    <a:pt x="1144" y="159"/>
                  </a:lnTo>
                  <a:lnTo>
                    <a:pt x="1152" y="154"/>
                  </a:lnTo>
                  <a:lnTo>
                    <a:pt x="1160" y="148"/>
                  </a:lnTo>
                  <a:lnTo>
                    <a:pt x="1163" y="146"/>
                  </a:lnTo>
                  <a:lnTo>
                    <a:pt x="1171" y="143"/>
                  </a:lnTo>
                  <a:lnTo>
                    <a:pt x="1173" y="140"/>
                  </a:lnTo>
                  <a:lnTo>
                    <a:pt x="1179" y="138"/>
                  </a:lnTo>
                  <a:lnTo>
                    <a:pt x="1184" y="135"/>
                  </a:lnTo>
                  <a:lnTo>
                    <a:pt x="1187" y="132"/>
                  </a:lnTo>
                  <a:lnTo>
                    <a:pt x="1189" y="132"/>
                  </a:lnTo>
                  <a:lnTo>
                    <a:pt x="1195" y="127"/>
                  </a:lnTo>
                  <a:lnTo>
                    <a:pt x="1205" y="122"/>
                  </a:lnTo>
                  <a:lnTo>
                    <a:pt x="1216" y="116"/>
                  </a:lnTo>
                  <a:lnTo>
                    <a:pt x="1221" y="114"/>
                  </a:lnTo>
                  <a:lnTo>
                    <a:pt x="1232" y="106"/>
                  </a:lnTo>
                  <a:lnTo>
                    <a:pt x="1237" y="103"/>
                  </a:lnTo>
                  <a:lnTo>
                    <a:pt x="1242" y="101"/>
                  </a:lnTo>
                  <a:lnTo>
                    <a:pt x="1248" y="98"/>
                  </a:lnTo>
                  <a:lnTo>
                    <a:pt x="1250" y="95"/>
                  </a:lnTo>
                  <a:lnTo>
                    <a:pt x="1253" y="95"/>
                  </a:lnTo>
                  <a:lnTo>
                    <a:pt x="1258" y="90"/>
                  </a:lnTo>
                  <a:lnTo>
                    <a:pt x="1274" y="82"/>
                  </a:lnTo>
                  <a:lnTo>
                    <a:pt x="1288" y="74"/>
                  </a:lnTo>
                  <a:lnTo>
                    <a:pt x="1290" y="74"/>
                  </a:lnTo>
                  <a:lnTo>
                    <a:pt x="1293" y="71"/>
                  </a:lnTo>
                  <a:lnTo>
                    <a:pt x="1301" y="66"/>
                  </a:lnTo>
                  <a:lnTo>
                    <a:pt x="1309" y="63"/>
                  </a:lnTo>
                  <a:lnTo>
                    <a:pt x="1311" y="61"/>
                  </a:lnTo>
                  <a:lnTo>
                    <a:pt x="1317" y="58"/>
                  </a:lnTo>
                  <a:lnTo>
                    <a:pt x="1330" y="50"/>
                  </a:lnTo>
                  <a:lnTo>
                    <a:pt x="1341" y="45"/>
                  </a:lnTo>
                  <a:lnTo>
                    <a:pt x="1351" y="37"/>
                  </a:lnTo>
                  <a:lnTo>
                    <a:pt x="1359" y="34"/>
                  </a:lnTo>
                  <a:lnTo>
                    <a:pt x="1365" y="31"/>
                  </a:lnTo>
                  <a:lnTo>
                    <a:pt x="1365" y="29"/>
                  </a:lnTo>
                  <a:lnTo>
                    <a:pt x="1367" y="29"/>
                  </a:lnTo>
                  <a:lnTo>
                    <a:pt x="1372" y="26"/>
                  </a:lnTo>
                  <a:lnTo>
                    <a:pt x="1378" y="23"/>
                  </a:lnTo>
                  <a:lnTo>
                    <a:pt x="1380" y="21"/>
                  </a:lnTo>
                  <a:lnTo>
                    <a:pt x="1386" y="18"/>
                  </a:lnTo>
                  <a:lnTo>
                    <a:pt x="1394" y="13"/>
                  </a:lnTo>
                  <a:lnTo>
                    <a:pt x="1402" y="10"/>
                  </a:lnTo>
                  <a:lnTo>
                    <a:pt x="1402" y="8"/>
                  </a:lnTo>
                  <a:lnTo>
                    <a:pt x="1404" y="8"/>
                  </a:lnTo>
                  <a:lnTo>
                    <a:pt x="1407" y="5"/>
                  </a:lnTo>
                  <a:lnTo>
                    <a:pt x="1410" y="5"/>
                  </a:lnTo>
                  <a:lnTo>
                    <a:pt x="1412" y="2"/>
                  </a:lnTo>
                  <a:lnTo>
                    <a:pt x="1418" y="0"/>
                  </a:lnTo>
                  <a:lnTo>
                    <a:pt x="1418" y="2"/>
                  </a:lnTo>
                  <a:lnTo>
                    <a:pt x="1420" y="2"/>
                  </a:lnTo>
                  <a:lnTo>
                    <a:pt x="1428" y="5"/>
                  </a:lnTo>
                  <a:lnTo>
                    <a:pt x="1436" y="5"/>
                  </a:lnTo>
                  <a:lnTo>
                    <a:pt x="1439" y="8"/>
                  </a:lnTo>
                  <a:lnTo>
                    <a:pt x="1441" y="8"/>
                  </a:lnTo>
                  <a:lnTo>
                    <a:pt x="1449" y="8"/>
                  </a:lnTo>
                  <a:lnTo>
                    <a:pt x="1463" y="10"/>
                  </a:lnTo>
                  <a:lnTo>
                    <a:pt x="1465" y="13"/>
                  </a:lnTo>
                  <a:lnTo>
                    <a:pt x="1489" y="18"/>
                  </a:lnTo>
                  <a:lnTo>
                    <a:pt x="1492" y="18"/>
                  </a:lnTo>
                  <a:lnTo>
                    <a:pt x="1497" y="18"/>
                  </a:lnTo>
                  <a:lnTo>
                    <a:pt x="1500" y="21"/>
                  </a:lnTo>
                  <a:lnTo>
                    <a:pt x="1513" y="23"/>
                  </a:lnTo>
                  <a:lnTo>
                    <a:pt x="1524" y="23"/>
                  </a:lnTo>
                  <a:lnTo>
                    <a:pt x="1526" y="23"/>
                  </a:lnTo>
                  <a:lnTo>
                    <a:pt x="1526" y="26"/>
                  </a:lnTo>
                  <a:lnTo>
                    <a:pt x="1532" y="26"/>
                  </a:lnTo>
                  <a:lnTo>
                    <a:pt x="1534" y="26"/>
                  </a:lnTo>
                  <a:lnTo>
                    <a:pt x="1537" y="26"/>
                  </a:lnTo>
                  <a:lnTo>
                    <a:pt x="1540" y="29"/>
                  </a:lnTo>
                  <a:lnTo>
                    <a:pt x="1553" y="31"/>
                  </a:lnTo>
                  <a:lnTo>
                    <a:pt x="1556" y="31"/>
                  </a:lnTo>
                  <a:lnTo>
                    <a:pt x="1558" y="31"/>
                  </a:lnTo>
                  <a:lnTo>
                    <a:pt x="1561" y="31"/>
                  </a:lnTo>
                  <a:lnTo>
                    <a:pt x="1561" y="34"/>
                  </a:lnTo>
                  <a:lnTo>
                    <a:pt x="1566" y="34"/>
                  </a:lnTo>
                  <a:lnTo>
                    <a:pt x="1585" y="37"/>
                  </a:lnTo>
                  <a:lnTo>
                    <a:pt x="1603" y="42"/>
                  </a:lnTo>
                  <a:lnTo>
                    <a:pt x="1606" y="42"/>
                  </a:lnTo>
                  <a:lnTo>
                    <a:pt x="1609" y="42"/>
                  </a:lnTo>
                  <a:lnTo>
                    <a:pt x="1611" y="45"/>
                  </a:lnTo>
                  <a:lnTo>
                    <a:pt x="1635" y="47"/>
                  </a:lnTo>
                  <a:lnTo>
                    <a:pt x="1638" y="50"/>
                  </a:lnTo>
                  <a:lnTo>
                    <a:pt x="1641" y="50"/>
                  </a:lnTo>
                  <a:lnTo>
                    <a:pt x="1643" y="50"/>
                  </a:lnTo>
                  <a:lnTo>
                    <a:pt x="1649" y="50"/>
                  </a:lnTo>
                  <a:lnTo>
                    <a:pt x="1654" y="53"/>
                  </a:lnTo>
                  <a:lnTo>
                    <a:pt x="1659" y="53"/>
                  </a:lnTo>
                  <a:lnTo>
                    <a:pt x="1672" y="55"/>
                  </a:lnTo>
                  <a:lnTo>
                    <a:pt x="1672" y="58"/>
                  </a:lnTo>
                  <a:lnTo>
                    <a:pt x="1675" y="58"/>
                  </a:lnTo>
                  <a:lnTo>
                    <a:pt x="1678" y="58"/>
                  </a:lnTo>
                  <a:lnTo>
                    <a:pt x="1683" y="61"/>
                  </a:lnTo>
                  <a:lnTo>
                    <a:pt x="1691" y="63"/>
                  </a:lnTo>
                  <a:lnTo>
                    <a:pt x="1699" y="66"/>
                  </a:lnTo>
                  <a:lnTo>
                    <a:pt x="1702" y="69"/>
                  </a:lnTo>
                  <a:lnTo>
                    <a:pt x="1704" y="69"/>
                  </a:lnTo>
                  <a:lnTo>
                    <a:pt x="1720" y="77"/>
                  </a:lnTo>
                  <a:lnTo>
                    <a:pt x="1726" y="82"/>
                  </a:lnTo>
                  <a:lnTo>
                    <a:pt x="1728" y="85"/>
                  </a:lnTo>
                  <a:lnTo>
                    <a:pt x="1731" y="85"/>
                  </a:lnTo>
                  <a:lnTo>
                    <a:pt x="1736" y="90"/>
                  </a:lnTo>
                  <a:lnTo>
                    <a:pt x="1739" y="93"/>
                  </a:lnTo>
                  <a:lnTo>
                    <a:pt x="1741" y="95"/>
                  </a:lnTo>
                  <a:lnTo>
                    <a:pt x="1744" y="98"/>
                  </a:lnTo>
                  <a:lnTo>
                    <a:pt x="1747" y="98"/>
                  </a:lnTo>
                  <a:lnTo>
                    <a:pt x="1763" y="114"/>
                  </a:lnTo>
                  <a:lnTo>
                    <a:pt x="1765" y="114"/>
                  </a:lnTo>
                  <a:lnTo>
                    <a:pt x="1771" y="119"/>
                  </a:lnTo>
                  <a:lnTo>
                    <a:pt x="1773" y="122"/>
                  </a:lnTo>
                  <a:lnTo>
                    <a:pt x="1776" y="124"/>
                  </a:lnTo>
                  <a:lnTo>
                    <a:pt x="1781" y="130"/>
                  </a:lnTo>
                  <a:lnTo>
                    <a:pt x="1787" y="132"/>
                  </a:lnTo>
                  <a:lnTo>
                    <a:pt x="1792" y="138"/>
                  </a:lnTo>
                  <a:lnTo>
                    <a:pt x="1797" y="143"/>
                  </a:lnTo>
                  <a:lnTo>
                    <a:pt x="1800" y="143"/>
                  </a:lnTo>
                  <a:lnTo>
                    <a:pt x="1810" y="154"/>
                  </a:lnTo>
                  <a:lnTo>
                    <a:pt x="1813" y="156"/>
                  </a:lnTo>
                  <a:lnTo>
                    <a:pt x="1816" y="156"/>
                  </a:lnTo>
                  <a:lnTo>
                    <a:pt x="1818" y="159"/>
                  </a:lnTo>
                  <a:lnTo>
                    <a:pt x="1821" y="162"/>
                  </a:lnTo>
                  <a:lnTo>
                    <a:pt x="1840" y="154"/>
                  </a:lnTo>
                  <a:lnTo>
                    <a:pt x="1848" y="151"/>
                  </a:lnTo>
                  <a:lnTo>
                    <a:pt x="1856" y="146"/>
                  </a:lnTo>
                  <a:lnTo>
                    <a:pt x="1861" y="143"/>
                  </a:lnTo>
                  <a:lnTo>
                    <a:pt x="1864" y="143"/>
                  </a:lnTo>
                  <a:lnTo>
                    <a:pt x="1869" y="140"/>
                  </a:lnTo>
                  <a:lnTo>
                    <a:pt x="1882" y="135"/>
                  </a:lnTo>
                  <a:lnTo>
                    <a:pt x="1885" y="132"/>
                  </a:lnTo>
                  <a:lnTo>
                    <a:pt x="1895" y="130"/>
                  </a:lnTo>
                  <a:lnTo>
                    <a:pt x="1898" y="127"/>
                  </a:lnTo>
                  <a:lnTo>
                    <a:pt x="1906" y="124"/>
                  </a:lnTo>
                  <a:lnTo>
                    <a:pt x="1911" y="122"/>
                  </a:lnTo>
                  <a:lnTo>
                    <a:pt x="1914" y="122"/>
                  </a:lnTo>
                  <a:lnTo>
                    <a:pt x="1914" y="119"/>
                  </a:lnTo>
                  <a:lnTo>
                    <a:pt x="1927" y="114"/>
                  </a:lnTo>
                  <a:lnTo>
                    <a:pt x="1930" y="114"/>
                  </a:lnTo>
                  <a:lnTo>
                    <a:pt x="1935" y="111"/>
                  </a:lnTo>
                  <a:lnTo>
                    <a:pt x="1941" y="108"/>
                  </a:lnTo>
                  <a:lnTo>
                    <a:pt x="1943" y="106"/>
                  </a:lnTo>
                  <a:lnTo>
                    <a:pt x="1946" y="106"/>
                  </a:lnTo>
                  <a:lnTo>
                    <a:pt x="1948" y="106"/>
                  </a:lnTo>
                  <a:lnTo>
                    <a:pt x="1951" y="106"/>
                  </a:lnTo>
                  <a:lnTo>
                    <a:pt x="1951" y="103"/>
                  </a:lnTo>
                  <a:lnTo>
                    <a:pt x="1956" y="103"/>
                  </a:lnTo>
                  <a:lnTo>
                    <a:pt x="1962" y="101"/>
                  </a:lnTo>
                  <a:lnTo>
                    <a:pt x="1964" y="98"/>
                  </a:lnTo>
                  <a:lnTo>
                    <a:pt x="1970" y="95"/>
                  </a:lnTo>
                  <a:lnTo>
                    <a:pt x="1970" y="98"/>
                  </a:lnTo>
                  <a:lnTo>
                    <a:pt x="1970" y="101"/>
                  </a:lnTo>
                  <a:lnTo>
                    <a:pt x="1970" y="103"/>
                  </a:lnTo>
                  <a:lnTo>
                    <a:pt x="1970" y="106"/>
                  </a:lnTo>
                  <a:lnTo>
                    <a:pt x="1972" y="119"/>
                  </a:lnTo>
                  <a:lnTo>
                    <a:pt x="1975" y="124"/>
                  </a:lnTo>
                  <a:lnTo>
                    <a:pt x="1975" y="127"/>
                  </a:lnTo>
                  <a:lnTo>
                    <a:pt x="1978" y="143"/>
                  </a:lnTo>
                  <a:lnTo>
                    <a:pt x="1978" y="146"/>
                  </a:lnTo>
                  <a:lnTo>
                    <a:pt x="1983" y="164"/>
                  </a:lnTo>
                  <a:lnTo>
                    <a:pt x="1986" y="188"/>
                  </a:lnTo>
                  <a:lnTo>
                    <a:pt x="1991" y="207"/>
                  </a:lnTo>
                  <a:lnTo>
                    <a:pt x="1991" y="209"/>
                  </a:lnTo>
                  <a:lnTo>
                    <a:pt x="1991" y="212"/>
                  </a:lnTo>
                  <a:lnTo>
                    <a:pt x="1991" y="215"/>
                  </a:lnTo>
                  <a:lnTo>
                    <a:pt x="1994" y="223"/>
                  </a:lnTo>
                  <a:lnTo>
                    <a:pt x="1994" y="228"/>
                  </a:lnTo>
                  <a:lnTo>
                    <a:pt x="1996" y="233"/>
                  </a:lnTo>
                  <a:lnTo>
                    <a:pt x="1996" y="236"/>
                  </a:lnTo>
                  <a:lnTo>
                    <a:pt x="1996" y="239"/>
                  </a:lnTo>
                  <a:lnTo>
                    <a:pt x="1996" y="241"/>
                  </a:lnTo>
                  <a:lnTo>
                    <a:pt x="1999" y="255"/>
                  </a:lnTo>
                  <a:lnTo>
                    <a:pt x="1999" y="257"/>
                  </a:lnTo>
                  <a:lnTo>
                    <a:pt x="2004" y="278"/>
                  </a:lnTo>
                  <a:lnTo>
                    <a:pt x="2004" y="281"/>
                  </a:lnTo>
                  <a:lnTo>
                    <a:pt x="2004" y="284"/>
                  </a:lnTo>
                  <a:lnTo>
                    <a:pt x="2004" y="292"/>
                  </a:lnTo>
                  <a:lnTo>
                    <a:pt x="2004" y="302"/>
                  </a:lnTo>
                  <a:lnTo>
                    <a:pt x="2004" y="308"/>
                  </a:lnTo>
                  <a:lnTo>
                    <a:pt x="2004" y="321"/>
                  </a:lnTo>
                  <a:lnTo>
                    <a:pt x="2004" y="324"/>
                  </a:lnTo>
                  <a:lnTo>
                    <a:pt x="2004" y="348"/>
                  </a:lnTo>
                  <a:lnTo>
                    <a:pt x="2004" y="361"/>
                  </a:lnTo>
                  <a:lnTo>
                    <a:pt x="2004" y="366"/>
                  </a:lnTo>
                  <a:lnTo>
                    <a:pt x="2004" y="369"/>
                  </a:lnTo>
                  <a:lnTo>
                    <a:pt x="2004" y="371"/>
                  </a:lnTo>
                  <a:lnTo>
                    <a:pt x="2007" y="374"/>
                  </a:lnTo>
                  <a:lnTo>
                    <a:pt x="2023" y="385"/>
                  </a:lnTo>
                  <a:lnTo>
                    <a:pt x="2033" y="409"/>
                  </a:lnTo>
                  <a:lnTo>
                    <a:pt x="2044" y="435"/>
                  </a:lnTo>
                  <a:lnTo>
                    <a:pt x="2049" y="443"/>
                  </a:lnTo>
                  <a:lnTo>
                    <a:pt x="2055" y="456"/>
                  </a:lnTo>
                  <a:lnTo>
                    <a:pt x="2057" y="462"/>
                  </a:lnTo>
                  <a:lnTo>
                    <a:pt x="2057" y="464"/>
                  </a:lnTo>
                  <a:lnTo>
                    <a:pt x="2060" y="467"/>
                  </a:lnTo>
                  <a:lnTo>
                    <a:pt x="2063" y="470"/>
                  </a:lnTo>
                  <a:lnTo>
                    <a:pt x="2060" y="470"/>
                  </a:lnTo>
                  <a:lnTo>
                    <a:pt x="2060" y="472"/>
                  </a:lnTo>
                  <a:lnTo>
                    <a:pt x="2057" y="480"/>
                  </a:lnTo>
                  <a:lnTo>
                    <a:pt x="2052" y="483"/>
                  </a:lnTo>
                  <a:lnTo>
                    <a:pt x="2049" y="486"/>
                  </a:lnTo>
                  <a:lnTo>
                    <a:pt x="2047" y="486"/>
                  </a:lnTo>
                  <a:lnTo>
                    <a:pt x="2044" y="491"/>
                  </a:lnTo>
                  <a:lnTo>
                    <a:pt x="2044" y="496"/>
                  </a:lnTo>
                  <a:lnTo>
                    <a:pt x="2047" y="502"/>
                  </a:lnTo>
                  <a:lnTo>
                    <a:pt x="2052" y="504"/>
                  </a:lnTo>
                  <a:lnTo>
                    <a:pt x="2060" y="510"/>
                  </a:lnTo>
                  <a:lnTo>
                    <a:pt x="2063" y="510"/>
                  </a:lnTo>
                  <a:lnTo>
                    <a:pt x="2065" y="512"/>
                  </a:lnTo>
                  <a:lnTo>
                    <a:pt x="2065" y="518"/>
                  </a:lnTo>
                  <a:lnTo>
                    <a:pt x="2071" y="523"/>
                  </a:lnTo>
                  <a:lnTo>
                    <a:pt x="2079" y="533"/>
                  </a:lnTo>
                  <a:lnTo>
                    <a:pt x="2079" y="536"/>
                  </a:lnTo>
                  <a:lnTo>
                    <a:pt x="2079" y="539"/>
                  </a:lnTo>
                  <a:lnTo>
                    <a:pt x="2079" y="541"/>
                  </a:lnTo>
                  <a:lnTo>
                    <a:pt x="2084" y="547"/>
                  </a:lnTo>
                  <a:lnTo>
                    <a:pt x="2092" y="549"/>
                  </a:lnTo>
                  <a:lnTo>
                    <a:pt x="2097" y="549"/>
                  </a:lnTo>
                  <a:lnTo>
                    <a:pt x="2097" y="552"/>
                  </a:lnTo>
                  <a:lnTo>
                    <a:pt x="2100" y="552"/>
                  </a:lnTo>
                  <a:lnTo>
                    <a:pt x="2100" y="557"/>
                  </a:lnTo>
                  <a:lnTo>
                    <a:pt x="2105" y="563"/>
                  </a:lnTo>
                  <a:lnTo>
                    <a:pt x="2110" y="563"/>
                  </a:lnTo>
                  <a:lnTo>
                    <a:pt x="2150" y="581"/>
                  </a:lnTo>
                  <a:lnTo>
                    <a:pt x="2150" y="584"/>
                  </a:lnTo>
                  <a:lnTo>
                    <a:pt x="2150" y="587"/>
                  </a:lnTo>
                  <a:lnTo>
                    <a:pt x="2148" y="587"/>
                  </a:lnTo>
                  <a:lnTo>
                    <a:pt x="2145" y="595"/>
                  </a:lnTo>
                  <a:lnTo>
                    <a:pt x="2137" y="608"/>
                  </a:lnTo>
                  <a:lnTo>
                    <a:pt x="2134" y="613"/>
                  </a:lnTo>
                  <a:lnTo>
                    <a:pt x="2132" y="613"/>
                  </a:lnTo>
                  <a:lnTo>
                    <a:pt x="2124" y="632"/>
                  </a:lnTo>
                  <a:lnTo>
                    <a:pt x="2121" y="632"/>
                  </a:lnTo>
                  <a:lnTo>
                    <a:pt x="2121" y="634"/>
                  </a:lnTo>
                  <a:lnTo>
                    <a:pt x="2113" y="645"/>
                  </a:lnTo>
                  <a:lnTo>
                    <a:pt x="2113" y="648"/>
                  </a:lnTo>
                  <a:lnTo>
                    <a:pt x="2108" y="653"/>
                  </a:lnTo>
                  <a:lnTo>
                    <a:pt x="2108" y="656"/>
                  </a:lnTo>
                  <a:lnTo>
                    <a:pt x="2108" y="658"/>
                  </a:lnTo>
                  <a:lnTo>
                    <a:pt x="2108" y="661"/>
                  </a:lnTo>
                  <a:lnTo>
                    <a:pt x="2105" y="661"/>
                  </a:lnTo>
                  <a:lnTo>
                    <a:pt x="2105" y="664"/>
                  </a:lnTo>
                  <a:lnTo>
                    <a:pt x="2105" y="666"/>
                  </a:lnTo>
                  <a:lnTo>
                    <a:pt x="2105" y="674"/>
                  </a:lnTo>
                  <a:lnTo>
                    <a:pt x="2105" y="677"/>
                  </a:lnTo>
                  <a:lnTo>
                    <a:pt x="2102" y="685"/>
                  </a:lnTo>
                  <a:lnTo>
                    <a:pt x="2102" y="688"/>
                  </a:lnTo>
                  <a:lnTo>
                    <a:pt x="2102" y="690"/>
                  </a:lnTo>
                  <a:lnTo>
                    <a:pt x="2102" y="698"/>
                  </a:lnTo>
                  <a:lnTo>
                    <a:pt x="2100" y="703"/>
                  </a:lnTo>
                  <a:lnTo>
                    <a:pt x="2100" y="706"/>
                  </a:lnTo>
                  <a:lnTo>
                    <a:pt x="2100" y="709"/>
                  </a:lnTo>
                  <a:lnTo>
                    <a:pt x="2100" y="711"/>
                  </a:lnTo>
                  <a:lnTo>
                    <a:pt x="2100" y="717"/>
                  </a:lnTo>
                  <a:lnTo>
                    <a:pt x="2097" y="722"/>
                  </a:lnTo>
                  <a:lnTo>
                    <a:pt x="2097" y="725"/>
                  </a:lnTo>
                  <a:lnTo>
                    <a:pt x="2097" y="727"/>
                  </a:lnTo>
                  <a:lnTo>
                    <a:pt x="2097" y="730"/>
                  </a:lnTo>
                  <a:lnTo>
                    <a:pt x="2097" y="735"/>
                  </a:lnTo>
                  <a:lnTo>
                    <a:pt x="2094" y="741"/>
                  </a:lnTo>
                  <a:lnTo>
                    <a:pt x="2094" y="743"/>
                  </a:lnTo>
                  <a:lnTo>
                    <a:pt x="2094" y="759"/>
                  </a:lnTo>
                  <a:lnTo>
                    <a:pt x="2092" y="762"/>
                  </a:lnTo>
                  <a:lnTo>
                    <a:pt x="2092" y="765"/>
                  </a:lnTo>
                  <a:lnTo>
                    <a:pt x="2092" y="767"/>
                  </a:lnTo>
                  <a:lnTo>
                    <a:pt x="2092" y="778"/>
                  </a:lnTo>
                  <a:lnTo>
                    <a:pt x="2089" y="788"/>
                  </a:lnTo>
                  <a:lnTo>
                    <a:pt x="2089" y="791"/>
                  </a:lnTo>
                  <a:lnTo>
                    <a:pt x="2089" y="794"/>
                  </a:lnTo>
                  <a:lnTo>
                    <a:pt x="2089" y="796"/>
                  </a:lnTo>
                  <a:lnTo>
                    <a:pt x="2089" y="799"/>
                  </a:lnTo>
                  <a:lnTo>
                    <a:pt x="2086" y="807"/>
                  </a:lnTo>
                  <a:lnTo>
                    <a:pt x="2086" y="812"/>
                  </a:lnTo>
                  <a:lnTo>
                    <a:pt x="2086" y="815"/>
                  </a:lnTo>
                  <a:lnTo>
                    <a:pt x="2086" y="820"/>
                  </a:lnTo>
                  <a:lnTo>
                    <a:pt x="2084" y="823"/>
                  </a:lnTo>
                  <a:lnTo>
                    <a:pt x="2084" y="826"/>
                  </a:lnTo>
                  <a:lnTo>
                    <a:pt x="2084" y="834"/>
                  </a:lnTo>
                  <a:lnTo>
                    <a:pt x="2084" y="836"/>
                  </a:lnTo>
                  <a:lnTo>
                    <a:pt x="2081" y="850"/>
                  </a:lnTo>
                  <a:lnTo>
                    <a:pt x="2081" y="852"/>
                  </a:lnTo>
                  <a:lnTo>
                    <a:pt x="2081" y="858"/>
                  </a:lnTo>
                  <a:lnTo>
                    <a:pt x="2079" y="866"/>
                  </a:lnTo>
                  <a:lnTo>
                    <a:pt x="2079" y="871"/>
                  </a:lnTo>
                  <a:lnTo>
                    <a:pt x="2079" y="876"/>
                  </a:lnTo>
                  <a:lnTo>
                    <a:pt x="2079" y="879"/>
                  </a:lnTo>
                  <a:lnTo>
                    <a:pt x="2079" y="881"/>
                  </a:lnTo>
                  <a:lnTo>
                    <a:pt x="2079" y="887"/>
                  </a:lnTo>
                  <a:lnTo>
                    <a:pt x="2076" y="895"/>
                  </a:lnTo>
                  <a:lnTo>
                    <a:pt x="2076" y="897"/>
                  </a:lnTo>
                  <a:lnTo>
                    <a:pt x="2076" y="900"/>
                  </a:lnTo>
                  <a:lnTo>
                    <a:pt x="2076" y="903"/>
                  </a:lnTo>
                  <a:lnTo>
                    <a:pt x="2076" y="905"/>
                  </a:lnTo>
                  <a:lnTo>
                    <a:pt x="2076" y="919"/>
                  </a:lnTo>
                  <a:lnTo>
                    <a:pt x="2076" y="924"/>
                  </a:lnTo>
                  <a:lnTo>
                    <a:pt x="2076" y="927"/>
                  </a:lnTo>
                  <a:lnTo>
                    <a:pt x="2076" y="943"/>
                  </a:lnTo>
                  <a:lnTo>
                    <a:pt x="2073" y="951"/>
                  </a:lnTo>
                  <a:lnTo>
                    <a:pt x="2073" y="953"/>
                  </a:lnTo>
                  <a:lnTo>
                    <a:pt x="2073" y="958"/>
                  </a:lnTo>
                  <a:lnTo>
                    <a:pt x="2073" y="972"/>
                  </a:lnTo>
                  <a:lnTo>
                    <a:pt x="2073" y="974"/>
                  </a:lnTo>
                  <a:lnTo>
                    <a:pt x="2073" y="982"/>
                  </a:lnTo>
                  <a:lnTo>
                    <a:pt x="2073" y="985"/>
                  </a:lnTo>
                  <a:lnTo>
                    <a:pt x="2073" y="996"/>
                  </a:lnTo>
                  <a:lnTo>
                    <a:pt x="2073" y="998"/>
                  </a:lnTo>
                  <a:lnTo>
                    <a:pt x="2071" y="1012"/>
                  </a:lnTo>
                  <a:lnTo>
                    <a:pt x="2025" y="1009"/>
                  </a:lnTo>
                  <a:lnTo>
                    <a:pt x="1869" y="1012"/>
                  </a:lnTo>
                  <a:lnTo>
                    <a:pt x="1850" y="1012"/>
                  </a:lnTo>
                  <a:lnTo>
                    <a:pt x="1842" y="1012"/>
                  </a:lnTo>
                  <a:lnTo>
                    <a:pt x="1789" y="1012"/>
                  </a:lnTo>
                  <a:lnTo>
                    <a:pt x="1773" y="1012"/>
                  </a:lnTo>
                  <a:lnTo>
                    <a:pt x="1741" y="1012"/>
                  </a:lnTo>
                  <a:lnTo>
                    <a:pt x="1712" y="1012"/>
                  </a:lnTo>
                  <a:lnTo>
                    <a:pt x="1694" y="1014"/>
                  </a:lnTo>
                  <a:lnTo>
                    <a:pt x="1675" y="1014"/>
                  </a:lnTo>
                  <a:lnTo>
                    <a:pt x="1656" y="1014"/>
                  </a:lnTo>
                  <a:lnTo>
                    <a:pt x="1646" y="1014"/>
                  </a:lnTo>
                  <a:lnTo>
                    <a:pt x="1630" y="1014"/>
                  </a:lnTo>
                  <a:lnTo>
                    <a:pt x="1619" y="1014"/>
                  </a:lnTo>
                  <a:lnTo>
                    <a:pt x="1606" y="1014"/>
                  </a:lnTo>
                  <a:lnTo>
                    <a:pt x="1598" y="1017"/>
                  </a:lnTo>
                  <a:lnTo>
                    <a:pt x="1566" y="1033"/>
                  </a:lnTo>
                  <a:lnTo>
                    <a:pt x="1553" y="1038"/>
                  </a:lnTo>
                  <a:lnTo>
                    <a:pt x="1532" y="1051"/>
                  </a:lnTo>
                  <a:lnTo>
                    <a:pt x="1518" y="1057"/>
                  </a:lnTo>
                  <a:lnTo>
                    <a:pt x="1505" y="1062"/>
                  </a:lnTo>
                  <a:lnTo>
                    <a:pt x="1492" y="1070"/>
                  </a:lnTo>
                  <a:lnTo>
                    <a:pt x="1481" y="1075"/>
                  </a:lnTo>
                  <a:lnTo>
                    <a:pt x="1468" y="1083"/>
                  </a:lnTo>
                  <a:lnTo>
                    <a:pt x="1434" y="1099"/>
                  </a:lnTo>
                  <a:lnTo>
                    <a:pt x="1426" y="1102"/>
                  </a:lnTo>
                  <a:lnTo>
                    <a:pt x="1420" y="1105"/>
                  </a:lnTo>
                  <a:lnTo>
                    <a:pt x="1407" y="1107"/>
                  </a:lnTo>
                  <a:lnTo>
                    <a:pt x="1394" y="1113"/>
                  </a:lnTo>
                  <a:lnTo>
                    <a:pt x="1375" y="1118"/>
                  </a:lnTo>
                  <a:lnTo>
                    <a:pt x="1359" y="1123"/>
                  </a:lnTo>
                  <a:lnTo>
                    <a:pt x="1351" y="1126"/>
                  </a:lnTo>
                  <a:lnTo>
                    <a:pt x="1346" y="1128"/>
                  </a:lnTo>
                  <a:lnTo>
                    <a:pt x="1325" y="1139"/>
                  </a:lnTo>
                  <a:lnTo>
                    <a:pt x="1306" y="1147"/>
                  </a:lnTo>
                  <a:lnTo>
                    <a:pt x="1290" y="1155"/>
                  </a:lnTo>
                  <a:lnTo>
                    <a:pt x="1280" y="1160"/>
                  </a:lnTo>
                  <a:lnTo>
                    <a:pt x="1277" y="1160"/>
                  </a:lnTo>
                  <a:lnTo>
                    <a:pt x="1264" y="1168"/>
                  </a:lnTo>
                  <a:lnTo>
                    <a:pt x="1261" y="1168"/>
                  </a:lnTo>
                  <a:lnTo>
                    <a:pt x="1253" y="1174"/>
                  </a:lnTo>
                  <a:lnTo>
                    <a:pt x="1248" y="1176"/>
                  </a:lnTo>
                  <a:lnTo>
                    <a:pt x="1245" y="1176"/>
                  </a:lnTo>
                  <a:lnTo>
                    <a:pt x="1242" y="1179"/>
                  </a:lnTo>
                  <a:lnTo>
                    <a:pt x="1237" y="1182"/>
                  </a:lnTo>
                  <a:lnTo>
                    <a:pt x="1234" y="1184"/>
                  </a:lnTo>
                  <a:lnTo>
                    <a:pt x="1229" y="1187"/>
                  </a:lnTo>
                  <a:lnTo>
                    <a:pt x="1219" y="1195"/>
                  </a:lnTo>
                  <a:lnTo>
                    <a:pt x="1205" y="1203"/>
                  </a:lnTo>
                  <a:lnTo>
                    <a:pt x="1192" y="1213"/>
                  </a:lnTo>
                  <a:lnTo>
                    <a:pt x="1179" y="1221"/>
                  </a:lnTo>
                  <a:lnTo>
                    <a:pt x="1165" y="1229"/>
                  </a:lnTo>
                  <a:lnTo>
                    <a:pt x="1152" y="1237"/>
                  </a:lnTo>
                  <a:lnTo>
                    <a:pt x="1142" y="1245"/>
                  </a:lnTo>
                  <a:lnTo>
                    <a:pt x="1131" y="1253"/>
                  </a:lnTo>
                  <a:lnTo>
                    <a:pt x="1128" y="1253"/>
                  </a:lnTo>
                  <a:lnTo>
                    <a:pt x="1115" y="1261"/>
                  </a:lnTo>
                  <a:lnTo>
                    <a:pt x="1102" y="1272"/>
                  </a:lnTo>
                  <a:lnTo>
                    <a:pt x="1091" y="1277"/>
                  </a:lnTo>
                  <a:lnTo>
                    <a:pt x="1078" y="1285"/>
                  </a:lnTo>
                  <a:lnTo>
                    <a:pt x="1073" y="1288"/>
                  </a:lnTo>
                  <a:lnTo>
                    <a:pt x="1065" y="1296"/>
                  </a:lnTo>
                  <a:lnTo>
                    <a:pt x="1059" y="1298"/>
                  </a:lnTo>
                  <a:lnTo>
                    <a:pt x="1054" y="1301"/>
                  </a:lnTo>
                  <a:lnTo>
                    <a:pt x="1051" y="1304"/>
                  </a:lnTo>
                  <a:lnTo>
                    <a:pt x="1041" y="1312"/>
                  </a:lnTo>
                  <a:lnTo>
                    <a:pt x="1038" y="1314"/>
                  </a:lnTo>
                  <a:lnTo>
                    <a:pt x="1027" y="1320"/>
                  </a:lnTo>
                  <a:lnTo>
                    <a:pt x="1025" y="1322"/>
                  </a:lnTo>
                  <a:lnTo>
                    <a:pt x="1017" y="1325"/>
                  </a:lnTo>
                  <a:lnTo>
                    <a:pt x="1014" y="1328"/>
                  </a:lnTo>
                  <a:lnTo>
                    <a:pt x="1009" y="1330"/>
                  </a:lnTo>
                  <a:lnTo>
                    <a:pt x="998" y="1338"/>
                  </a:lnTo>
                  <a:lnTo>
                    <a:pt x="985" y="1346"/>
                  </a:lnTo>
                  <a:lnTo>
                    <a:pt x="980" y="1352"/>
                  </a:lnTo>
                  <a:lnTo>
                    <a:pt x="972" y="1357"/>
                  </a:lnTo>
                  <a:lnTo>
                    <a:pt x="958" y="1365"/>
                  </a:lnTo>
                  <a:lnTo>
                    <a:pt x="948" y="1373"/>
                  </a:lnTo>
                  <a:lnTo>
                    <a:pt x="937" y="1381"/>
                  </a:lnTo>
                  <a:lnTo>
                    <a:pt x="929" y="1386"/>
                  </a:lnTo>
                  <a:lnTo>
                    <a:pt x="927" y="1386"/>
                  </a:lnTo>
                  <a:lnTo>
                    <a:pt x="913" y="1391"/>
                  </a:lnTo>
                  <a:lnTo>
                    <a:pt x="903" y="1394"/>
                  </a:lnTo>
                  <a:lnTo>
                    <a:pt x="887" y="1399"/>
                  </a:lnTo>
                  <a:lnTo>
                    <a:pt x="876" y="1402"/>
                  </a:lnTo>
                  <a:lnTo>
                    <a:pt x="871" y="1405"/>
                  </a:lnTo>
                  <a:lnTo>
                    <a:pt x="863" y="1410"/>
                  </a:lnTo>
                  <a:lnTo>
                    <a:pt x="852" y="1415"/>
                  </a:lnTo>
                  <a:lnTo>
                    <a:pt x="839" y="1421"/>
                  </a:lnTo>
                  <a:lnTo>
                    <a:pt x="828" y="1426"/>
                  </a:lnTo>
                  <a:lnTo>
                    <a:pt x="815" y="1434"/>
                  </a:lnTo>
                  <a:lnTo>
                    <a:pt x="802" y="1439"/>
                  </a:lnTo>
                  <a:lnTo>
                    <a:pt x="786" y="1447"/>
                  </a:lnTo>
                  <a:lnTo>
                    <a:pt x="778" y="1450"/>
                  </a:lnTo>
                  <a:lnTo>
                    <a:pt x="775" y="1453"/>
                  </a:lnTo>
                  <a:lnTo>
                    <a:pt x="773" y="1453"/>
                  </a:lnTo>
                  <a:lnTo>
                    <a:pt x="767" y="1455"/>
                  </a:lnTo>
                  <a:lnTo>
                    <a:pt x="762" y="1458"/>
                  </a:lnTo>
                  <a:lnTo>
                    <a:pt x="751" y="1460"/>
                  </a:lnTo>
                  <a:lnTo>
                    <a:pt x="746" y="1460"/>
                  </a:lnTo>
                  <a:lnTo>
                    <a:pt x="743" y="1460"/>
                  </a:lnTo>
                  <a:lnTo>
                    <a:pt x="741" y="1460"/>
                  </a:lnTo>
                  <a:lnTo>
                    <a:pt x="725" y="1460"/>
                  </a:lnTo>
                  <a:lnTo>
                    <a:pt x="722" y="1460"/>
                  </a:lnTo>
                  <a:lnTo>
                    <a:pt x="720" y="1460"/>
                  </a:lnTo>
                  <a:lnTo>
                    <a:pt x="717" y="1460"/>
                  </a:lnTo>
                  <a:lnTo>
                    <a:pt x="712" y="1460"/>
                  </a:lnTo>
                  <a:lnTo>
                    <a:pt x="701" y="1466"/>
                  </a:lnTo>
                  <a:lnTo>
                    <a:pt x="693" y="1466"/>
                  </a:lnTo>
                  <a:lnTo>
                    <a:pt x="690" y="1468"/>
                  </a:lnTo>
                  <a:lnTo>
                    <a:pt x="685" y="1468"/>
                  </a:lnTo>
                  <a:lnTo>
                    <a:pt x="682" y="1468"/>
                  </a:lnTo>
                  <a:lnTo>
                    <a:pt x="680" y="1468"/>
                  </a:lnTo>
                  <a:lnTo>
                    <a:pt x="677" y="1468"/>
                  </a:lnTo>
                  <a:lnTo>
                    <a:pt x="674" y="1468"/>
                  </a:lnTo>
                  <a:lnTo>
                    <a:pt x="672" y="1468"/>
                  </a:lnTo>
                  <a:lnTo>
                    <a:pt x="669" y="1468"/>
                  </a:lnTo>
                  <a:lnTo>
                    <a:pt x="664" y="1466"/>
                  </a:lnTo>
                  <a:lnTo>
                    <a:pt x="658" y="1466"/>
                  </a:lnTo>
                  <a:lnTo>
                    <a:pt x="653" y="1466"/>
                  </a:lnTo>
                  <a:lnTo>
                    <a:pt x="640" y="1463"/>
                  </a:lnTo>
                  <a:lnTo>
                    <a:pt x="629" y="1460"/>
                  </a:lnTo>
                  <a:lnTo>
                    <a:pt x="616" y="1460"/>
                  </a:lnTo>
                  <a:lnTo>
                    <a:pt x="616" y="1458"/>
                  </a:lnTo>
                  <a:lnTo>
                    <a:pt x="613" y="1458"/>
                  </a:lnTo>
                  <a:lnTo>
                    <a:pt x="611" y="1460"/>
                  </a:lnTo>
                  <a:lnTo>
                    <a:pt x="608" y="1460"/>
                  </a:lnTo>
                  <a:lnTo>
                    <a:pt x="600" y="1458"/>
                  </a:lnTo>
                  <a:lnTo>
                    <a:pt x="597" y="1458"/>
                  </a:lnTo>
                  <a:lnTo>
                    <a:pt x="592" y="1466"/>
                  </a:lnTo>
                  <a:lnTo>
                    <a:pt x="584" y="1479"/>
                  </a:lnTo>
                  <a:lnTo>
                    <a:pt x="576" y="1495"/>
                  </a:lnTo>
                  <a:lnTo>
                    <a:pt x="571" y="1503"/>
                  </a:lnTo>
                  <a:lnTo>
                    <a:pt x="566" y="1503"/>
                  </a:lnTo>
                  <a:lnTo>
                    <a:pt x="555" y="1498"/>
                  </a:lnTo>
                  <a:lnTo>
                    <a:pt x="552" y="1495"/>
                  </a:lnTo>
                  <a:lnTo>
                    <a:pt x="550" y="1495"/>
                  </a:lnTo>
                  <a:lnTo>
                    <a:pt x="536" y="1490"/>
                  </a:lnTo>
                  <a:lnTo>
                    <a:pt x="512" y="1482"/>
                  </a:lnTo>
                  <a:lnTo>
                    <a:pt x="510" y="1482"/>
                  </a:lnTo>
                  <a:lnTo>
                    <a:pt x="505" y="1482"/>
                  </a:lnTo>
                  <a:lnTo>
                    <a:pt x="491" y="1482"/>
                  </a:lnTo>
                  <a:lnTo>
                    <a:pt x="481" y="1482"/>
                  </a:lnTo>
                  <a:lnTo>
                    <a:pt x="457" y="1482"/>
                  </a:lnTo>
                  <a:lnTo>
                    <a:pt x="449" y="1460"/>
                  </a:lnTo>
                  <a:lnTo>
                    <a:pt x="441" y="1434"/>
                  </a:lnTo>
                  <a:lnTo>
                    <a:pt x="430" y="1397"/>
                  </a:lnTo>
                  <a:lnTo>
                    <a:pt x="430" y="1394"/>
                  </a:lnTo>
                  <a:lnTo>
                    <a:pt x="430" y="1391"/>
                  </a:lnTo>
                  <a:lnTo>
                    <a:pt x="430" y="1389"/>
                  </a:lnTo>
                  <a:lnTo>
                    <a:pt x="433" y="1386"/>
                  </a:lnTo>
                  <a:lnTo>
                    <a:pt x="433" y="1381"/>
                  </a:lnTo>
                  <a:lnTo>
                    <a:pt x="438" y="1357"/>
                  </a:lnTo>
                  <a:lnTo>
                    <a:pt x="441" y="1344"/>
                  </a:lnTo>
                  <a:lnTo>
                    <a:pt x="428" y="1338"/>
                  </a:lnTo>
                  <a:lnTo>
                    <a:pt x="414" y="1333"/>
                  </a:lnTo>
                  <a:lnTo>
                    <a:pt x="401" y="1328"/>
                  </a:lnTo>
                  <a:lnTo>
                    <a:pt x="396" y="1322"/>
                  </a:lnTo>
                  <a:lnTo>
                    <a:pt x="393" y="1322"/>
                  </a:lnTo>
                  <a:lnTo>
                    <a:pt x="390" y="1320"/>
                  </a:lnTo>
                  <a:lnTo>
                    <a:pt x="390" y="1317"/>
                  </a:lnTo>
                  <a:lnTo>
                    <a:pt x="388" y="1317"/>
                  </a:lnTo>
                  <a:lnTo>
                    <a:pt x="388" y="1314"/>
                  </a:lnTo>
                  <a:lnTo>
                    <a:pt x="385" y="1312"/>
                  </a:lnTo>
                  <a:lnTo>
                    <a:pt x="380" y="1301"/>
                  </a:lnTo>
                  <a:lnTo>
                    <a:pt x="369" y="1277"/>
                  </a:lnTo>
                  <a:lnTo>
                    <a:pt x="359" y="1253"/>
                  </a:lnTo>
                  <a:lnTo>
                    <a:pt x="353" y="1237"/>
                  </a:lnTo>
                  <a:lnTo>
                    <a:pt x="351" y="1235"/>
                  </a:lnTo>
                  <a:lnTo>
                    <a:pt x="351" y="1232"/>
                  </a:lnTo>
                  <a:lnTo>
                    <a:pt x="348" y="1229"/>
                  </a:lnTo>
                  <a:lnTo>
                    <a:pt x="345" y="1224"/>
                  </a:lnTo>
                  <a:lnTo>
                    <a:pt x="345" y="1221"/>
                  </a:lnTo>
                  <a:lnTo>
                    <a:pt x="343" y="1219"/>
                  </a:lnTo>
                  <a:lnTo>
                    <a:pt x="340" y="1216"/>
                  </a:lnTo>
                  <a:lnTo>
                    <a:pt x="340" y="1213"/>
                  </a:lnTo>
                  <a:lnTo>
                    <a:pt x="337" y="1213"/>
                  </a:lnTo>
                  <a:lnTo>
                    <a:pt x="335" y="1211"/>
                  </a:lnTo>
                  <a:lnTo>
                    <a:pt x="332" y="1208"/>
                  </a:lnTo>
                  <a:lnTo>
                    <a:pt x="332" y="1205"/>
                  </a:lnTo>
                  <a:lnTo>
                    <a:pt x="329" y="1203"/>
                  </a:lnTo>
                  <a:lnTo>
                    <a:pt x="327" y="1200"/>
                  </a:lnTo>
                  <a:lnTo>
                    <a:pt x="324" y="1200"/>
                  </a:lnTo>
                  <a:lnTo>
                    <a:pt x="319" y="1198"/>
                  </a:lnTo>
                  <a:lnTo>
                    <a:pt x="313" y="1192"/>
                  </a:lnTo>
                  <a:lnTo>
                    <a:pt x="292" y="1176"/>
                  </a:lnTo>
                  <a:lnTo>
                    <a:pt x="276" y="1166"/>
                  </a:lnTo>
                  <a:lnTo>
                    <a:pt x="260" y="1152"/>
                  </a:lnTo>
                  <a:lnTo>
                    <a:pt x="252" y="1147"/>
                  </a:lnTo>
                  <a:lnTo>
                    <a:pt x="247" y="1142"/>
                  </a:lnTo>
                  <a:lnTo>
                    <a:pt x="242" y="1139"/>
                  </a:lnTo>
                  <a:lnTo>
                    <a:pt x="239" y="1139"/>
                  </a:lnTo>
                  <a:lnTo>
                    <a:pt x="236" y="1136"/>
                  </a:lnTo>
                  <a:lnTo>
                    <a:pt x="231" y="1134"/>
                  </a:lnTo>
                  <a:lnTo>
                    <a:pt x="228" y="1131"/>
                  </a:lnTo>
                  <a:lnTo>
                    <a:pt x="223" y="1128"/>
                  </a:lnTo>
                  <a:lnTo>
                    <a:pt x="218" y="1126"/>
                  </a:lnTo>
                  <a:lnTo>
                    <a:pt x="213" y="1126"/>
                  </a:lnTo>
                  <a:lnTo>
                    <a:pt x="205" y="1120"/>
                  </a:lnTo>
                  <a:lnTo>
                    <a:pt x="197" y="1118"/>
                  </a:lnTo>
                  <a:lnTo>
                    <a:pt x="191" y="1115"/>
                  </a:lnTo>
                  <a:lnTo>
                    <a:pt x="181" y="1110"/>
                  </a:lnTo>
                  <a:lnTo>
                    <a:pt x="181" y="1105"/>
                  </a:lnTo>
                  <a:lnTo>
                    <a:pt x="175" y="1097"/>
                  </a:lnTo>
                  <a:lnTo>
                    <a:pt x="173" y="1091"/>
                  </a:lnTo>
                  <a:lnTo>
                    <a:pt x="170" y="1083"/>
                  </a:lnTo>
                  <a:lnTo>
                    <a:pt x="167" y="1078"/>
                  </a:lnTo>
                  <a:lnTo>
                    <a:pt x="165" y="1075"/>
                  </a:lnTo>
                  <a:lnTo>
                    <a:pt x="162" y="1073"/>
                  </a:lnTo>
                  <a:lnTo>
                    <a:pt x="162" y="1070"/>
                  </a:lnTo>
                  <a:lnTo>
                    <a:pt x="159" y="1067"/>
                  </a:lnTo>
                  <a:lnTo>
                    <a:pt x="157" y="1067"/>
                  </a:lnTo>
                  <a:lnTo>
                    <a:pt x="157" y="1065"/>
                  </a:lnTo>
                  <a:lnTo>
                    <a:pt x="154" y="1065"/>
                  </a:lnTo>
                  <a:lnTo>
                    <a:pt x="152" y="1062"/>
                  </a:lnTo>
                  <a:lnTo>
                    <a:pt x="146" y="1059"/>
                  </a:lnTo>
                  <a:lnTo>
                    <a:pt x="144" y="1057"/>
                  </a:lnTo>
                  <a:lnTo>
                    <a:pt x="141" y="1057"/>
                  </a:lnTo>
                  <a:lnTo>
                    <a:pt x="133" y="1051"/>
                  </a:lnTo>
                  <a:lnTo>
                    <a:pt x="128" y="1051"/>
                  </a:lnTo>
                  <a:lnTo>
                    <a:pt x="125" y="1049"/>
                  </a:lnTo>
                  <a:lnTo>
                    <a:pt x="122" y="1046"/>
                  </a:lnTo>
                  <a:lnTo>
                    <a:pt x="120" y="1046"/>
                  </a:lnTo>
                  <a:lnTo>
                    <a:pt x="120" y="1033"/>
                  </a:lnTo>
                  <a:lnTo>
                    <a:pt x="120" y="1028"/>
                  </a:lnTo>
                  <a:lnTo>
                    <a:pt x="117" y="1025"/>
                  </a:lnTo>
                  <a:lnTo>
                    <a:pt x="109" y="1025"/>
                  </a:lnTo>
                  <a:lnTo>
                    <a:pt x="98" y="1022"/>
                  </a:lnTo>
                  <a:lnTo>
                    <a:pt x="93" y="1022"/>
                  </a:lnTo>
                  <a:lnTo>
                    <a:pt x="90" y="1012"/>
                  </a:lnTo>
                  <a:lnTo>
                    <a:pt x="109" y="988"/>
                  </a:lnTo>
                  <a:lnTo>
                    <a:pt x="109" y="966"/>
                  </a:lnTo>
                  <a:lnTo>
                    <a:pt x="106" y="964"/>
                  </a:lnTo>
                  <a:lnTo>
                    <a:pt x="106" y="961"/>
                  </a:lnTo>
                  <a:lnTo>
                    <a:pt x="104" y="958"/>
                  </a:lnTo>
                  <a:lnTo>
                    <a:pt x="104" y="956"/>
                  </a:lnTo>
                  <a:lnTo>
                    <a:pt x="101" y="953"/>
                  </a:lnTo>
                  <a:lnTo>
                    <a:pt x="101" y="948"/>
                  </a:lnTo>
                  <a:lnTo>
                    <a:pt x="101" y="945"/>
                  </a:lnTo>
                  <a:lnTo>
                    <a:pt x="98" y="943"/>
                  </a:lnTo>
                  <a:lnTo>
                    <a:pt x="98" y="940"/>
                  </a:lnTo>
                  <a:lnTo>
                    <a:pt x="98" y="937"/>
                  </a:lnTo>
                  <a:lnTo>
                    <a:pt x="98" y="935"/>
                  </a:lnTo>
                  <a:lnTo>
                    <a:pt x="98" y="932"/>
                  </a:lnTo>
                  <a:lnTo>
                    <a:pt x="98" y="927"/>
                  </a:lnTo>
                  <a:lnTo>
                    <a:pt x="101" y="924"/>
                  </a:lnTo>
                  <a:lnTo>
                    <a:pt x="101" y="921"/>
                  </a:lnTo>
                  <a:lnTo>
                    <a:pt x="104" y="921"/>
                  </a:lnTo>
                  <a:lnTo>
                    <a:pt x="104" y="919"/>
                  </a:lnTo>
                  <a:lnTo>
                    <a:pt x="106" y="919"/>
                  </a:lnTo>
                  <a:lnTo>
                    <a:pt x="106" y="916"/>
                  </a:lnTo>
                  <a:lnTo>
                    <a:pt x="109" y="913"/>
                  </a:lnTo>
                  <a:lnTo>
                    <a:pt x="109" y="911"/>
                  </a:lnTo>
                  <a:lnTo>
                    <a:pt x="112" y="908"/>
                  </a:lnTo>
                  <a:lnTo>
                    <a:pt x="112" y="905"/>
                  </a:lnTo>
                  <a:lnTo>
                    <a:pt x="114" y="903"/>
                  </a:lnTo>
                  <a:lnTo>
                    <a:pt x="114" y="900"/>
                  </a:lnTo>
                  <a:lnTo>
                    <a:pt x="117" y="895"/>
                  </a:lnTo>
                  <a:lnTo>
                    <a:pt x="117" y="889"/>
                  </a:lnTo>
                  <a:lnTo>
                    <a:pt x="96" y="889"/>
                  </a:lnTo>
                  <a:lnTo>
                    <a:pt x="75" y="887"/>
                  </a:lnTo>
                  <a:lnTo>
                    <a:pt x="56" y="889"/>
                  </a:lnTo>
                  <a:lnTo>
                    <a:pt x="51" y="889"/>
                  </a:lnTo>
                  <a:lnTo>
                    <a:pt x="21" y="889"/>
                  </a:lnTo>
                  <a:lnTo>
                    <a:pt x="6" y="889"/>
                  </a:lnTo>
                  <a:lnTo>
                    <a:pt x="3" y="889"/>
                  </a:lnTo>
                  <a:lnTo>
                    <a:pt x="3" y="881"/>
                  </a:lnTo>
                  <a:lnTo>
                    <a:pt x="3" y="879"/>
                  </a:lnTo>
                  <a:lnTo>
                    <a:pt x="3" y="866"/>
                  </a:lnTo>
                  <a:lnTo>
                    <a:pt x="3" y="863"/>
                  </a:lnTo>
                  <a:lnTo>
                    <a:pt x="3" y="844"/>
                  </a:lnTo>
                  <a:lnTo>
                    <a:pt x="3" y="839"/>
                  </a:lnTo>
                  <a:lnTo>
                    <a:pt x="3" y="834"/>
                  </a:lnTo>
                  <a:lnTo>
                    <a:pt x="3" y="828"/>
                  </a:lnTo>
                  <a:lnTo>
                    <a:pt x="3" y="818"/>
                  </a:lnTo>
                  <a:lnTo>
                    <a:pt x="3" y="812"/>
                  </a:lnTo>
                  <a:lnTo>
                    <a:pt x="0" y="804"/>
                  </a:lnTo>
                  <a:lnTo>
                    <a:pt x="8" y="802"/>
                  </a:lnTo>
                  <a:lnTo>
                    <a:pt x="19" y="799"/>
                  </a:lnTo>
                  <a:lnTo>
                    <a:pt x="40" y="796"/>
                  </a:lnTo>
                  <a:lnTo>
                    <a:pt x="51" y="794"/>
                  </a:lnTo>
                  <a:lnTo>
                    <a:pt x="61" y="791"/>
                  </a:lnTo>
                  <a:lnTo>
                    <a:pt x="80" y="788"/>
                  </a:lnTo>
                  <a:lnTo>
                    <a:pt x="90" y="786"/>
                  </a:lnTo>
                  <a:lnTo>
                    <a:pt x="109" y="783"/>
                  </a:lnTo>
                  <a:lnTo>
                    <a:pt x="133" y="778"/>
                  </a:lnTo>
                  <a:lnTo>
                    <a:pt x="141" y="778"/>
                  </a:lnTo>
                  <a:lnTo>
                    <a:pt x="154" y="775"/>
                  </a:lnTo>
                  <a:lnTo>
                    <a:pt x="157" y="773"/>
                  </a:lnTo>
                  <a:lnTo>
                    <a:pt x="173" y="770"/>
                  </a:lnTo>
                  <a:lnTo>
                    <a:pt x="194" y="767"/>
                  </a:lnTo>
                  <a:lnTo>
                    <a:pt x="213" y="765"/>
                  </a:lnTo>
                  <a:lnTo>
                    <a:pt x="228" y="762"/>
                  </a:lnTo>
                  <a:lnTo>
                    <a:pt x="234" y="759"/>
                  </a:lnTo>
                  <a:lnTo>
                    <a:pt x="242" y="759"/>
                  </a:lnTo>
                  <a:lnTo>
                    <a:pt x="263" y="754"/>
                  </a:lnTo>
                  <a:lnTo>
                    <a:pt x="287" y="749"/>
                  </a:lnTo>
                  <a:close/>
                </a:path>
              </a:pathLst>
            </a:custGeom>
            <a:solidFill>
              <a:schemeClr val="accent5"/>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 name="Freeform 6">
              <a:extLst>
                <a:ext uri="{FF2B5EF4-FFF2-40B4-BE49-F238E27FC236}">
                  <a16:creationId xmlns:a16="http://schemas.microsoft.com/office/drawing/2014/main" id="{9C93FBE4-0246-D2CF-A162-BB9836380F8E}"/>
                </a:ext>
              </a:extLst>
            </p:cNvPr>
            <p:cNvSpPr>
              <a:spLocks/>
            </p:cNvSpPr>
            <p:nvPr/>
          </p:nvSpPr>
          <p:spPr bwMode="auto">
            <a:xfrm>
              <a:off x="3334" y="2081"/>
              <a:ext cx="908" cy="906"/>
            </a:xfrm>
            <a:custGeom>
              <a:avLst/>
              <a:gdLst>
                <a:gd name="T0" fmla="*/ 234 w 908"/>
                <a:gd name="T1" fmla="*/ 874 h 906"/>
                <a:gd name="T2" fmla="*/ 213 w 908"/>
                <a:gd name="T3" fmla="*/ 866 h 906"/>
                <a:gd name="T4" fmla="*/ 192 w 908"/>
                <a:gd name="T5" fmla="*/ 861 h 906"/>
                <a:gd name="T6" fmla="*/ 154 w 908"/>
                <a:gd name="T7" fmla="*/ 853 h 906"/>
                <a:gd name="T8" fmla="*/ 123 w 908"/>
                <a:gd name="T9" fmla="*/ 850 h 906"/>
                <a:gd name="T10" fmla="*/ 96 w 908"/>
                <a:gd name="T11" fmla="*/ 853 h 906"/>
                <a:gd name="T12" fmla="*/ 69 w 908"/>
                <a:gd name="T13" fmla="*/ 853 h 906"/>
                <a:gd name="T14" fmla="*/ 43 w 908"/>
                <a:gd name="T15" fmla="*/ 847 h 906"/>
                <a:gd name="T16" fmla="*/ 16 w 908"/>
                <a:gd name="T17" fmla="*/ 847 h 906"/>
                <a:gd name="T18" fmla="*/ 19 w 908"/>
                <a:gd name="T19" fmla="*/ 807 h 906"/>
                <a:gd name="T20" fmla="*/ 54 w 908"/>
                <a:gd name="T21" fmla="*/ 757 h 906"/>
                <a:gd name="T22" fmla="*/ 101 w 908"/>
                <a:gd name="T23" fmla="*/ 712 h 906"/>
                <a:gd name="T24" fmla="*/ 215 w 908"/>
                <a:gd name="T25" fmla="*/ 669 h 906"/>
                <a:gd name="T26" fmla="*/ 253 w 908"/>
                <a:gd name="T27" fmla="*/ 659 h 906"/>
                <a:gd name="T28" fmla="*/ 239 w 908"/>
                <a:gd name="T29" fmla="*/ 637 h 906"/>
                <a:gd name="T30" fmla="*/ 255 w 908"/>
                <a:gd name="T31" fmla="*/ 526 h 906"/>
                <a:gd name="T32" fmla="*/ 255 w 908"/>
                <a:gd name="T33" fmla="*/ 96 h 906"/>
                <a:gd name="T34" fmla="*/ 401 w 908"/>
                <a:gd name="T35" fmla="*/ 24 h 906"/>
                <a:gd name="T36" fmla="*/ 576 w 908"/>
                <a:gd name="T37" fmla="*/ 3 h 906"/>
                <a:gd name="T38" fmla="*/ 906 w 908"/>
                <a:gd name="T39" fmla="*/ 13 h 906"/>
                <a:gd name="T40" fmla="*/ 903 w 908"/>
                <a:gd name="T41" fmla="*/ 167 h 906"/>
                <a:gd name="T42" fmla="*/ 736 w 908"/>
                <a:gd name="T43" fmla="*/ 374 h 906"/>
                <a:gd name="T44" fmla="*/ 696 w 908"/>
                <a:gd name="T45" fmla="*/ 414 h 906"/>
                <a:gd name="T46" fmla="*/ 667 w 908"/>
                <a:gd name="T47" fmla="*/ 454 h 906"/>
                <a:gd name="T48" fmla="*/ 640 w 908"/>
                <a:gd name="T49" fmla="*/ 489 h 906"/>
                <a:gd name="T50" fmla="*/ 614 w 908"/>
                <a:gd name="T51" fmla="*/ 526 h 906"/>
                <a:gd name="T52" fmla="*/ 592 w 908"/>
                <a:gd name="T53" fmla="*/ 555 h 906"/>
                <a:gd name="T54" fmla="*/ 584 w 908"/>
                <a:gd name="T55" fmla="*/ 584 h 906"/>
                <a:gd name="T56" fmla="*/ 579 w 908"/>
                <a:gd name="T57" fmla="*/ 608 h 906"/>
                <a:gd name="T58" fmla="*/ 566 w 908"/>
                <a:gd name="T59" fmla="*/ 632 h 906"/>
                <a:gd name="T60" fmla="*/ 542 w 908"/>
                <a:gd name="T61" fmla="*/ 643 h 906"/>
                <a:gd name="T62" fmla="*/ 526 w 908"/>
                <a:gd name="T63" fmla="*/ 667 h 906"/>
                <a:gd name="T64" fmla="*/ 537 w 908"/>
                <a:gd name="T65" fmla="*/ 712 h 906"/>
                <a:gd name="T66" fmla="*/ 542 w 908"/>
                <a:gd name="T67" fmla="*/ 738 h 906"/>
                <a:gd name="T68" fmla="*/ 547 w 908"/>
                <a:gd name="T69" fmla="*/ 762 h 906"/>
                <a:gd name="T70" fmla="*/ 550 w 908"/>
                <a:gd name="T71" fmla="*/ 789 h 906"/>
                <a:gd name="T72" fmla="*/ 515 w 908"/>
                <a:gd name="T73" fmla="*/ 789 h 906"/>
                <a:gd name="T74" fmla="*/ 494 w 908"/>
                <a:gd name="T75" fmla="*/ 794 h 906"/>
                <a:gd name="T76" fmla="*/ 486 w 908"/>
                <a:gd name="T77" fmla="*/ 807 h 906"/>
                <a:gd name="T78" fmla="*/ 481 w 908"/>
                <a:gd name="T79" fmla="*/ 818 h 906"/>
                <a:gd name="T80" fmla="*/ 468 w 908"/>
                <a:gd name="T81" fmla="*/ 823 h 906"/>
                <a:gd name="T82" fmla="*/ 457 w 908"/>
                <a:gd name="T83" fmla="*/ 821 h 906"/>
                <a:gd name="T84" fmla="*/ 446 w 908"/>
                <a:gd name="T85" fmla="*/ 823 h 906"/>
                <a:gd name="T86" fmla="*/ 430 w 908"/>
                <a:gd name="T87" fmla="*/ 826 h 906"/>
                <a:gd name="T88" fmla="*/ 417 w 908"/>
                <a:gd name="T89" fmla="*/ 831 h 906"/>
                <a:gd name="T90" fmla="*/ 409 w 908"/>
                <a:gd name="T91" fmla="*/ 839 h 906"/>
                <a:gd name="T92" fmla="*/ 399 w 908"/>
                <a:gd name="T93" fmla="*/ 853 h 906"/>
                <a:gd name="T94" fmla="*/ 388 w 908"/>
                <a:gd name="T95" fmla="*/ 861 h 906"/>
                <a:gd name="T96" fmla="*/ 377 w 908"/>
                <a:gd name="T97" fmla="*/ 866 h 906"/>
                <a:gd name="T98" fmla="*/ 361 w 908"/>
                <a:gd name="T99" fmla="*/ 871 h 906"/>
                <a:gd name="T100" fmla="*/ 356 w 908"/>
                <a:gd name="T101" fmla="*/ 884 h 906"/>
                <a:gd name="T102" fmla="*/ 351 w 908"/>
                <a:gd name="T103" fmla="*/ 890 h 906"/>
                <a:gd name="T104" fmla="*/ 335 w 908"/>
                <a:gd name="T105" fmla="*/ 906 h 906"/>
                <a:gd name="T106" fmla="*/ 316 w 908"/>
                <a:gd name="T107" fmla="*/ 906 h 906"/>
                <a:gd name="T108" fmla="*/ 306 w 908"/>
                <a:gd name="T109" fmla="*/ 898 h 906"/>
                <a:gd name="T110" fmla="*/ 290 w 908"/>
                <a:gd name="T111" fmla="*/ 900 h 906"/>
                <a:gd name="T112" fmla="*/ 269 w 908"/>
                <a:gd name="T113" fmla="*/ 89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08" h="906">
                  <a:moveTo>
                    <a:pt x="253" y="884"/>
                  </a:moveTo>
                  <a:lnTo>
                    <a:pt x="250" y="884"/>
                  </a:lnTo>
                  <a:lnTo>
                    <a:pt x="247" y="882"/>
                  </a:lnTo>
                  <a:lnTo>
                    <a:pt x="245" y="882"/>
                  </a:lnTo>
                  <a:lnTo>
                    <a:pt x="242" y="879"/>
                  </a:lnTo>
                  <a:lnTo>
                    <a:pt x="239" y="879"/>
                  </a:lnTo>
                  <a:lnTo>
                    <a:pt x="239" y="876"/>
                  </a:lnTo>
                  <a:lnTo>
                    <a:pt x="237" y="876"/>
                  </a:lnTo>
                  <a:lnTo>
                    <a:pt x="237" y="874"/>
                  </a:lnTo>
                  <a:lnTo>
                    <a:pt x="234" y="874"/>
                  </a:lnTo>
                  <a:lnTo>
                    <a:pt x="231" y="874"/>
                  </a:lnTo>
                  <a:lnTo>
                    <a:pt x="231" y="871"/>
                  </a:lnTo>
                  <a:lnTo>
                    <a:pt x="229" y="871"/>
                  </a:lnTo>
                  <a:lnTo>
                    <a:pt x="226" y="871"/>
                  </a:lnTo>
                  <a:lnTo>
                    <a:pt x="226" y="869"/>
                  </a:lnTo>
                  <a:lnTo>
                    <a:pt x="223" y="869"/>
                  </a:lnTo>
                  <a:lnTo>
                    <a:pt x="221" y="869"/>
                  </a:lnTo>
                  <a:lnTo>
                    <a:pt x="218" y="869"/>
                  </a:lnTo>
                  <a:lnTo>
                    <a:pt x="215" y="866"/>
                  </a:lnTo>
                  <a:lnTo>
                    <a:pt x="213" y="866"/>
                  </a:lnTo>
                  <a:lnTo>
                    <a:pt x="210" y="866"/>
                  </a:lnTo>
                  <a:lnTo>
                    <a:pt x="207" y="866"/>
                  </a:lnTo>
                  <a:lnTo>
                    <a:pt x="207" y="863"/>
                  </a:lnTo>
                  <a:lnTo>
                    <a:pt x="205" y="863"/>
                  </a:lnTo>
                  <a:lnTo>
                    <a:pt x="202" y="863"/>
                  </a:lnTo>
                  <a:lnTo>
                    <a:pt x="200" y="863"/>
                  </a:lnTo>
                  <a:lnTo>
                    <a:pt x="197" y="863"/>
                  </a:lnTo>
                  <a:lnTo>
                    <a:pt x="197" y="861"/>
                  </a:lnTo>
                  <a:lnTo>
                    <a:pt x="194" y="861"/>
                  </a:lnTo>
                  <a:lnTo>
                    <a:pt x="192" y="861"/>
                  </a:lnTo>
                  <a:lnTo>
                    <a:pt x="189" y="861"/>
                  </a:lnTo>
                  <a:lnTo>
                    <a:pt x="186" y="858"/>
                  </a:lnTo>
                  <a:lnTo>
                    <a:pt x="181" y="858"/>
                  </a:lnTo>
                  <a:lnTo>
                    <a:pt x="170" y="855"/>
                  </a:lnTo>
                  <a:lnTo>
                    <a:pt x="168" y="855"/>
                  </a:lnTo>
                  <a:lnTo>
                    <a:pt x="168" y="853"/>
                  </a:lnTo>
                  <a:lnTo>
                    <a:pt x="162" y="853"/>
                  </a:lnTo>
                  <a:lnTo>
                    <a:pt x="160" y="853"/>
                  </a:lnTo>
                  <a:lnTo>
                    <a:pt x="157" y="853"/>
                  </a:lnTo>
                  <a:lnTo>
                    <a:pt x="154" y="853"/>
                  </a:lnTo>
                  <a:lnTo>
                    <a:pt x="152" y="853"/>
                  </a:lnTo>
                  <a:lnTo>
                    <a:pt x="149" y="853"/>
                  </a:lnTo>
                  <a:lnTo>
                    <a:pt x="149" y="850"/>
                  </a:lnTo>
                  <a:lnTo>
                    <a:pt x="144" y="850"/>
                  </a:lnTo>
                  <a:lnTo>
                    <a:pt x="141" y="850"/>
                  </a:lnTo>
                  <a:lnTo>
                    <a:pt x="138" y="850"/>
                  </a:lnTo>
                  <a:lnTo>
                    <a:pt x="133" y="850"/>
                  </a:lnTo>
                  <a:lnTo>
                    <a:pt x="128" y="850"/>
                  </a:lnTo>
                  <a:lnTo>
                    <a:pt x="125" y="850"/>
                  </a:lnTo>
                  <a:lnTo>
                    <a:pt x="123" y="850"/>
                  </a:lnTo>
                  <a:lnTo>
                    <a:pt x="120" y="850"/>
                  </a:lnTo>
                  <a:lnTo>
                    <a:pt x="115" y="850"/>
                  </a:lnTo>
                  <a:lnTo>
                    <a:pt x="112" y="850"/>
                  </a:lnTo>
                  <a:lnTo>
                    <a:pt x="109" y="850"/>
                  </a:lnTo>
                  <a:lnTo>
                    <a:pt x="107" y="850"/>
                  </a:lnTo>
                  <a:lnTo>
                    <a:pt x="104" y="850"/>
                  </a:lnTo>
                  <a:lnTo>
                    <a:pt x="104" y="853"/>
                  </a:lnTo>
                  <a:lnTo>
                    <a:pt x="101" y="853"/>
                  </a:lnTo>
                  <a:lnTo>
                    <a:pt x="99" y="853"/>
                  </a:lnTo>
                  <a:lnTo>
                    <a:pt x="96" y="853"/>
                  </a:lnTo>
                  <a:lnTo>
                    <a:pt x="93" y="853"/>
                  </a:lnTo>
                  <a:lnTo>
                    <a:pt x="91" y="853"/>
                  </a:lnTo>
                  <a:lnTo>
                    <a:pt x="88" y="853"/>
                  </a:lnTo>
                  <a:lnTo>
                    <a:pt x="85" y="853"/>
                  </a:lnTo>
                  <a:lnTo>
                    <a:pt x="83" y="853"/>
                  </a:lnTo>
                  <a:lnTo>
                    <a:pt x="80" y="853"/>
                  </a:lnTo>
                  <a:lnTo>
                    <a:pt x="77" y="853"/>
                  </a:lnTo>
                  <a:lnTo>
                    <a:pt x="75" y="853"/>
                  </a:lnTo>
                  <a:lnTo>
                    <a:pt x="72" y="853"/>
                  </a:lnTo>
                  <a:lnTo>
                    <a:pt x="69" y="853"/>
                  </a:lnTo>
                  <a:lnTo>
                    <a:pt x="67" y="853"/>
                  </a:lnTo>
                  <a:lnTo>
                    <a:pt x="64" y="853"/>
                  </a:lnTo>
                  <a:lnTo>
                    <a:pt x="62" y="850"/>
                  </a:lnTo>
                  <a:lnTo>
                    <a:pt x="59" y="850"/>
                  </a:lnTo>
                  <a:lnTo>
                    <a:pt x="56" y="850"/>
                  </a:lnTo>
                  <a:lnTo>
                    <a:pt x="54" y="850"/>
                  </a:lnTo>
                  <a:lnTo>
                    <a:pt x="51" y="850"/>
                  </a:lnTo>
                  <a:lnTo>
                    <a:pt x="48" y="847"/>
                  </a:lnTo>
                  <a:lnTo>
                    <a:pt x="46" y="847"/>
                  </a:lnTo>
                  <a:lnTo>
                    <a:pt x="43" y="847"/>
                  </a:lnTo>
                  <a:lnTo>
                    <a:pt x="40" y="847"/>
                  </a:lnTo>
                  <a:lnTo>
                    <a:pt x="38" y="847"/>
                  </a:lnTo>
                  <a:lnTo>
                    <a:pt x="35" y="847"/>
                  </a:lnTo>
                  <a:lnTo>
                    <a:pt x="32" y="847"/>
                  </a:lnTo>
                  <a:lnTo>
                    <a:pt x="30" y="847"/>
                  </a:lnTo>
                  <a:lnTo>
                    <a:pt x="27" y="847"/>
                  </a:lnTo>
                  <a:lnTo>
                    <a:pt x="24" y="847"/>
                  </a:lnTo>
                  <a:lnTo>
                    <a:pt x="22" y="847"/>
                  </a:lnTo>
                  <a:lnTo>
                    <a:pt x="19" y="847"/>
                  </a:lnTo>
                  <a:lnTo>
                    <a:pt x="16" y="847"/>
                  </a:lnTo>
                  <a:lnTo>
                    <a:pt x="11" y="850"/>
                  </a:lnTo>
                  <a:lnTo>
                    <a:pt x="8" y="850"/>
                  </a:lnTo>
                  <a:lnTo>
                    <a:pt x="8" y="845"/>
                  </a:lnTo>
                  <a:lnTo>
                    <a:pt x="6" y="839"/>
                  </a:lnTo>
                  <a:lnTo>
                    <a:pt x="3" y="829"/>
                  </a:lnTo>
                  <a:lnTo>
                    <a:pt x="0" y="823"/>
                  </a:lnTo>
                  <a:lnTo>
                    <a:pt x="6" y="818"/>
                  </a:lnTo>
                  <a:lnTo>
                    <a:pt x="8" y="818"/>
                  </a:lnTo>
                  <a:lnTo>
                    <a:pt x="16" y="810"/>
                  </a:lnTo>
                  <a:lnTo>
                    <a:pt x="19" y="807"/>
                  </a:lnTo>
                  <a:lnTo>
                    <a:pt x="27" y="799"/>
                  </a:lnTo>
                  <a:lnTo>
                    <a:pt x="30" y="797"/>
                  </a:lnTo>
                  <a:lnTo>
                    <a:pt x="38" y="789"/>
                  </a:lnTo>
                  <a:lnTo>
                    <a:pt x="38" y="778"/>
                  </a:lnTo>
                  <a:lnTo>
                    <a:pt x="38" y="776"/>
                  </a:lnTo>
                  <a:lnTo>
                    <a:pt x="40" y="773"/>
                  </a:lnTo>
                  <a:lnTo>
                    <a:pt x="40" y="770"/>
                  </a:lnTo>
                  <a:lnTo>
                    <a:pt x="40" y="768"/>
                  </a:lnTo>
                  <a:lnTo>
                    <a:pt x="40" y="765"/>
                  </a:lnTo>
                  <a:lnTo>
                    <a:pt x="54" y="757"/>
                  </a:lnTo>
                  <a:lnTo>
                    <a:pt x="62" y="749"/>
                  </a:lnTo>
                  <a:lnTo>
                    <a:pt x="67" y="744"/>
                  </a:lnTo>
                  <a:lnTo>
                    <a:pt x="69" y="741"/>
                  </a:lnTo>
                  <a:lnTo>
                    <a:pt x="72" y="738"/>
                  </a:lnTo>
                  <a:lnTo>
                    <a:pt x="75" y="736"/>
                  </a:lnTo>
                  <a:lnTo>
                    <a:pt x="85" y="725"/>
                  </a:lnTo>
                  <a:lnTo>
                    <a:pt x="85" y="722"/>
                  </a:lnTo>
                  <a:lnTo>
                    <a:pt x="91" y="717"/>
                  </a:lnTo>
                  <a:lnTo>
                    <a:pt x="99" y="714"/>
                  </a:lnTo>
                  <a:lnTo>
                    <a:pt x="101" y="712"/>
                  </a:lnTo>
                  <a:lnTo>
                    <a:pt x="109" y="706"/>
                  </a:lnTo>
                  <a:lnTo>
                    <a:pt x="117" y="701"/>
                  </a:lnTo>
                  <a:lnTo>
                    <a:pt x="133" y="706"/>
                  </a:lnTo>
                  <a:lnTo>
                    <a:pt x="157" y="704"/>
                  </a:lnTo>
                  <a:lnTo>
                    <a:pt x="170" y="701"/>
                  </a:lnTo>
                  <a:lnTo>
                    <a:pt x="181" y="693"/>
                  </a:lnTo>
                  <a:lnTo>
                    <a:pt x="194" y="685"/>
                  </a:lnTo>
                  <a:lnTo>
                    <a:pt x="205" y="675"/>
                  </a:lnTo>
                  <a:lnTo>
                    <a:pt x="210" y="672"/>
                  </a:lnTo>
                  <a:lnTo>
                    <a:pt x="215" y="669"/>
                  </a:lnTo>
                  <a:lnTo>
                    <a:pt x="218" y="667"/>
                  </a:lnTo>
                  <a:lnTo>
                    <a:pt x="226" y="667"/>
                  </a:lnTo>
                  <a:lnTo>
                    <a:pt x="229" y="667"/>
                  </a:lnTo>
                  <a:lnTo>
                    <a:pt x="231" y="667"/>
                  </a:lnTo>
                  <a:lnTo>
                    <a:pt x="234" y="667"/>
                  </a:lnTo>
                  <a:lnTo>
                    <a:pt x="239" y="664"/>
                  </a:lnTo>
                  <a:lnTo>
                    <a:pt x="242" y="664"/>
                  </a:lnTo>
                  <a:lnTo>
                    <a:pt x="245" y="661"/>
                  </a:lnTo>
                  <a:lnTo>
                    <a:pt x="250" y="659"/>
                  </a:lnTo>
                  <a:lnTo>
                    <a:pt x="253" y="659"/>
                  </a:lnTo>
                  <a:lnTo>
                    <a:pt x="250" y="656"/>
                  </a:lnTo>
                  <a:lnTo>
                    <a:pt x="245" y="653"/>
                  </a:lnTo>
                  <a:lnTo>
                    <a:pt x="242" y="653"/>
                  </a:lnTo>
                  <a:lnTo>
                    <a:pt x="239" y="651"/>
                  </a:lnTo>
                  <a:lnTo>
                    <a:pt x="239" y="648"/>
                  </a:lnTo>
                  <a:lnTo>
                    <a:pt x="239" y="645"/>
                  </a:lnTo>
                  <a:lnTo>
                    <a:pt x="239" y="643"/>
                  </a:lnTo>
                  <a:lnTo>
                    <a:pt x="239" y="640"/>
                  </a:lnTo>
                  <a:lnTo>
                    <a:pt x="237" y="637"/>
                  </a:lnTo>
                  <a:lnTo>
                    <a:pt x="239" y="637"/>
                  </a:lnTo>
                  <a:lnTo>
                    <a:pt x="239" y="635"/>
                  </a:lnTo>
                  <a:lnTo>
                    <a:pt x="239" y="632"/>
                  </a:lnTo>
                  <a:lnTo>
                    <a:pt x="242" y="629"/>
                  </a:lnTo>
                  <a:lnTo>
                    <a:pt x="245" y="629"/>
                  </a:lnTo>
                  <a:lnTo>
                    <a:pt x="250" y="627"/>
                  </a:lnTo>
                  <a:lnTo>
                    <a:pt x="253" y="624"/>
                  </a:lnTo>
                  <a:lnTo>
                    <a:pt x="255" y="624"/>
                  </a:lnTo>
                  <a:lnTo>
                    <a:pt x="255" y="614"/>
                  </a:lnTo>
                  <a:lnTo>
                    <a:pt x="255" y="584"/>
                  </a:lnTo>
                  <a:lnTo>
                    <a:pt x="255" y="526"/>
                  </a:lnTo>
                  <a:lnTo>
                    <a:pt x="253" y="489"/>
                  </a:lnTo>
                  <a:lnTo>
                    <a:pt x="255" y="446"/>
                  </a:lnTo>
                  <a:lnTo>
                    <a:pt x="255" y="414"/>
                  </a:lnTo>
                  <a:lnTo>
                    <a:pt x="255" y="359"/>
                  </a:lnTo>
                  <a:lnTo>
                    <a:pt x="255" y="316"/>
                  </a:lnTo>
                  <a:lnTo>
                    <a:pt x="255" y="271"/>
                  </a:lnTo>
                  <a:lnTo>
                    <a:pt x="253" y="250"/>
                  </a:lnTo>
                  <a:lnTo>
                    <a:pt x="255" y="186"/>
                  </a:lnTo>
                  <a:lnTo>
                    <a:pt x="253" y="127"/>
                  </a:lnTo>
                  <a:lnTo>
                    <a:pt x="255" y="96"/>
                  </a:lnTo>
                  <a:lnTo>
                    <a:pt x="261" y="93"/>
                  </a:lnTo>
                  <a:lnTo>
                    <a:pt x="269" y="90"/>
                  </a:lnTo>
                  <a:lnTo>
                    <a:pt x="303" y="74"/>
                  </a:lnTo>
                  <a:lnTo>
                    <a:pt x="316" y="66"/>
                  </a:lnTo>
                  <a:lnTo>
                    <a:pt x="327" y="61"/>
                  </a:lnTo>
                  <a:lnTo>
                    <a:pt x="340" y="53"/>
                  </a:lnTo>
                  <a:lnTo>
                    <a:pt x="353" y="48"/>
                  </a:lnTo>
                  <a:lnTo>
                    <a:pt x="367" y="42"/>
                  </a:lnTo>
                  <a:lnTo>
                    <a:pt x="388" y="29"/>
                  </a:lnTo>
                  <a:lnTo>
                    <a:pt x="401" y="24"/>
                  </a:lnTo>
                  <a:lnTo>
                    <a:pt x="433" y="8"/>
                  </a:lnTo>
                  <a:lnTo>
                    <a:pt x="441" y="5"/>
                  </a:lnTo>
                  <a:lnTo>
                    <a:pt x="454" y="5"/>
                  </a:lnTo>
                  <a:lnTo>
                    <a:pt x="465" y="5"/>
                  </a:lnTo>
                  <a:lnTo>
                    <a:pt x="481" y="5"/>
                  </a:lnTo>
                  <a:lnTo>
                    <a:pt x="491" y="5"/>
                  </a:lnTo>
                  <a:lnTo>
                    <a:pt x="510" y="5"/>
                  </a:lnTo>
                  <a:lnTo>
                    <a:pt x="529" y="5"/>
                  </a:lnTo>
                  <a:lnTo>
                    <a:pt x="547" y="3"/>
                  </a:lnTo>
                  <a:lnTo>
                    <a:pt x="576" y="3"/>
                  </a:lnTo>
                  <a:lnTo>
                    <a:pt x="608" y="3"/>
                  </a:lnTo>
                  <a:lnTo>
                    <a:pt x="624" y="3"/>
                  </a:lnTo>
                  <a:lnTo>
                    <a:pt x="677" y="3"/>
                  </a:lnTo>
                  <a:lnTo>
                    <a:pt x="685" y="3"/>
                  </a:lnTo>
                  <a:lnTo>
                    <a:pt x="704" y="3"/>
                  </a:lnTo>
                  <a:lnTo>
                    <a:pt x="860" y="0"/>
                  </a:lnTo>
                  <a:lnTo>
                    <a:pt x="906" y="3"/>
                  </a:lnTo>
                  <a:lnTo>
                    <a:pt x="906" y="5"/>
                  </a:lnTo>
                  <a:lnTo>
                    <a:pt x="906" y="11"/>
                  </a:lnTo>
                  <a:lnTo>
                    <a:pt x="906" y="13"/>
                  </a:lnTo>
                  <a:lnTo>
                    <a:pt x="906" y="16"/>
                  </a:lnTo>
                  <a:lnTo>
                    <a:pt x="906" y="19"/>
                  </a:lnTo>
                  <a:lnTo>
                    <a:pt x="906" y="24"/>
                  </a:lnTo>
                  <a:lnTo>
                    <a:pt x="906" y="29"/>
                  </a:lnTo>
                  <a:lnTo>
                    <a:pt x="906" y="32"/>
                  </a:lnTo>
                  <a:lnTo>
                    <a:pt x="906" y="34"/>
                  </a:lnTo>
                  <a:lnTo>
                    <a:pt x="906" y="45"/>
                  </a:lnTo>
                  <a:lnTo>
                    <a:pt x="908" y="48"/>
                  </a:lnTo>
                  <a:lnTo>
                    <a:pt x="906" y="77"/>
                  </a:lnTo>
                  <a:lnTo>
                    <a:pt x="903" y="167"/>
                  </a:lnTo>
                  <a:lnTo>
                    <a:pt x="903" y="202"/>
                  </a:lnTo>
                  <a:lnTo>
                    <a:pt x="903" y="231"/>
                  </a:lnTo>
                  <a:lnTo>
                    <a:pt x="850" y="276"/>
                  </a:lnTo>
                  <a:lnTo>
                    <a:pt x="821" y="303"/>
                  </a:lnTo>
                  <a:lnTo>
                    <a:pt x="799" y="321"/>
                  </a:lnTo>
                  <a:lnTo>
                    <a:pt x="768" y="345"/>
                  </a:lnTo>
                  <a:lnTo>
                    <a:pt x="746" y="364"/>
                  </a:lnTo>
                  <a:lnTo>
                    <a:pt x="741" y="369"/>
                  </a:lnTo>
                  <a:lnTo>
                    <a:pt x="738" y="372"/>
                  </a:lnTo>
                  <a:lnTo>
                    <a:pt x="736" y="374"/>
                  </a:lnTo>
                  <a:lnTo>
                    <a:pt x="733" y="377"/>
                  </a:lnTo>
                  <a:lnTo>
                    <a:pt x="730" y="380"/>
                  </a:lnTo>
                  <a:lnTo>
                    <a:pt x="722" y="388"/>
                  </a:lnTo>
                  <a:lnTo>
                    <a:pt x="720" y="390"/>
                  </a:lnTo>
                  <a:lnTo>
                    <a:pt x="717" y="393"/>
                  </a:lnTo>
                  <a:lnTo>
                    <a:pt x="714" y="396"/>
                  </a:lnTo>
                  <a:lnTo>
                    <a:pt x="704" y="406"/>
                  </a:lnTo>
                  <a:lnTo>
                    <a:pt x="701" y="409"/>
                  </a:lnTo>
                  <a:lnTo>
                    <a:pt x="699" y="412"/>
                  </a:lnTo>
                  <a:lnTo>
                    <a:pt x="696" y="414"/>
                  </a:lnTo>
                  <a:lnTo>
                    <a:pt x="693" y="417"/>
                  </a:lnTo>
                  <a:lnTo>
                    <a:pt x="691" y="420"/>
                  </a:lnTo>
                  <a:lnTo>
                    <a:pt x="688" y="425"/>
                  </a:lnTo>
                  <a:lnTo>
                    <a:pt x="683" y="433"/>
                  </a:lnTo>
                  <a:lnTo>
                    <a:pt x="680" y="433"/>
                  </a:lnTo>
                  <a:lnTo>
                    <a:pt x="680" y="436"/>
                  </a:lnTo>
                  <a:lnTo>
                    <a:pt x="677" y="436"/>
                  </a:lnTo>
                  <a:lnTo>
                    <a:pt x="677" y="438"/>
                  </a:lnTo>
                  <a:lnTo>
                    <a:pt x="672" y="444"/>
                  </a:lnTo>
                  <a:lnTo>
                    <a:pt x="667" y="454"/>
                  </a:lnTo>
                  <a:lnTo>
                    <a:pt x="664" y="454"/>
                  </a:lnTo>
                  <a:lnTo>
                    <a:pt x="664" y="457"/>
                  </a:lnTo>
                  <a:lnTo>
                    <a:pt x="661" y="459"/>
                  </a:lnTo>
                  <a:lnTo>
                    <a:pt x="656" y="467"/>
                  </a:lnTo>
                  <a:lnTo>
                    <a:pt x="653" y="470"/>
                  </a:lnTo>
                  <a:lnTo>
                    <a:pt x="651" y="475"/>
                  </a:lnTo>
                  <a:lnTo>
                    <a:pt x="645" y="483"/>
                  </a:lnTo>
                  <a:lnTo>
                    <a:pt x="643" y="483"/>
                  </a:lnTo>
                  <a:lnTo>
                    <a:pt x="643" y="486"/>
                  </a:lnTo>
                  <a:lnTo>
                    <a:pt x="640" y="489"/>
                  </a:lnTo>
                  <a:lnTo>
                    <a:pt x="640" y="491"/>
                  </a:lnTo>
                  <a:lnTo>
                    <a:pt x="637" y="491"/>
                  </a:lnTo>
                  <a:lnTo>
                    <a:pt x="635" y="497"/>
                  </a:lnTo>
                  <a:lnTo>
                    <a:pt x="630" y="502"/>
                  </a:lnTo>
                  <a:lnTo>
                    <a:pt x="630" y="505"/>
                  </a:lnTo>
                  <a:lnTo>
                    <a:pt x="627" y="507"/>
                  </a:lnTo>
                  <a:lnTo>
                    <a:pt x="624" y="513"/>
                  </a:lnTo>
                  <a:lnTo>
                    <a:pt x="622" y="513"/>
                  </a:lnTo>
                  <a:lnTo>
                    <a:pt x="616" y="523"/>
                  </a:lnTo>
                  <a:lnTo>
                    <a:pt x="614" y="526"/>
                  </a:lnTo>
                  <a:lnTo>
                    <a:pt x="611" y="529"/>
                  </a:lnTo>
                  <a:lnTo>
                    <a:pt x="608" y="531"/>
                  </a:lnTo>
                  <a:lnTo>
                    <a:pt x="606" y="534"/>
                  </a:lnTo>
                  <a:lnTo>
                    <a:pt x="606" y="536"/>
                  </a:lnTo>
                  <a:lnTo>
                    <a:pt x="598" y="544"/>
                  </a:lnTo>
                  <a:lnTo>
                    <a:pt x="595" y="547"/>
                  </a:lnTo>
                  <a:lnTo>
                    <a:pt x="595" y="550"/>
                  </a:lnTo>
                  <a:lnTo>
                    <a:pt x="595" y="552"/>
                  </a:lnTo>
                  <a:lnTo>
                    <a:pt x="592" y="552"/>
                  </a:lnTo>
                  <a:lnTo>
                    <a:pt x="592" y="555"/>
                  </a:lnTo>
                  <a:lnTo>
                    <a:pt x="590" y="560"/>
                  </a:lnTo>
                  <a:lnTo>
                    <a:pt x="590" y="563"/>
                  </a:lnTo>
                  <a:lnTo>
                    <a:pt x="587" y="568"/>
                  </a:lnTo>
                  <a:lnTo>
                    <a:pt x="584" y="574"/>
                  </a:lnTo>
                  <a:lnTo>
                    <a:pt x="584" y="576"/>
                  </a:lnTo>
                  <a:lnTo>
                    <a:pt x="582" y="576"/>
                  </a:lnTo>
                  <a:lnTo>
                    <a:pt x="582" y="579"/>
                  </a:lnTo>
                  <a:lnTo>
                    <a:pt x="582" y="582"/>
                  </a:lnTo>
                  <a:lnTo>
                    <a:pt x="584" y="582"/>
                  </a:lnTo>
                  <a:lnTo>
                    <a:pt x="584" y="584"/>
                  </a:lnTo>
                  <a:lnTo>
                    <a:pt x="584" y="587"/>
                  </a:lnTo>
                  <a:lnTo>
                    <a:pt x="584" y="590"/>
                  </a:lnTo>
                  <a:lnTo>
                    <a:pt x="584" y="592"/>
                  </a:lnTo>
                  <a:lnTo>
                    <a:pt x="584" y="595"/>
                  </a:lnTo>
                  <a:lnTo>
                    <a:pt x="587" y="598"/>
                  </a:lnTo>
                  <a:lnTo>
                    <a:pt x="587" y="600"/>
                  </a:lnTo>
                  <a:lnTo>
                    <a:pt x="587" y="603"/>
                  </a:lnTo>
                  <a:lnTo>
                    <a:pt x="584" y="606"/>
                  </a:lnTo>
                  <a:lnTo>
                    <a:pt x="582" y="606"/>
                  </a:lnTo>
                  <a:lnTo>
                    <a:pt x="579" y="608"/>
                  </a:lnTo>
                  <a:lnTo>
                    <a:pt x="576" y="608"/>
                  </a:lnTo>
                  <a:lnTo>
                    <a:pt x="574" y="608"/>
                  </a:lnTo>
                  <a:lnTo>
                    <a:pt x="568" y="614"/>
                  </a:lnTo>
                  <a:lnTo>
                    <a:pt x="566" y="616"/>
                  </a:lnTo>
                  <a:lnTo>
                    <a:pt x="563" y="619"/>
                  </a:lnTo>
                  <a:lnTo>
                    <a:pt x="563" y="621"/>
                  </a:lnTo>
                  <a:lnTo>
                    <a:pt x="566" y="624"/>
                  </a:lnTo>
                  <a:lnTo>
                    <a:pt x="566" y="627"/>
                  </a:lnTo>
                  <a:lnTo>
                    <a:pt x="566" y="629"/>
                  </a:lnTo>
                  <a:lnTo>
                    <a:pt x="566" y="632"/>
                  </a:lnTo>
                  <a:lnTo>
                    <a:pt x="566" y="635"/>
                  </a:lnTo>
                  <a:lnTo>
                    <a:pt x="563" y="637"/>
                  </a:lnTo>
                  <a:lnTo>
                    <a:pt x="561" y="637"/>
                  </a:lnTo>
                  <a:lnTo>
                    <a:pt x="558" y="640"/>
                  </a:lnTo>
                  <a:lnTo>
                    <a:pt x="555" y="640"/>
                  </a:lnTo>
                  <a:lnTo>
                    <a:pt x="555" y="643"/>
                  </a:lnTo>
                  <a:lnTo>
                    <a:pt x="550" y="643"/>
                  </a:lnTo>
                  <a:lnTo>
                    <a:pt x="547" y="643"/>
                  </a:lnTo>
                  <a:lnTo>
                    <a:pt x="545" y="643"/>
                  </a:lnTo>
                  <a:lnTo>
                    <a:pt x="542" y="643"/>
                  </a:lnTo>
                  <a:lnTo>
                    <a:pt x="539" y="645"/>
                  </a:lnTo>
                  <a:lnTo>
                    <a:pt x="537" y="645"/>
                  </a:lnTo>
                  <a:lnTo>
                    <a:pt x="534" y="645"/>
                  </a:lnTo>
                  <a:lnTo>
                    <a:pt x="529" y="648"/>
                  </a:lnTo>
                  <a:lnTo>
                    <a:pt x="526" y="651"/>
                  </a:lnTo>
                  <a:lnTo>
                    <a:pt x="526" y="653"/>
                  </a:lnTo>
                  <a:lnTo>
                    <a:pt x="526" y="656"/>
                  </a:lnTo>
                  <a:lnTo>
                    <a:pt x="526" y="661"/>
                  </a:lnTo>
                  <a:lnTo>
                    <a:pt x="526" y="664"/>
                  </a:lnTo>
                  <a:lnTo>
                    <a:pt x="526" y="667"/>
                  </a:lnTo>
                  <a:lnTo>
                    <a:pt x="526" y="669"/>
                  </a:lnTo>
                  <a:lnTo>
                    <a:pt x="529" y="672"/>
                  </a:lnTo>
                  <a:lnTo>
                    <a:pt x="529" y="677"/>
                  </a:lnTo>
                  <a:lnTo>
                    <a:pt x="529" y="680"/>
                  </a:lnTo>
                  <a:lnTo>
                    <a:pt x="531" y="683"/>
                  </a:lnTo>
                  <a:lnTo>
                    <a:pt x="534" y="696"/>
                  </a:lnTo>
                  <a:lnTo>
                    <a:pt x="534" y="704"/>
                  </a:lnTo>
                  <a:lnTo>
                    <a:pt x="537" y="706"/>
                  </a:lnTo>
                  <a:lnTo>
                    <a:pt x="537" y="709"/>
                  </a:lnTo>
                  <a:lnTo>
                    <a:pt x="537" y="712"/>
                  </a:lnTo>
                  <a:lnTo>
                    <a:pt x="539" y="717"/>
                  </a:lnTo>
                  <a:lnTo>
                    <a:pt x="539" y="720"/>
                  </a:lnTo>
                  <a:lnTo>
                    <a:pt x="539" y="722"/>
                  </a:lnTo>
                  <a:lnTo>
                    <a:pt x="539" y="725"/>
                  </a:lnTo>
                  <a:lnTo>
                    <a:pt x="539" y="728"/>
                  </a:lnTo>
                  <a:lnTo>
                    <a:pt x="542" y="728"/>
                  </a:lnTo>
                  <a:lnTo>
                    <a:pt x="542" y="730"/>
                  </a:lnTo>
                  <a:lnTo>
                    <a:pt x="542" y="733"/>
                  </a:lnTo>
                  <a:lnTo>
                    <a:pt x="542" y="736"/>
                  </a:lnTo>
                  <a:lnTo>
                    <a:pt x="542" y="738"/>
                  </a:lnTo>
                  <a:lnTo>
                    <a:pt x="545" y="741"/>
                  </a:lnTo>
                  <a:lnTo>
                    <a:pt x="545" y="744"/>
                  </a:lnTo>
                  <a:lnTo>
                    <a:pt x="545" y="746"/>
                  </a:lnTo>
                  <a:lnTo>
                    <a:pt x="545" y="749"/>
                  </a:lnTo>
                  <a:lnTo>
                    <a:pt x="545" y="752"/>
                  </a:lnTo>
                  <a:lnTo>
                    <a:pt x="547" y="752"/>
                  </a:lnTo>
                  <a:lnTo>
                    <a:pt x="547" y="754"/>
                  </a:lnTo>
                  <a:lnTo>
                    <a:pt x="547" y="757"/>
                  </a:lnTo>
                  <a:lnTo>
                    <a:pt x="547" y="760"/>
                  </a:lnTo>
                  <a:lnTo>
                    <a:pt x="547" y="762"/>
                  </a:lnTo>
                  <a:lnTo>
                    <a:pt x="550" y="768"/>
                  </a:lnTo>
                  <a:lnTo>
                    <a:pt x="550" y="773"/>
                  </a:lnTo>
                  <a:lnTo>
                    <a:pt x="553" y="776"/>
                  </a:lnTo>
                  <a:lnTo>
                    <a:pt x="553" y="778"/>
                  </a:lnTo>
                  <a:lnTo>
                    <a:pt x="553" y="781"/>
                  </a:lnTo>
                  <a:lnTo>
                    <a:pt x="553" y="784"/>
                  </a:lnTo>
                  <a:lnTo>
                    <a:pt x="555" y="786"/>
                  </a:lnTo>
                  <a:lnTo>
                    <a:pt x="555" y="789"/>
                  </a:lnTo>
                  <a:lnTo>
                    <a:pt x="553" y="789"/>
                  </a:lnTo>
                  <a:lnTo>
                    <a:pt x="550" y="789"/>
                  </a:lnTo>
                  <a:lnTo>
                    <a:pt x="547" y="789"/>
                  </a:lnTo>
                  <a:lnTo>
                    <a:pt x="545" y="789"/>
                  </a:lnTo>
                  <a:lnTo>
                    <a:pt x="542" y="789"/>
                  </a:lnTo>
                  <a:lnTo>
                    <a:pt x="539" y="789"/>
                  </a:lnTo>
                  <a:lnTo>
                    <a:pt x="537" y="789"/>
                  </a:lnTo>
                  <a:lnTo>
                    <a:pt x="526" y="789"/>
                  </a:lnTo>
                  <a:lnTo>
                    <a:pt x="523" y="789"/>
                  </a:lnTo>
                  <a:lnTo>
                    <a:pt x="521" y="789"/>
                  </a:lnTo>
                  <a:lnTo>
                    <a:pt x="518" y="789"/>
                  </a:lnTo>
                  <a:lnTo>
                    <a:pt x="515" y="789"/>
                  </a:lnTo>
                  <a:lnTo>
                    <a:pt x="513" y="789"/>
                  </a:lnTo>
                  <a:lnTo>
                    <a:pt x="510" y="789"/>
                  </a:lnTo>
                  <a:lnTo>
                    <a:pt x="507" y="789"/>
                  </a:lnTo>
                  <a:lnTo>
                    <a:pt x="505" y="789"/>
                  </a:lnTo>
                  <a:lnTo>
                    <a:pt x="502" y="789"/>
                  </a:lnTo>
                  <a:lnTo>
                    <a:pt x="499" y="789"/>
                  </a:lnTo>
                  <a:lnTo>
                    <a:pt x="499" y="791"/>
                  </a:lnTo>
                  <a:lnTo>
                    <a:pt x="497" y="791"/>
                  </a:lnTo>
                  <a:lnTo>
                    <a:pt x="497" y="794"/>
                  </a:lnTo>
                  <a:lnTo>
                    <a:pt x="494" y="794"/>
                  </a:lnTo>
                  <a:lnTo>
                    <a:pt x="494" y="797"/>
                  </a:lnTo>
                  <a:lnTo>
                    <a:pt x="491" y="797"/>
                  </a:lnTo>
                  <a:lnTo>
                    <a:pt x="491" y="799"/>
                  </a:lnTo>
                  <a:lnTo>
                    <a:pt x="489" y="799"/>
                  </a:lnTo>
                  <a:lnTo>
                    <a:pt x="489" y="802"/>
                  </a:lnTo>
                  <a:lnTo>
                    <a:pt x="486" y="802"/>
                  </a:lnTo>
                  <a:lnTo>
                    <a:pt x="486" y="805"/>
                  </a:lnTo>
                  <a:lnTo>
                    <a:pt x="484" y="805"/>
                  </a:lnTo>
                  <a:lnTo>
                    <a:pt x="484" y="807"/>
                  </a:lnTo>
                  <a:lnTo>
                    <a:pt x="486" y="807"/>
                  </a:lnTo>
                  <a:lnTo>
                    <a:pt x="486" y="810"/>
                  </a:lnTo>
                  <a:lnTo>
                    <a:pt x="486" y="813"/>
                  </a:lnTo>
                  <a:lnTo>
                    <a:pt x="484" y="813"/>
                  </a:lnTo>
                  <a:lnTo>
                    <a:pt x="484" y="810"/>
                  </a:lnTo>
                  <a:lnTo>
                    <a:pt x="481" y="810"/>
                  </a:lnTo>
                  <a:lnTo>
                    <a:pt x="481" y="813"/>
                  </a:lnTo>
                  <a:lnTo>
                    <a:pt x="484" y="813"/>
                  </a:lnTo>
                  <a:lnTo>
                    <a:pt x="484" y="815"/>
                  </a:lnTo>
                  <a:lnTo>
                    <a:pt x="481" y="815"/>
                  </a:lnTo>
                  <a:lnTo>
                    <a:pt x="481" y="818"/>
                  </a:lnTo>
                  <a:lnTo>
                    <a:pt x="478" y="818"/>
                  </a:lnTo>
                  <a:lnTo>
                    <a:pt x="476" y="821"/>
                  </a:lnTo>
                  <a:lnTo>
                    <a:pt x="476" y="823"/>
                  </a:lnTo>
                  <a:lnTo>
                    <a:pt x="476" y="826"/>
                  </a:lnTo>
                  <a:lnTo>
                    <a:pt x="473" y="826"/>
                  </a:lnTo>
                  <a:lnTo>
                    <a:pt x="473" y="823"/>
                  </a:lnTo>
                  <a:lnTo>
                    <a:pt x="473" y="821"/>
                  </a:lnTo>
                  <a:lnTo>
                    <a:pt x="470" y="821"/>
                  </a:lnTo>
                  <a:lnTo>
                    <a:pt x="468" y="821"/>
                  </a:lnTo>
                  <a:lnTo>
                    <a:pt x="468" y="823"/>
                  </a:lnTo>
                  <a:lnTo>
                    <a:pt x="465" y="823"/>
                  </a:lnTo>
                  <a:lnTo>
                    <a:pt x="465" y="821"/>
                  </a:lnTo>
                  <a:lnTo>
                    <a:pt x="465" y="818"/>
                  </a:lnTo>
                  <a:lnTo>
                    <a:pt x="465" y="821"/>
                  </a:lnTo>
                  <a:lnTo>
                    <a:pt x="462" y="821"/>
                  </a:lnTo>
                  <a:lnTo>
                    <a:pt x="460" y="821"/>
                  </a:lnTo>
                  <a:lnTo>
                    <a:pt x="462" y="821"/>
                  </a:lnTo>
                  <a:lnTo>
                    <a:pt x="462" y="823"/>
                  </a:lnTo>
                  <a:lnTo>
                    <a:pt x="460" y="823"/>
                  </a:lnTo>
                  <a:lnTo>
                    <a:pt x="457" y="821"/>
                  </a:lnTo>
                  <a:lnTo>
                    <a:pt x="454" y="823"/>
                  </a:lnTo>
                  <a:lnTo>
                    <a:pt x="452" y="823"/>
                  </a:lnTo>
                  <a:lnTo>
                    <a:pt x="452" y="821"/>
                  </a:lnTo>
                  <a:lnTo>
                    <a:pt x="454" y="818"/>
                  </a:lnTo>
                  <a:lnTo>
                    <a:pt x="452" y="818"/>
                  </a:lnTo>
                  <a:lnTo>
                    <a:pt x="449" y="818"/>
                  </a:lnTo>
                  <a:lnTo>
                    <a:pt x="449" y="821"/>
                  </a:lnTo>
                  <a:lnTo>
                    <a:pt x="446" y="818"/>
                  </a:lnTo>
                  <a:lnTo>
                    <a:pt x="446" y="821"/>
                  </a:lnTo>
                  <a:lnTo>
                    <a:pt x="446" y="823"/>
                  </a:lnTo>
                  <a:lnTo>
                    <a:pt x="444" y="821"/>
                  </a:lnTo>
                  <a:lnTo>
                    <a:pt x="441" y="823"/>
                  </a:lnTo>
                  <a:lnTo>
                    <a:pt x="441" y="826"/>
                  </a:lnTo>
                  <a:lnTo>
                    <a:pt x="438" y="826"/>
                  </a:lnTo>
                  <a:lnTo>
                    <a:pt x="438" y="823"/>
                  </a:lnTo>
                  <a:lnTo>
                    <a:pt x="436" y="826"/>
                  </a:lnTo>
                  <a:lnTo>
                    <a:pt x="433" y="826"/>
                  </a:lnTo>
                  <a:lnTo>
                    <a:pt x="433" y="823"/>
                  </a:lnTo>
                  <a:lnTo>
                    <a:pt x="433" y="826"/>
                  </a:lnTo>
                  <a:lnTo>
                    <a:pt x="430" y="826"/>
                  </a:lnTo>
                  <a:lnTo>
                    <a:pt x="430" y="829"/>
                  </a:lnTo>
                  <a:lnTo>
                    <a:pt x="430" y="826"/>
                  </a:lnTo>
                  <a:lnTo>
                    <a:pt x="428" y="826"/>
                  </a:lnTo>
                  <a:lnTo>
                    <a:pt x="425" y="829"/>
                  </a:lnTo>
                  <a:lnTo>
                    <a:pt x="422" y="831"/>
                  </a:lnTo>
                  <a:lnTo>
                    <a:pt x="420" y="829"/>
                  </a:lnTo>
                  <a:lnTo>
                    <a:pt x="417" y="829"/>
                  </a:lnTo>
                  <a:lnTo>
                    <a:pt x="415" y="829"/>
                  </a:lnTo>
                  <a:lnTo>
                    <a:pt x="415" y="831"/>
                  </a:lnTo>
                  <a:lnTo>
                    <a:pt x="417" y="831"/>
                  </a:lnTo>
                  <a:lnTo>
                    <a:pt x="415" y="831"/>
                  </a:lnTo>
                  <a:lnTo>
                    <a:pt x="412" y="831"/>
                  </a:lnTo>
                  <a:lnTo>
                    <a:pt x="412" y="834"/>
                  </a:lnTo>
                  <a:lnTo>
                    <a:pt x="415" y="834"/>
                  </a:lnTo>
                  <a:lnTo>
                    <a:pt x="412" y="834"/>
                  </a:lnTo>
                  <a:lnTo>
                    <a:pt x="412" y="837"/>
                  </a:lnTo>
                  <a:lnTo>
                    <a:pt x="415" y="839"/>
                  </a:lnTo>
                  <a:lnTo>
                    <a:pt x="412" y="839"/>
                  </a:lnTo>
                  <a:lnTo>
                    <a:pt x="409" y="837"/>
                  </a:lnTo>
                  <a:lnTo>
                    <a:pt x="409" y="839"/>
                  </a:lnTo>
                  <a:lnTo>
                    <a:pt x="407" y="839"/>
                  </a:lnTo>
                  <a:lnTo>
                    <a:pt x="404" y="839"/>
                  </a:lnTo>
                  <a:lnTo>
                    <a:pt x="404" y="842"/>
                  </a:lnTo>
                  <a:lnTo>
                    <a:pt x="407" y="842"/>
                  </a:lnTo>
                  <a:lnTo>
                    <a:pt x="409" y="845"/>
                  </a:lnTo>
                  <a:lnTo>
                    <a:pt x="407" y="845"/>
                  </a:lnTo>
                  <a:lnTo>
                    <a:pt x="407" y="847"/>
                  </a:lnTo>
                  <a:lnTo>
                    <a:pt x="404" y="847"/>
                  </a:lnTo>
                  <a:lnTo>
                    <a:pt x="401" y="850"/>
                  </a:lnTo>
                  <a:lnTo>
                    <a:pt x="399" y="853"/>
                  </a:lnTo>
                  <a:lnTo>
                    <a:pt x="396" y="853"/>
                  </a:lnTo>
                  <a:lnTo>
                    <a:pt x="396" y="855"/>
                  </a:lnTo>
                  <a:lnTo>
                    <a:pt x="393" y="855"/>
                  </a:lnTo>
                  <a:lnTo>
                    <a:pt x="393" y="853"/>
                  </a:lnTo>
                  <a:lnTo>
                    <a:pt x="391" y="855"/>
                  </a:lnTo>
                  <a:lnTo>
                    <a:pt x="391" y="858"/>
                  </a:lnTo>
                  <a:lnTo>
                    <a:pt x="391" y="861"/>
                  </a:lnTo>
                  <a:lnTo>
                    <a:pt x="388" y="861"/>
                  </a:lnTo>
                  <a:lnTo>
                    <a:pt x="385" y="861"/>
                  </a:lnTo>
                  <a:lnTo>
                    <a:pt x="388" y="861"/>
                  </a:lnTo>
                  <a:lnTo>
                    <a:pt x="388" y="863"/>
                  </a:lnTo>
                  <a:lnTo>
                    <a:pt x="385" y="863"/>
                  </a:lnTo>
                  <a:lnTo>
                    <a:pt x="385" y="861"/>
                  </a:lnTo>
                  <a:lnTo>
                    <a:pt x="383" y="861"/>
                  </a:lnTo>
                  <a:lnTo>
                    <a:pt x="383" y="863"/>
                  </a:lnTo>
                  <a:lnTo>
                    <a:pt x="383" y="866"/>
                  </a:lnTo>
                  <a:lnTo>
                    <a:pt x="380" y="866"/>
                  </a:lnTo>
                  <a:lnTo>
                    <a:pt x="380" y="869"/>
                  </a:lnTo>
                  <a:lnTo>
                    <a:pt x="377" y="869"/>
                  </a:lnTo>
                  <a:lnTo>
                    <a:pt x="377" y="866"/>
                  </a:lnTo>
                  <a:lnTo>
                    <a:pt x="375" y="866"/>
                  </a:lnTo>
                  <a:lnTo>
                    <a:pt x="375" y="863"/>
                  </a:lnTo>
                  <a:lnTo>
                    <a:pt x="372" y="863"/>
                  </a:lnTo>
                  <a:lnTo>
                    <a:pt x="372" y="866"/>
                  </a:lnTo>
                  <a:lnTo>
                    <a:pt x="369" y="869"/>
                  </a:lnTo>
                  <a:lnTo>
                    <a:pt x="367" y="869"/>
                  </a:lnTo>
                  <a:lnTo>
                    <a:pt x="364" y="869"/>
                  </a:lnTo>
                  <a:lnTo>
                    <a:pt x="364" y="871"/>
                  </a:lnTo>
                  <a:lnTo>
                    <a:pt x="361" y="869"/>
                  </a:lnTo>
                  <a:lnTo>
                    <a:pt x="361" y="871"/>
                  </a:lnTo>
                  <a:lnTo>
                    <a:pt x="361" y="874"/>
                  </a:lnTo>
                  <a:lnTo>
                    <a:pt x="359" y="874"/>
                  </a:lnTo>
                  <a:lnTo>
                    <a:pt x="359" y="876"/>
                  </a:lnTo>
                  <a:lnTo>
                    <a:pt x="361" y="876"/>
                  </a:lnTo>
                  <a:lnTo>
                    <a:pt x="359" y="876"/>
                  </a:lnTo>
                  <a:lnTo>
                    <a:pt x="356" y="879"/>
                  </a:lnTo>
                  <a:lnTo>
                    <a:pt x="356" y="882"/>
                  </a:lnTo>
                  <a:lnTo>
                    <a:pt x="353" y="879"/>
                  </a:lnTo>
                  <a:lnTo>
                    <a:pt x="353" y="882"/>
                  </a:lnTo>
                  <a:lnTo>
                    <a:pt x="356" y="884"/>
                  </a:lnTo>
                  <a:lnTo>
                    <a:pt x="359" y="882"/>
                  </a:lnTo>
                  <a:lnTo>
                    <a:pt x="356" y="884"/>
                  </a:lnTo>
                  <a:lnTo>
                    <a:pt x="356" y="887"/>
                  </a:lnTo>
                  <a:lnTo>
                    <a:pt x="356" y="890"/>
                  </a:lnTo>
                  <a:lnTo>
                    <a:pt x="359" y="890"/>
                  </a:lnTo>
                  <a:lnTo>
                    <a:pt x="356" y="890"/>
                  </a:lnTo>
                  <a:lnTo>
                    <a:pt x="356" y="892"/>
                  </a:lnTo>
                  <a:lnTo>
                    <a:pt x="353" y="892"/>
                  </a:lnTo>
                  <a:lnTo>
                    <a:pt x="351" y="892"/>
                  </a:lnTo>
                  <a:lnTo>
                    <a:pt x="351" y="890"/>
                  </a:lnTo>
                  <a:lnTo>
                    <a:pt x="348" y="892"/>
                  </a:lnTo>
                  <a:lnTo>
                    <a:pt x="346" y="895"/>
                  </a:lnTo>
                  <a:lnTo>
                    <a:pt x="346" y="898"/>
                  </a:lnTo>
                  <a:lnTo>
                    <a:pt x="346" y="900"/>
                  </a:lnTo>
                  <a:lnTo>
                    <a:pt x="346" y="903"/>
                  </a:lnTo>
                  <a:lnTo>
                    <a:pt x="343" y="903"/>
                  </a:lnTo>
                  <a:lnTo>
                    <a:pt x="343" y="906"/>
                  </a:lnTo>
                  <a:lnTo>
                    <a:pt x="340" y="906"/>
                  </a:lnTo>
                  <a:lnTo>
                    <a:pt x="338" y="906"/>
                  </a:lnTo>
                  <a:lnTo>
                    <a:pt x="335" y="906"/>
                  </a:lnTo>
                  <a:lnTo>
                    <a:pt x="332" y="906"/>
                  </a:lnTo>
                  <a:lnTo>
                    <a:pt x="330" y="903"/>
                  </a:lnTo>
                  <a:lnTo>
                    <a:pt x="330" y="906"/>
                  </a:lnTo>
                  <a:lnTo>
                    <a:pt x="330" y="903"/>
                  </a:lnTo>
                  <a:lnTo>
                    <a:pt x="327" y="903"/>
                  </a:lnTo>
                  <a:lnTo>
                    <a:pt x="324" y="906"/>
                  </a:lnTo>
                  <a:lnTo>
                    <a:pt x="324" y="903"/>
                  </a:lnTo>
                  <a:lnTo>
                    <a:pt x="322" y="903"/>
                  </a:lnTo>
                  <a:lnTo>
                    <a:pt x="319" y="903"/>
                  </a:lnTo>
                  <a:lnTo>
                    <a:pt x="316" y="906"/>
                  </a:lnTo>
                  <a:lnTo>
                    <a:pt x="316" y="903"/>
                  </a:lnTo>
                  <a:lnTo>
                    <a:pt x="314" y="903"/>
                  </a:lnTo>
                  <a:lnTo>
                    <a:pt x="314" y="900"/>
                  </a:lnTo>
                  <a:lnTo>
                    <a:pt x="311" y="900"/>
                  </a:lnTo>
                  <a:lnTo>
                    <a:pt x="308" y="900"/>
                  </a:lnTo>
                  <a:lnTo>
                    <a:pt x="306" y="903"/>
                  </a:lnTo>
                  <a:lnTo>
                    <a:pt x="308" y="903"/>
                  </a:lnTo>
                  <a:lnTo>
                    <a:pt x="306" y="903"/>
                  </a:lnTo>
                  <a:lnTo>
                    <a:pt x="306" y="900"/>
                  </a:lnTo>
                  <a:lnTo>
                    <a:pt x="306" y="898"/>
                  </a:lnTo>
                  <a:lnTo>
                    <a:pt x="303" y="898"/>
                  </a:lnTo>
                  <a:lnTo>
                    <a:pt x="300" y="898"/>
                  </a:lnTo>
                  <a:lnTo>
                    <a:pt x="298" y="898"/>
                  </a:lnTo>
                  <a:lnTo>
                    <a:pt x="295" y="898"/>
                  </a:lnTo>
                  <a:lnTo>
                    <a:pt x="292" y="895"/>
                  </a:lnTo>
                  <a:lnTo>
                    <a:pt x="290" y="895"/>
                  </a:lnTo>
                  <a:lnTo>
                    <a:pt x="287" y="895"/>
                  </a:lnTo>
                  <a:lnTo>
                    <a:pt x="287" y="898"/>
                  </a:lnTo>
                  <a:lnTo>
                    <a:pt x="290" y="898"/>
                  </a:lnTo>
                  <a:lnTo>
                    <a:pt x="290" y="900"/>
                  </a:lnTo>
                  <a:lnTo>
                    <a:pt x="287" y="900"/>
                  </a:lnTo>
                  <a:lnTo>
                    <a:pt x="284" y="900"/>
                  </a:lnTo>
                  <a:lnTo>
                    <a:pt x="284" y="898"/>
                  </a:lnTo>
                  <a:lnTo>
                    <a:pt x="282" y="898"/>
                  </a:lnTo>
                  <a:lnTo>
                    <a:pt x="282" y="900"/>
                  </a:lnTo>
                  <a:lnTo>
                    <a:pt x="279" y="898"/>
                  </a:lnTo>
                  <a:lnTo>
                    <a:pt x="276" y="898"/>
                  </a:lnTo>
                  <a:lnTo>
                    <a:pt x="274" y="898"/>
                  </a:lnTo>
                  <a:lnTo>
                    <a:pt x="271" y="898"/>
                  </a:lnTo>
                  <a:lnTo>
                    <a:pt x="269" y="895"/>
                  </a:lnTo>
                  <a:lnTo>
                    <a:pt x="266" y="895"/>
                  </a:lnTo>
                  <a:lnTo>
                    <a:pt x="266" y="892"/>
                  </a:lnTo>
                  <a:lnTo>
                    <a:pt x="263" y="892"/>
                  </a:lnTo>
                  <a:lnTo>
                    <a:pt x="263" y="890"/>
                  </a:lnTo>
                  <a:lnTo>
                    <a:pt x="261" y="890"/>
                  </a:lnTo>
                  <a:lnTo>
                    <a:pt x="258" y="887"/>
                  </a:lnTo>
                  <a:lnTo>
                    <a:pt x="253" y="884"/>
                  </a:lnTo>
                  <a:close/>
                </a:path>
              </a:pathLst>
            </a:custGeom>
            <a:solidFill>
              <a:schemeClr val="accent5"/>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7">
              <a:extLst>
                <a:ext uri="{FF2B5EF4-FFF2-40B4-BE49-F238E27FC236}">
                  <a16:creationId xmlns:a16="http://schemas.microsoft.com/office/drawing/2014/main" id="{17825635-EDAC-E9FE-FFD8-BE9B40291910}"/>
                </a:ext>
              </a:extLst>
            </p:cNvPr>
            <p:cNvSpPr>
              <a:spLocks/>
            </p:cNvSpPr>
            <p:nvPr/>
          </p:nvSpPr>
          <p:spPr bwMode="auto">
            <a:xfrm>
              <a:off x="1845" y="2700"/>
              <a:ext cx="391" cy="539"/>
            </a:xfrm>
            <a:custGeom>
              <a:avLst/>
              <a:gdLst>
                <a:gd name="T0" fmla="*/ 215 w 391"/>
                <a:gd name="T1" fmla="*/ 512 h 539"/>
                <a:gd name="T2" fmla="*/ 218 w 391"/>
                <a:gd name="T3" fmla="*/ 531 h 539"/>
                <a:gd name="T4" fmla="*/ 205 w 391"/>
                <a:gd name="T5" fmla="*/ 534 h 539"/>
                <a:gd name="T6" fmla="*/ 194 w 391"/>
                <a:gd name="T7" fmla="*/ 520 h 539"/>
                <a:gd name="T8" fmla="*/ 184 w 391"/>
                <a:gd name="T9" fmla="*/ 507 h 539"/>
                <a:gd name="T10" fmla="*/ 165 w 391"/>
                <a:gd name="T11" fmla="*/ 502 h 539"/>
                <a:gd name="T12" fmla="*/ 149 w 391"/>
                <a:gd name="T13" fmla="*/ 494 h 539"/>
                <a:gd name="T14" fmla="*/ 141 w 391"/>
                <a:gd name="T15" fmla="*/ 473 h 539"/>
                <a:gd name="T16" fmla="*/ 130 w 391"/>
                <a:gd name="T17" fmla="*/ 462 h 539"/>
                <a:gd name="T18" fmla="*/ 115 w 391"/>
                <a:gd name="T19" fmla="*/ 451 h 539"/>
                <a:gd name="T20" fmla="*/ 101 w 391"/>
                <a:gd name="T21" fmla="*/ 435 h 539"/>
                <a:gd name="T22" fmla="*/ 85 w 391"/>
                <a:gd name="T23" fmla="*/ 422 h 539"/>
                <a:gd name="T24" fmla="*/ 69 w 391"/>
                <a:gd name="T25" fmla="*/ 406 h 539"/>
                <a:gd name="T26" fmla="*/ 51 w 391"/>
                <a:gd name="T27" fmla="*/ 398 h 539"/>
                <a:gd name="T28" fmla="*/ 48 w 391"/>
                <a:gd name="T29" fmla="*/ 380 h 539"/>
                <a:gd name="T30" fmla="*/ 40 w 391"/>
                <a:gd name="T31" fmla="*/ 390 h 539"/>
                <a:gd name="T32" fmla="*/ 32 w 391"/>
                <a:gd name="T33" fmla="*/ 380 h 539"/>
                <a:gd name="T34" fmla="*/ 30 w 391"/>
                <a:gd name="T35" fmla="*/ 364 h 539"/>
                <a:gd name="T36" fmla="*/ 22 w 391"/>
                <a:gd name="T37" fmla="*/ 335 h 539"/>
                <a:gd name="T38" fmla="*/ 43 w 391"/>
                <a:gd name="T39" fmla="*/ 316 h 539"/>
                <a:gd name="T40" fmla="*/ 8 w 391"/>
                <a:gd name="T41" fmla="*/ 295 h 539"/>
                <a:gd name="T42" fmla="*/ 6 w 391"/>
                <a:gd name="T43" fmla="*/ 265 h 539"/>
                <a:gd name="T44" fmla="*/ 35 w 391"/>
                <a:gd name="T45" fmla="*/ 255 h 539"/>
                <a:gd name="T46" fmla="*/ 53 w 391"/>
                <a:gd name="T47" fmla="*/ 250 h 539"/>
                <a:gd name="T48" fmla="*/ 67 w 391"/>
                <a:gd name="T49" fmla="*/ 239 h 539"/>
                <a:gd name="T50" fmla="*/ 69 w 391"/>
                <a:gd name="T51" fmla="*/ 212 h 539"/>
                <a:gd name="T52" fmla="*/ 83 w 391"/>
                <a:gd name="T53" fmla="*/ 202 h 539"/>
                <a:gd name="T54" fmla="*/ 101 w 391"/>
                <a:gd name="T55" fmla="*/ 188 h 539"/>
                <a:gd name="T56" fmla="*/ 120 w 391"/>
                <a:gd name="T57" fmla="*/ 178 h 539"/>
                <a:gd name="T58" fmla="*/ 128 w 391"/>
                <a:gd name="T59" fmla="*/ 154 h 539"/>
                <a:gd name="T60" fmla="*/ 162 w 391"/>
                <a:gd name="T61" fmla="*/ 162 h 539"/>
                <a:gd name="T62" fmla="*/ 189 w 391"/>
                <a:gd name="T63" fmla="*/ 149 h 539"/>
                <a:gd name="T64" fmla="*/ 207 w 391"/>
                <a:gd name="T65" fmla="*/ 133 h 539"/>
                <a:gd name="T66" fmla="*/ 229 w 391"/>
                <a:gd name="T67" fmla="*/ 114 h 539"/>
                <a:gd name="T68" fmla="*/ 237 w 391"/>
                <a:gd name="T69" fmla="*/ 93 h 539"/>
                <a:gd name="T70" fmla="*/ 245 w 391"/>
                <a:gd name="T71" fmla="*/ 74 h 539"/>
                <a:gd name="T72" fmla="*/ 255 w 391"/>
                <a:gd name="T73" fmla="*/ 58 h 539"/>
                <a:gd name="T74" fmla="*/ 271 w 391"/>
                <a:gd name="T75" fmla="*/ 45 h 539"/>
                <a:gd name="T76" fmla="*/ 311 w 391"/>
                <a:gd name="T77" fmla="*/ 26 h 539"/>
                <a:gd name="T78" fmla="*/ 343 w 391"/>
                <a:gd name="T79" fmla="*/ 5 h 539"/>
                <a:gd name="T80" fmla="*/ 359 w 391"/>
                <a:gd name="T81" fmla="*/ 45 h 539"/>
                <a:gd name="T82" fmla="*/ 361 w 391"/>
                <a:gd name="T83" fmla="*/ 95 h 539"/>
                <a:gd name="T84" fmla="*/ 375 w 391"/>
                <a:gd name="T85" fmla="*/ 125 h 539"/>
                <a:gd name="T86" fmla="*/ 385 w 391"/>
                <a:gd name="T87" fmla="*/ 146 h 539"/>
                <a:gd name="T88" fmla="*/ 377 w 391"/>
                <a:gd name="T89" fmla="*/ 167 h 539"/>
                <a:gd name="T90" fmla="*/ 359 w 391"/>
                <a:gd name="T91" fmla="*/ 178 h 539"/>
                <a:gd name="T92" fmla="*/ 335 w 391"/>
                <a:gd name="T93" fmla="*/ 199 h 539"/>
                <a:gd name="T94" fmla="*/ 306 w 391"/>
                <a:gd name="T95" fmla="*/ 212 h 539"/>
                <a:gd name="T96" fmla="*/ 306 w 391"/>
                <a:gd name="T97" fmla="*/ 239 h 539"/>
                <a:gd name="T98" fmla="*/ 303 w 391"/>
                <a:gd name="T99" fmla="*/ 279 h 539"/>
                <a:gd name="T100" fmla="*/ 292 w 391"/>
                <a:gd name="T101" fmla="*/ 308 h 539"/>
                <a:gd name="T102" fmla="*/ 282 w 391"/>
                <a:gd name="T103" fmla="*/ 327 h 539"/>
                <a:gd name="T104" fmla="*/ 258 w 391"/>
                <a:gd name="T105" fmla="*/ 353 h 539"/>
                <a:gd name="T106" fmla="*/ 231 w 391"/>
                <a:gd name="T107" fmla="*/ 372 h 539"/>
                <a:gd name="T108" fmla="*/ 215 w 391"/>
                <a:gd name="T109" fmla="*/ 388 h 539"/>
                <a:gd name="T110" fmla="*/ 218 w 391"/>
                <a:gd name="T111" fmla="*/ 417 h 539"/>
                <a:gd name="T112" fmla="*/ 215 w 391"/>
                <a:gd name="T113" fmla="*/ 449 h 539"/>
                <a:gd name="T114" fmla="*/ 218 w 391"/>
                <a:gd name="T115" fmla="*/ 478 h 539"/>
                <a:gd name="T116" fmla="*/ 213 w 391"/>
                <a:gd name="T117" fmla="*/ 494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1" h="539">
                  <a:moveTo>
                    <a:pt x="213" y="497"/>
                  </a:moveTo>
                  <a:lnTo>
                    <a:pt x="210" y="497"/>
                  </a:lnTo>
                  <a:lnTo>
                    <a:pt x="210" y="499"/>
                  </a:lnTo>
                  <a:lnTo>
                    <a:pt x="213" y="504"/>
                  </a:lnTo>
                  <a:lnTo>
                    <a:pt x="213" y="507"/>
                  </a:lnTo>
                  <a:lnTo>
                    <a:pt x="213" y="510"/>
                  </a:lnTo>
                  <a:lnTo>
                    <a:pt x="213" y="512"/>
                  </a:lnTo>
                  <a:lnTo>
                    <a:pt x="215" y="512"/>
                  </a:lnTo>
                  <a:lnTo>
                    <a:pt x="215" y="515"/>
                  </a:lnTo>
                  <a:lnTo>
                    <a:pt x="218" y="515"/>
                  </a:lnTo>
                  <a:lnTo>
                    <a:pt x="218" y="518"/>
                  </a:lnTo>
                  <a:lnTo>
                    <a:pt x="221" y="518"/>
                  </a:lnTo>
                  <a:lnTo>
                    <a:pt x="221" y="520"/>
                  </a:lnTo>
                  <a:lnTo>
                    <a:pt x="223" y="526"/>
                  </a:lnTo>
                  <a:lnTo>
                    <a:pt x="221" y="528"/>
                  </a:lnTo>
                  <a:lnTo>
                    <a:pt x="218" y="531"/>
                  </a:lnTo>
                  <a:lnTo>
                    <a:pt x="215" y="531"/>
                  </a:lnTo>
                  <a:lnTo>
                    <a:pt x="213" y="534"/>
                  </a:lnTo>
                  <a:lnTo>
                    <a:pt x="213" y="536"/>
                  </a:lnTo>
                  <a:lnTo>
                    <a:pt x="210" y="536"/>
                  </a:lnTo>
                  <a:lnTo>
                    <a:pt x="210" y="539"/>
                  </a:lnTo>
                  <a:lnTo>
                    <a:pt x="207" y="536"/>
                  </a:lnTo>
                  <a:lnTo>
                    <a:pt x="205" y="536"/>
                  </a:lnTo>
                  <a:lnTo>
                    <a:pt x="205" y="534"/>
                  </a:lnTo>
                  <a:lnTo>
                    <a:pt x="202" y="534"/>
                  </a:lnTo>
                  <a:lnTo>
                    <a:pt x="199" y="531"/>
                  </a:lnTo>
                  <a:lnTo>
                    <a:pt x="199" y="528"/>
                  </a:lnTo>
                  <a:lnTo>
                    <a:pt x="199" y="526"/>
                  </a:lnTo>
                  <a:lnTo>
                    <a:pt x="199" y="523"/>
                  </a:lnTo>
                  <a:lnTo>
                    <a:pt x="197" y="523"/>
                  </a:lnTo>
                  <a:lnTo>
                    <a:pt x="194" y="523"/>
                  </a:lnTo>
                  <a:lnTo>
                    <a:pt x="194" y="520"/>
                  </a:lnTo>
                  <a:lnTo>
                    <a:pt x="194" y="518"/>
                  </a:lnTo>
                  <a:lnTo>
                    <a:pt x="194" y="515"/>
                  </a:lnTo>
                  <a:lnTo>
                    <a:pt x="192" y="515"/>
                  </a:lnTo>
                  <a:lnTo>
                    <a:pt x="189" y="512"/>
                  </a:lnTo>
                  <a:lnTo>
                    <a:pt x="189" y="510"/>
                  </a:lnTo>
                  <a:lnTo>
                    <a:pt x="186" y="510"/>
                  </a:lnTo>
                  <a:lnTo>
                    <a:pt x="186" y="507"/>
                  </a:lnTo>
                  <a:lnTo>
                    <a:pt x="184" y="507"/>
                  </a:lnTo>
                  <a:lnTo>
                    <a:pt x="181" y="504"/>
                  </a:lnTo>
                  <a:lnTo>
                    <a:pt x="178" y="504"/>
                  </a:lnTo>
                  <a:lnTo>
                    <a:pt x="176" y="504"/>
                  </a:lnTo>
                  <a:lnTo>
                    <a:pt x="173" y="504"/>
                  </a:lnTo>
                  <a:lnTo>
                    <a:pt x="170" y="504"/>
                  </a:lnTo>
                  <a:lnTo>
                    <a:pt x="168" y="504"/>
                  </a:lnTo>
                  <a:lnTo>
                    <a:pt x="168" y="502"/>
                  </a:lnTo>
                  <a:lnTo>
                    <a:pt x="165" y="502"/>
                  </a:lnTo>
                  <a:lnTo>
                    <a:pt x="162" y="502"/>
                  </a:lnTo>
                  <a:lnTo>
                    <a:pt x="160" y="504"/>
                  </a:lnTo>
                  <a:lnTo>
                    <a:pt x="157" y="502"/>
                  </a:lnTo>
                  <a:lnTo>
                    <a:pt x="157" y="504"/>
                  </a:lnTo>
                  <a:lnTo>
                    <a:pt x="154" y="502"/>
                  </a:lnTo>
                  <a:lnTo>
                    <a:pt x="152" y="497"/>
                  </a:lnTo>
                  <a:lnTo>
                    <a:pt x="152" y="494"/>
                  </a:lnTo>
                  <a:lnTo>
                    <a:pt x="149" y="494"/>
                  </a:lnTo>
                  <a:lnTo>
                    <a:pt x="149" y="489"/>
                  </a:lnTo>
                  <a:lnTo>
                    <a:pt x="146" y="489"/>
                  </a:lnTo>
                  <a:lnTo>
                    <a:pt x="146" y="486"/>
                  </a:lnTo>
                  <a:lnTo>
                    <a:pt x="144" y="483"/>
                  </a:lnTo>
                  <a:lnTo>
                    <a:pt x="146" y="481"/>
                  </a:lnTo>
                  <a:lnTo>
                    <a:pt x="144" y="478"/>
                  </a:lnTo>
                  <a:lnTo>
                    <a:pt x="141" y="475"/>
                  </a:lnTo>
                  <a:lnTo>
                    <a:pt x="141" y="473"/>
                  </a:lnTo>
                  <a:lnTo>
                    <a:pt x="138" y="473"/>
                  </a:lnTo>
                  <a:lnTo>
                    <a:pt x="138" y="470"/>
                  </a:lnTo>
                  <a:lnTo>
                    <a:pt x="136" y="470"/>
                  </a:lnTo>
                  <a:lnTo>
                    <a:pt x="136" y="467"/>
                  </a:lnTo>
                  <a:lnTo>
                    <a:pt x="133" y="467"/>
                  </a:lnTo>
                  <a:lnTo>
                    <a:pt x="133" y="465"/>
                  </a:lnTo>
                  <a:lnTo>
                    <a:pt x="130" y="465"/>
                  </a:lnTo>
                  <a:lnTo>
                    <a:pt x="130" y="462"/>
                  </a:lnTo>
                  <a:lnTo>
                    <a:pt x="128" y="462"/>
                  </a:lnTo>
                  <a:lnTo>
                    <a:pt x="125" y="459"/>
                  </a:lnTo>
                  <a:lnTo>
                    <a:pt x="122" y="457"/>
                  </a:lnTo>
                  <a:lnTo>
                    <a:pt x="122" y="454"/>
                  </a:lnTo>
                  <a:lnTo>
                    <a:pt x="120" y="454"/>
                  </a:lnTo>
                  <a:lnTo>
                    <a:pt x="120" y="451"/>
                  </a:lnTo>
                  <a:lnTo>
                    <a:pt x="117" y="451"/>
                  </a:lnTo>
                  <a:lnTo>
                    <a:pt x="115" y="451"/>
                  </a:lnTo>
                  <a:lnTo>
                    <a:pt x="112" y="449"/>
                  </a:lnTo>
                  <a:lnTo>
                    <a:pt x="109" y="446"/>
                  </a:lnTo>
                  <a:lnTo>
                    <a:pt x="109" y="443"/>
                  </a:lnTo>
                  <a:lnTo>
                    <a:pt x="107" y="443"/>
                  </a:lnTo>
                  <a:lnTo>
                    <a:pt x="107" y="441"/>
                  </a:lnTo>
                  <a:lnTo>
                    <a:pt x="104" y="441"/>
                  </a:lnTo>
                  <a:lnTo>
                    <a:pt x="104" y="438"/>
                  </a:lnTo>
                  <a:lnTo>
                    <a:pt x="101" y="435"/>
                  </a:lnTo>
                  <a:lnTo>
                    <a:pt x="101" y="433"/>
                  </a:lnTo>
                  <a:lnTo>
                    <a:pt x="99" y="433"/>
                  </a:lnTo>
                  <a:lnTo>
                    <a:pt x="96" y="433"/>
                  </a:lnTo>
                  <a:lnTo>
                    <a:pt x="96" y="430"/>
                  </a:lnTo>
                  <a:lnTo>
                    <a:pt x="93" y="430"/>
                  </a:lnTo>
                  <a:lnTo>
                    <a:pt x="91" y="427"/>
                  </a:lnTo>
                  <a:lnTo>
                    <a:pt x="88" y="425"/>
                  </a:lnTo>
                  <a:lnTo>
                    <a:pt x="85" y="422"/>
                  </a:lnTo>
                  <a:lnTo>
                    <a:pt x="83" y="420"/>
                  </a:lnTo>
                  <a:lnTo>
                    <a:pt x="80" y="420"/>
                  </a:lnTo>
                  <a:lnTo>
                    <a:pt x="77" y="414"/>
                  </a:lnTo>
                  <a:lnTo>
                    <a:pt x="75" y="412"/>
                  </a:lnTo>
                  <a:lnTo>
                    <a:pt x="72" y="412"/>
                  </a:lnTo>
                  <a:lnTo>
                    <a:pt x="72" y="409"/>
                  </a:lnTo>
                  <a:lnTo>
                    <a:pt x="69" y="409"/>
                  </a:lnTo>
                  <a:lnTo>
                    <a:pt x="69" y="406"/>
                  </a:lnTo>
                  <a:lnTo>
                    <a:pt x="67" y="406"/>
                  </a:lnTo>
                  <a:lnTo>
                    <a:pt x="64" y="406"/>
                  </a:lnTo>
                  <a:lnTo>
                    <a:pt x="61" y="404"/>
                  </a:lnTo>
                  <a:lnTo>
                    <a:pt x="59" y="404"/>
                  </a:lnTo>
                  <a:lnTo>
                    <a:pt x="56" y="404"/>
                  </a:lnTo>
                  <a:lnTo>
                    <a:pt x="56" y="401"/>
                  </a:lnTo>
                  <a:lnTo>
                    <a:pt x="53" y="398"/>
                  </a:lnTo>
                  <a:lnTo>
                    <a:pt x="51" y="398"/>
                  </a:lnTo>
                  <a:lnTo>
                    <a:pt x="51" y="396"/>
                  </a:lnTo>
                  <a:lnTo>
                    <a:pt x="53" y="396"/>
                  </a:lnTo>
                  <a:lnTo>
                    <a:pt x="53" y="393"/>
                  </a:lnTo>
                  <a:lnTo>
                    <a:pt x="51" y="390"/>
                  </a:lnTo>
                  <a:lnTo>
                    <a:pt x="51" y="388"/>
                  </a:lnTo>
                  <a:lnTo>
                    <a:pt x="51" y="385"/>
                  </a:lnTo>
                  <a:lnTo>
                    <a:pt x="51" y="382"/>
                  </a:lnTo>
                  <a:lnTo>
                    <a:pt x="48" y="380"/>
                  </a:lnTo>
                  <a:lnTo>
                    <a:pt x="46" y="377"/>
                  </a:lnTo>
                  <a:lnTo>
                    <a:pt x="43" y="377"/>
                  </a:lnTo>
                  <a:lnTo>
                    <a:pt x="43" y="380"/>
                  </a:lnTo>
                  <a:lnTo>
                    <a:pt x="43" y="382"/>
                  </a:lnTo>
                  <a:lnTo>
                    <a:pt x="43" y="385"/>
                  </a:lnTo>
                  <a:lnTo>
                    <a:pt x="40" y="385"/>
                  </a:lnTo>
                  <a:lnTo>
                    <a:pt x="40" y="388"/>
                  </a:lnTo>
                  <a:lnTo>
                    <a:pt x="40" y="390"/>
                  </a:lnTo>
                  <a:lnTo>
                    <a:pt x="40" y="388"/>
                  </a:lnTo>
                  <a:lnTo>
                    <a:pt x="40" y="385"/>
                  </a:lnTo>
                  <a:lnTo>
                    <a:pt x="38" y="385"/>
                  </a:lnTo>
                  <a:lnTo>
                    <a:pt x="35" y="385"/>
                  </a:lnTo>
                  <a:lnTo>
                    <a:pt x="35" y="388"/>
                  </a:lnTo>
                  <a:lnTo>
                    <a:pt x="32" y="385"/>
                  </a:lnTo>
                  <a:lnTo>
                    <a:pt x="32" y="382"/>
                  </a:lnTo>
                  <a:lnTo>
                    <a:pt x="32" y="380"/>
                  </a:lnTo>
                  <a:lnTo>
                    <a:pt x="32" y="377"/>
                  </a:lnTo>
                  <a:lnTo>
                    <a:pt x="30" y="377"/>
                  </a:lnTo>
                  <a:lnTo>
                    <a:pt x="30" y="374"/>
                  </a:lnTo>
                  <a:lnTo>
                    <a:pt x="30" y="369"/>
                  </a:lnTo>
                  <a:lnTo>
                    <a:pt x="30" y="366"/>
                  </a:lnTo>
                  <a:lnTo>
                    <a:pt x="27" y="366"/>
                  </a:lnTo>
                  <a:lnTo>
                    <a:pt x="30" y="366"/>
                  </a:lnTo>
                  <a:lnTo>
                    <a:pt x="30" y="364"/>
                  </a:lnTo>
                  <a:lnTo>
                    <a:pt x="30" y="361"/>
                  </a:lnTo>
                  <a:lnTo>
                    <a:pt x="30" y="356"/>
                  </a:lnTo>
                  <a:lnTo>
                    <a:pt x="30" y="353"/>
                  </a:lnTo>
                  <a:lnTo>
                    <a:pt x="30" y="350"/>
                  </a:lnTo>
                  <a:lnTo>
                    <a:pt x="27" y="348"/>
                  </a:lnTo>
                  <a:lnTo>
                    <a:pt x="27" y="345"/>
                  </a:lnTo>
                  <a:lnTo>
                    <a:pt x="24" y="340"/>
                  </a:lnTo>
                  <a:lnTo>
                    <a:pt x="22" y="335"/>
                  </a:lnTo>
                  <a:lnTo>
                    <a:pt x="24" y="335"/>
                  </a:lnTo>
                  <a:lnTo>
                    <a:pt x="24" y="332"/>
                  </a:lnTo>
                  <a:lnTo>
                    <a:pt x="24" y="329"/>
                  </a:lnTo>
                  <a:lnTo>
                    <a:pt x="27" y="329"/>
                  </a:lnTo>
                  <a:lnTo>
                    <a:pt x="27" y="327"/>
                  </a:lnTo>
                  <a:lnTo>
                    <a:pt x="30" y="321"/>
                  </a:lnTo>
                  <a:lnTo>
                    <a:pt x="35" y="319"/>
                  </a:lnTo>
                  <a:lnTo>
                    <a:pt x="43" y="316"/>
                  </a:lnTo>
                  <a:lnTo>
                    <a:pt x="43" y="308"/>
                  </a:lnTo>
                  <a:lnTo>
                    <a:pt x="38" y="308"/>
                  </a:lnTo>
                  <a:lnTo>
                    <a:pt x="30" y="305"/>
                  </a:lnTo>
                  <a:lnTo>
                    <a:pt x="22" y="305"/>
                  </a:lnTo>
                  <a:lnTo>
                    <a:pt x="14" y="303"/>
                  </a:lnTo>
                  <a:lnTo>
                    <a:pt x="11" y="300"/>
                  </a:lnTo>
                  <a:lnTo>
                    <a:pt x="11" y="297"/>
                  </a:lnTo>
                  <a:lnTo>
                    <a:pt x="8" y="295"/>
                  </a:lnTo>
                  <a:lnTo>
                    <a:pt x="6" y="287"/>
                  </a:lnTo>
                  <a:lnTo>
                    <a:pt x="3" y="281"/>
                  </a:lnTo>
                  <a:lnTo>
                    <a:pt x="0" y="279"/>
                  </a:lnTo>
                  <a:lnTo>
                    <a:pt x="0" y="276"/>
                  </a:lnTo>
                  <a:lnTo>
                    <a:pt x="0" y="268"/>
                  </a:lnTo>
                  <a:lnTo>
                    <a:pt x="3" y="268"/>
                  </a:lnTo>
                  <a:lnTo>
                    <a:pt x="3" y="265"/>
                  </a:lnTo>
                  <a:lnTo>
                    <a:pt x="6" y="265"/>
                  </a:lnTo>
                  <a:lnTo>
                    <a:pt x="8" y="263"/>
                  </a:lnTo>
                  <a:lnTo>
                    <a:pt x="14" y="265"/>
                  </a:lnTo>
                  <a:lnTo>
                    <a:pt x="19" y="265"/>
                  </a:lnTo>
                  <a:lnTo>
                    <a:pt x="22" y="265"/>
                  </a:lnTo>
                  <a:lnTo>
                    <a:pt x="30" y="263"/>
                  </a:lnTo>
                  <a:lnTo>
                    <a:pt x="35" y="260"/>
                  </a:lnTo>
                  <a:lnTo>
                    <a:pt x="35" y="257"/>
                  </a:lnTo>
                  <a:lnTo>
                    <a:pt x="35" y="255"/>
                  </a:lnTo>
                  <a:lnTo>
                    <a:pt x="38" y="255"/>
                  </a:lnTo>
                  <a:lnTo>
                    <a:pt x="38" y="252"/>
                  </a:lnTo>
                  <a:lnTo>
                    <a:pt x="40" y="252"/>
                  </a:lnTo>
                  <a:lnTo>
                    <a:pt x="43" y="250"/>
                  </a:lnTo>
                  <a:lnTo>
                    <a:pt x="46" y="250"/>
                  </a:lnTo>
                  <a:lnTo>
                    <a:pt x="48" y="250"/>
                  </a:lnTo>
                  <a:lnTo>
                    <a:pt x="51" y="250"/>
                  </a:lnTo>
                  <a:lnTo>
                    <a:pt x="53" y="250"/>
                  </a:lnTo>
                  <a:lnTo>
                    <a:pt x="56" y="250"/>
                  </a:lnTo>
                  <a:lnTo>
                    <a:pt x="59" y="252"/>
                  </a:lnTo>
                  <a:lnTo>
                    <a:pt x="61" y="252"/>
                  </a:lnTo>
                  <a:lnTo>
                    <a:pt x="64" y="252"/>
                  </a:lnTo>
                  <a:lnTo>
                    <a:pt x="67" y="252"/>
                  </a:lnTo>
                  <a:lnTo>
                    <a:pt x="67" y="250"/>
                  </a:lnTo>
                  <a:lnTo>
                    <a:pt x="67" y="244"/>
                  </a:lnTo>
                  <a:lnTo>
                    <a:pt x="67" y="239"/>
                  </a:lnTo>
                  <a:lnTo>
                    <a:pt x="67" y="236"/>
                  </a:lnTo>
                  <a:lnTo>
                    <a:pt x="69" y="234"/>
                  </a:lnTo>
                  <a:lnTo>
                    <a:pt x="72" y="226"/>
                  </a:lnTo>
                  <a:lnTo>
                    <a:pt x="72" y="223"/>
                  </a:lnTo>
                  <a:lnTo>
                    <a:pt x="72" y="220"/>
                  </a:lnTo>
                  <a:lnTo>
                    <a:pt x="69" y="218"/>
                  </a:lnTo>
                  <a:lnTo>
                    <a:pt x="69" y="215"/>
                  </a:lnTo>
                  <a:lnTo>
                    <a:pt x="69" y="212"/>
                  </a:lnTo>
                  <a:lnTo>
                    <a:pt x="69" y="210"/>
                  </a:lnTo>
                  <a:lnTo>
                    <a:pt x="69" y="207"/>
                  </a:lnTo>
                  <a:lnTo>
                    <a:pt x="69" y="199"/>
                  </a:lnTo>
                  <a:lnTo>
                    <a:pt x="72" y="199"/>
                  </a:lnTo>
                  <a:lnTo>
                    <a:pt x="75" y="202"/>
                  </a:lnTo>
                  <a:lnTo>
                    <a:pt x="77" y="202"/>
                  </a:lnTo>
                  <a:lnTo>
                    <a:pt x="80" y="204"/>
                  </a:lnTo>
                  <a:lnTo>
                    <a:pt x="83" y="202"/>
                  </a:lnTo>
                  <a:lnTo>
                    <a:pt x="85" y="202"/>
                  </a:lnTo>
                  <a:lnTo>
                    <a:pt x="85" y="196"/>
                  </a:lnTo>
                  <a:lnTo>
                    <a:pt x="88" y="194"/>
                  </a:lnTo>
                  <a:lnTo>
                    <a:pt x="88" y="191"/>
                  </a:lnTo>
                  <a:lnTo>
                    <a:pt x="91" y="186"/>
                  </a:lnTo>
                  <a:lnTo>
                    <a:pt x="93" y="186"/>
                  </a:lnTo>
                  <a:lnTo>
                    <a:pt x="96" y="186"/>
                  </a:lnTo>
                  <a:lnTo>
                    <a:pt x="101" y="188"/>
                  </a:lnTo>
                  <a:lnTo>
                    <a:pt x="104" y="188"/>
                  </a:lnTo>
                  <a:lnTo>
                    <a:pt x="107" y="188"/>
                  </a:lnTo>
                  <a:lnTo>
                    <a:pt x="109" y="188"/>
                  </a:lnTo>
                  <a:lnTo>
                    <a:pt x="112" y="188"/>
                  </a:lnTo>
                  <a:lnTo>
                    <a:pt x="115" y="188"/>
                  </a:lnTo>
                  <a:lnTo>
                    <a:pt x="117" y="188"/>
                  </a:lnTo>
                  <a:lnTo>
                    <a:pt x="117" y="183"/>
                  </a:lnTo>
                  <a:lnTo>
                    <a:pt x="120" y="178"/>
                  </a:lnTo>
                  <a:lnTo>
                    <a:pt x="120" y="175"/>
                  </a:lnTo>
                  <a:lnTo>
                    <a:pt x="120" y="170"/>
                  </a:lnTo>
                  <a:lnTo>
                    <a:pt x="122" y="165"/>
                  </a:lnTo>
                  <a:lnTo>
                    <a:pt x="122" y="162"/>
                  </a:lnTo>
                  <a:lnTo>
                    <a:pt x="125" y="159"/>
                  </a:lnTo>
                  <a:lnTo>
                    <a:pt x="125" y="157"/>
                  </a:lnTo>
                  <a:lnTo>
                    <a:pt x="125" y="154"/>
                  </a:lnTo>
                  <a:lnTo>
                    <a:pt x="128" y="154"/>
                  </a:lnTo>
                  <a:lnTo>
                    <a:pt x="128" y="151"/>
                  </a:lnTo>
                  <a:lnTo>
                    <a:pt x="136" y="154"/>
                  </a:lnTo>
                  <a:lnTo>
                    <a:pt x="138" y="157"/>
                  </a:lnTo>
                  <a:lnTo>
                    <a:pt x="144" y="157"/>
                  </a:lnTo>
                  <a:lnTo>
                    <a:pt x="146" y="159"/>
                  </a:lnTo>
                  <a:lnTo>
                    <a:pt x="154" y="162"/>
                  </a:lnTo>
                  <a:lnTo>
                    <a:pt x="157" y="162"/>
                  </a:lnTo>
                  <a:lnTo>
                    <a:pt x="162" y="162"/>
                  </a:lnTo>
                  <a:lnTo>
                    <a:pt x="165" y="159"/>
                  </a:lnTo>
                  <a:lnTo>
                    <a:pt x="170" y="159"/>
                  </a:lnTo>
                  <a:lnTo>
                    <a:pt x="173" y="157"/>
                  </a:lnTo>
                  <a:lnTo>
                    <a:pt x="178" y="157"/>
                  </a:lnTo>
                  <a:lnTo>
                    <a:pt x="184" y="154"/>
                  </a:lnTo>
                  <a:lnTo>
                    <a:pt x="186" y="151"/>
                  </a:lnTo>
                  <a:lnTo>
                    <a:pt x="189" y="151"/>
                  </a:lnTo>
                  <a:lnTo>
                    <a:pt x="189" y="149"/>
                  </a:lnTo>
                  <a:lnTo>
                    <a:pt x="192" y="149"/>
                  </a:lnTo>
                  <a:lnTo>
                    <a:pt x="194" y="146"/>
                  </a:lnTo>
                  <a:lnTo>
                    <a:pt x="199" y="143"/>
                  </a:lnTo>
                  <a:lnTo>
                    <a:pt x="199" y="141"/>
                  </a:lnTo>
                  <a:lnTo>
                    <a:pt x="202" y="138"/>
                  </a:lnTo>
                  <a:lnTo>
                    <a:pt x="205" y="138"/>
                  </a:lnTo>
                  <a:lnTo>
                    <a:pt x="205" y="135"/>
                  </a:lnTo>
                  <a:lnTo>
                    <a:pt x="207" y="133"/>
                  </a:lnTo>
                  <a:lnTo>
                    <a:pt x="210" y="133"/>
                  </a:lnTo>
                  <a:lnTo>
                    <a:pt x="213" y="130"/>
                  </a:lnTo>
                  <a:lnTo>
                    <a:pt x="215" y="127"/>
                  </a:lnTo>
                  <a:lnTo>
                    <a:pt x="218" y="125"/>
                  </a:lnTo>
                  <a:lnTo>
                    <a:pt x="221" y="125"/>
                  </a:lnTo>
                  <a:lnTo>
                    <a:pt x="223" y="122"/>
                  </a:lnTo>
                  <a:lnTo>
                    <a:pt x="229" y="117"/>
                  </a:lnTo>
                  <a:lnTo>
                    <a:pt x="229" y="114"/>
                  </a:lnTo>
                  <a:lnTo>
                    <a:pt x="231" y="114"/>
                  </a:lnTo>
                  <a:lnTo>
                    <a:pt x="234" y="111"/>
                  </a:lnTo>
                  <a:lnTo>
                    <a:pt x="234" y="109"/>
                  </a:lnTo>
                  <a:lnTo>
                    <a:pt x="234" y="106"/>
                  </a:lnTo>
                  <a:lnTo>
                    <a:pt x="234" y="103"/>
                  </a:lnTo>
                  <a:lnTo>
                    <a:pt x="237" y="101"/>
                  </a:lnTo>
                  <a:lnTo>
                    <a:pt x="237" y="98"/>
                  </a:lnTo>
                  <a:lnTo>
                    <a:pt x="237" y="93"/>
                  </a:lnTo>
                  <a:lnTo>
                    <a:pt x="237" y="87"/>
                  </a:lnTo>
                  <a:lnTo>
                    <a:pt x="237" y="85"/>
                  </a:lnTo>
                  <a:lnTo>
                    <a:pt x="237" y="82"/>
                  </a:lnTo>
                  <a:lnTo>
                    <a:pt x="239" y="82"/>
                  </a:lnTo>
                  <a:lnTo>
                    <a:pt x="239" y="80"/>
                  </a:lnTo>
                  <a:lnTo>
                    <a:pt x="242" y="77"/>
                  </a:lnTo>
                  <a:lnTo>
                    <a:pt x="242" y="74"/>
                  </a:lnTo>
                  <a:lnTo>
                    <a:pt x="245" y="74"/>
                  </a:lnTo>
                  <a:lnTo>
                    <a:pt x="247" y="72"/>
                  </a:lnTo>
                  <a:lnTo>
                    <a:pt x="247" y="69"/>
                  </a:lnTo>
                  <a:lnTo>
                    <a:pt x="250" y="66"/>
                  </a:lnTo>
                  <a:lnTo>
                    <a:pt x="253" y="66"/>
                  </a:lnTo>
                  <a:lnTo>
                    <a:pt x="253" y="64"/>
                  </a:lnTo>
                  <a:lnTo>
                    <a:pt x="253" y="61"/>
                  </a:lnTo>
                  <a:lnTo>
                    <a:pt x="255" y="61"/>
                  </a:lnTo>
                  <a:lnTo>
                    <a:pt x="255" y="58"/>
                  </a:lnTo>
                  <a:lnTo>
                    <a:pt x="258" y="58"/>
                  </a:lnTo>
                  <a:lnTo>
                    <a:pt x="258" y="56"/>
                  </a:lnTo>
                  <a:lnTo>
                    <a:pt x="261" y="56"/>
                  </a:lnTo>
                  <a:lnTo>
                    <a:pt x="261" y="53"/>
                  </a:lnTo>
                  <a:lnTo>
                    <a:pt x="266" y="50"/>
                  </a:lnTo>
                  <a:lnTo>
                    <a:pt x="268" y="48"/>
                  </a:lnTo>
                  <a:lnTo>
                    <a:pt x="271" y="48"/>
                  </a:lnTo>
                  <a:lnTo>
                    <a:pt x="271" y="45"/>
                  </a:lnTo>
                  <a:lnTo>
                    <a:pt x="274" y="45"/>
                  </a:lnTo>
                  <a:lnTo>
                    <a:pt x="276" y="45"/>
                  </a:lnTo>
                  <a:lnTo>
                    <a:pt x="279" y="45"/>
                  </a:lnTo>
                  <a:lnTo>
                    <a:pt x="284" y="42"/>
                  </a:lnTo>
                  <a:lnTo>
                    <a:pt x="292" y="42"/>
                  </a:lnTo>
                  <a:lnTo>
                    <a:pt x="306" y="37"/>
                  </a:lnTo>
                  <a:lnTo>
                    <a:pt x="311" y="37"/>
                  </a:lnTo>
                  <a:lnTo>
                    <a:pt x="311" y="26"/>
                  </a:lnTo>
                  <a:lnTo>
                    <a:pt x="316" y="24"/>
                  </a:lnTo>
                  <a:lnTo>
                    <a:pt x="322" y="24"/>
                  </a:lnTo>
                  <a:lnTo>
                    <a:pt x="324" y="21"/>
                  </a:lnTo>
                  <a:lnTo>
                    <a:pt x="327" y="18"/>
                  </a:lnTo>
                  <a:lnTo>
                    <a:pt x="330" y="0"/>
                  </a:lnTo>
                  <a:lnTo>
                    <a:pt x="335" y="2"/>
                  </a:lnTo>
                  <a:lnTo>
                    <a:pt x="340" y="5"/>
                  </a:lnTo>
                  <a:lnTo>
                    <a:pt x="343" y="5"/>
                  </a:lnTo>
                  <a:lnTo>
                    <a:pt x="345" y="8"/>
                  </a:lnTo>
                  <a:lnTo>
                    <a:pt x="348" y="16"/>
                  </a:lnTo>
                  <a:lnTo>
                    <a:pt x="353" y="21"/>
                  </a:lnTo>
                  <a:lnTo>
                    <a:pt x="356" y="29"/>
                  </a:lnTo>
                  <a:lnTo>
                    <a:pt x="359" y="34"/>
                  </a:lnTo>
                  <a:lnTo>
                    <a:pt x="361" y="37"/>
                  </a:lnTo>
                  <a:lnTo>
                    <a:pt x="359" y="42"/>
                  </a:lnTo>
                  <a:lnTo>
                    <a:pt x="359" y="45"/>
                  </a:lnTo>
                  <a:lnTo>
                    <a:pt x="356" y="56"/>
                  </a:lnTo>
                  <a:lnTo>
                    <a:pt x="356" y="61"/>
                  </a:lnTo>
                  <a:lnTo>
                    <a:pt x="356" y="64"/>
                  </a:lnTo>
                  <a:lnTo>
                    <a:pt x="356" y="69"/>
                  </a:lnTo>
                  <a:lnTo>
                    <a:pt x="359" y="74"/>
                  </a:lnTo>
                  <a:lnTo>
                    <a:pt x="359" y="80"/>
                  </a:lnTo>
                  <a:lnTo>
                    <a:pt x="361" y="87"/>
                  </a:lnTo>
                  <a:lnTo>
                    <a:pt x="361" y="95"/>
                  </a:lnTo>
                  <a:lnTo>
                    <a:pt x="364" y="103"/>
                  </a:lnTo>
                  <a:lnTo>
                    <a:pt x="364" y="111"/>
                  </a:lnTo>
                  <a:lnTo>
                    <a:pt x="367" y="114"/>
                  </a:lnTo>
                  <a:lnTo>
                    <a:pt x="367" y="117"/>
                  </a:lnTo>
                  <a:lnTo>
                    <a:pt x="369" y="119"/>
                  </a:lnTo>
                  <a:lnTo>
                    <a:pt x="372" y="122"/>
                  </a:lnTo>
                  <a:lnTo>
                    <a:pt x="372" y="125"/>
                  </a:lnTo>
                  <a:lnTo>
                    <a:pt x="375" y="125"/>
                  </a:lnTo>
                  <a:lnTo>
                    <a:pt x="377" y="127"/>
                  </a:lnTo>
                  <a:lnTo>
                    <a:pt x="377" y="130"/>
                  </a:lnTo>
                  <a:lnTo>
                    <a:pt x="377" y="133"/>
                  </a:lnTo>
                  <a:lnTo>
                    <a:pt x="380" y="135"/>
                  </a:lnTo>
                  <a:lnTo>
                    <a:pt x="383" y="138"/>
                  </a:lnTo>
                  <a:lnTo>
                    <a:pt x="383" y="141"/>
                  </a:lnTo>
                  <a:lnTo>
                    <a:pt x="385" y="143"/>
                  </a:lnTo>
                  <a:lnTo>
                    <a:pt x="385" y="146"/>
                  </a:lnTo>
                  <a:lnTo>
                    <a:pt x="385" y="151"/>
                  </a:lnTo>
                  <a:lnTo>
                    <a:pt x="388" y="154"/>
                  </a:lnTo>
                  <a:lnTo>
                    <a:pt x="388" y="159"/>
                  </a:lnTo>
                  <a:lnTo>
                    <a:pt x="391" y="165"/>
                  </a:lnTo>
                  <a:lnTo>
                    <a:pt x="388" y="167"/>
                  </a:lnTo>
                  <a:lnTo>
                    <a:pt x="385" y="167"/>
                  </a:lnTo>
                  <a:lnTo>
                    <a:pt x="383" y="167"/>
                  </a:lnTo>
                  <a:lnTo>
                    <a:pt x="377" y="167"/>
                  </a:lnTo>
                  <a:lnTo>
                    <a:pt x="375" y="170"/>
                  </a:lnTo>
                  <a:lnTo>
                    <a:pt x="372" y="170"/>
                  </a:lnTo>
                  <a:lnTo>
                    <a:pt x="369" y="170"/>
                  </a:lnTo>
                  <a:lnTo>
                    <a:pt x="367" y="170"/>
                  </a:lnTo>
                  <a:lnTo>
                    <a:pt x="367" y="172"/>
                  </a:lnTo>
                  <a:lnTo>
                    <a:pt x="364" y="172"/>
                  </a:lnTo>
                  <a:lnTo>
                    <a:pt x="361" y="175"/>
                  </a:lnTo>
                  <a:lnTo>
                    <a:pt x="359" y="178"/>
                  </a:lnTo>
                  <a:lnTo>
                    <a:pt x="356" y="180"/>
                  </a:lnTo>
                  <a:lnTo>
                    <a:pt x="353" y="180"/>
                  </a:lnTo>
                  <a:lnTo>
                    <a:pt x="348" y="186"/>
                  </a:lnTo>
                  <a:lnTo>
                    <a:pt x="345" y="188"/>
                  </a:lnTo>
                  <a:lnTo>
                    <a:pt x="343" y="188"/>
                  </a:lnTo>
                  <a:lnTo>
                    <a:pt x="340" y="194"/>
                  </a:lnTo>
                  <a:lnTo>
                    <a:pt x="337" y="196"/>
                  </a:lnTo>
                  <a:lnTo>
                    <a:pt x="335" y="199"/>
                  </a:lnTo>
                  <a:lnTo>
                    <a:pt x="327" y="204"/>
                  </a:lnTo>
                  <a:lnTo>
                    <a:pt x="319" y="210"/>
                  </a:lnTo>
                  <a:lnTo>
                    <a:pt x="319" y="212"/>
                  </a:lnTo>
                  <a:lnTo>
                    <a:pt x="316" y="212"/>
                  </a:lnTo>
                  <a:lnTo>
                    <a:pt x="314" y="212"/>
                  </a:lnTo>
                  <a:lnTo>
                    <a:pt x="311" y="212"/>
                  </a:lnTo>
                  <a:lnTo>
                    <a:pt x="308" y="212"/>
                  </a:lnTo>
                  <a:lnTo>
                    <a:pt x="306" y="212"/>
                  </a:lnTo>
                  <a:lnTo>
                    <a:pt x="306" y="215"/>
                  </a:lnTo>
                  <a:lnTo>
                    <a:pt x="306" y="218"/>
                  </a:lnTo>
                  <a:lnTo>
                    <a:pt x="306" y="220"/>
                  </a:lnTo>
                  <a:lnTo>
                    <a:pt x="306" y="228"/>
                  </a:lnTo>
                  <a:lnTo>
                    <a:pt x="306" y="231"/>
                  </a:lnTo>
                  <a:lnTo>
                    <a:pt x="306" y="234"/>
                  </a:lnTo>
                  <a:lnTo>
                    <a:pt x="306" y="236"/>
                  </a:lnTo>
                  <a:lnTo>
                    <a:pt x="306" y="239"/>
                  </a:lnTo>
                  <a:lnTo>
                    <a:pt x="306" y="242"/>
                  </a:lnTo>
                  <a:lnTo>
                    <a:pt x="306" y="260"/>
                  </a:lnTo>
                  <a:lnTo>
                    <a:pt x="306" y="263"/>
                  </a:lnTo>
                  <a:lnTo>
                    <a:pt x="306" y="265"/>
                  </a:lnTo>
                  <a:lnTo>
                    <a:pt x="306" y="271"/>
                  </a:lnTo>
                  <a:lnTo>
                    <a:pt x="306" y="273"/>
                  </a:lnTo>
                  <a:lnTo>
                    <a:pt x="303" y="276"/>
                  </a:lnTo>
                  <a:lnTo>
                    <a:pt x="303" y="279"/>
                  </a:lnTo>
                  <a:lnTo>
                    <a:pt x="303" y="281"/>
                  </a:lnTo>
                  <a:lnTo>
                    <a:pt x="303" y="284"/>
                  </a:lnTo>
                  <a:lnTo>
                    <a:pt x="303" y="287"/>
                  </a:lnTo>
                  <a:lnTo>
                    <a:pt x="300" y="292"/>
                  </a:lnTo>
                  <a:lnTo>
                    <a:pt x="300" y="297"/>
                  </a:lnTo>
                  <a:lnTo>
                    <a:pt x="298" y="300"/>
                  </a:lnTo>
                  <a:lnTo>
                    <a:pt x="295" y="308"/>
                  </a:lnTo>
                  <a:lnTo>
                    <a:pt x="292" y="308"/>
                  </a:lnTo>
                  <a:lnTo>
                    <a:pt x="292" y="311"/>
                  </a:lnTo>
                  <a:lnTo>
                    <a:pt x="290" y="313"/>
                  </a:lnTo>
                  <a:lnTo>
                    <a:pt x="287" y="316"/>
                  </a:lnTo>
                  <a:lnTo>
                    <a:pt x="287" y="319"/>
                  </a:lnTo>
                  <a:lnTo>
                    <a:pt x="284" y="319"/>
                  </a:lnTo>
                  <a:lnTo>
                    <a:pt x="284" y="321"/>
                  </a:lnTo>
                  <a:lnTo>
                    <a:pt x="282" y="324"/>
                  </a:lnTo>
                  <a:lnTo>
                    <a:pt x="282" y="327"/>
                  </a:lnTo>
                  <a:lnTo>
                    <a:pt x="279" y="329"/>
                  </a:lnTo>
                  <a:lnTo>
                    <a:pt x="276" y="335"/>
                  </a:lnTo>
                  <a:lnTo>
                    <a:pt x="274" y="337"/>
                  </a:lnTo>
                  <a:lnTo>
                    <a:pt x="271" y="342"/>
                  </a:lnTo>
                  <a:lnTo>
                    <a:pt x="268" y="345"/>
                  </a:lnTo>
                  <a:lnTo>
                    <a:pt x="263" y="348"/>
                  </a:lnTo>
                  <a:lnTo>
                    <a:pt x="261" y="350"/>
                  </a:lnTo>
                  <a:lnTo>
                    <a:pt x="258" y="353"/>
                  </a:lnTo>
                  <a:lnTo>
                    <a:pt x="255" y="353"/>
                  </a:lnTo>
                  <a:lnTo>
                    <a:pt x="253" y="358"/>
                  </a:lnTo>
                  <a:lnTo>
                    <a:pt x="250" y="358"/>
                  </a:lnTo>
                  <a:lnTo>
                    <a:pt x="247" y="361"/>
                  </a:lnTo>
                  <a:lnTo>
                    <a:pt x="245" y="364"/>
                  </a:lnTo>
                  <a:lnTo>
                    <a:pt x="239" y="366"/>
                  </a:lnTo>
                  <a:lnTo>
                    <a:pt x="237" y="369"/>
                  </a:lnTo>
                  <a:lnTo>
                    <a:pt x="231" y="372"/>
                  </a:lnTo>
                  <a:lnTo>
                    <a:pt x="231" y="374"/>
                  </a:lnTo>
                  <a:lnTo>
                    <a:pt x="229" y="374"/>
                  </a:lnTo>
                  <a:lnTo>
                    <a:pt x="229" y="377"/>
                  </a:lnTo>
                  <a:lnTo>
                    <a:pt x="226" y="377"/>
                  </a:lnTo>
                  <a:lnTo>
                    <a:pt x="226" y="380"/>
                  </a:lnTo>
                  <a:lnTo>
                    <a:pt x="223" y="380"/>
                  </a:lnTo>
                  <a:lnTo>
                    <a:pt x="221" y="382"/>
                  </a:lnTo>
                  <a:lnTo>
                    <a:pt x="215" y="388"/>
                  </a:lnTo>
                  <a:lnTo>
                    <a:pt x="215" y="390"/>
                  </a:lnTo>
                  <a:lnTo>
                    <a:pt x="215" y="393"/>
                  </a:lnTo>
                  <a:lnTo>
                    <a:pt x="215" y="398"/>
                  </a:lnTo>
                  <a:lnTo>
                    <a:pt x="215" y="401"/>
                  </a:lnTo>
                  <a:lnTo>
                    <a:pt x="215" y="404"/>
                  </a:lnTo>
                  <a:lnTo>
                    <a:pt x="218" y="412"/>
                  </a:lnTo>
                  <a:lnTo>
                    <a:pt x="218" y="414"/>
                  </a:lnTo>
                  <a:lnTo>
                    <a:pt x="218" y="417"/>
                  </a:lnTo>
                  <a:lnTo>
                    <a:pt x="218" y="422"/>
                  </a:lnTo>
                  <a:lnTo>
                    <a:pt x="218" y="425"/>
                  </a:lnTo>
                  <a:lnTo>
                    <a:pt x="218" y="430"/>
                  </a:lnTo>
                  <a:lnTo>
                    <a:pt x="218" y="433"/>
                  </a:lnTo>
                  <a:lnTo>
                    <a:pt x="218" y="438"/>
                  </a:lnTo>
                  <a:lnTo>
                    <a:pt x="215" y="443"/>
                  </a:lnTo>
                  <a:lnTo>
                    <a:pt x="215" y="446"/>
                  </a:lnTo>
                  <a:lnTo>
                    <a:pt x="215" y="449"/>
                  </a:lnTo>
                  <a:lnTo>
                    <a:pt x="215" y="451"/>
                  </a:lnTo>
                  <a:lnTo>
                    <a:pt x="215" y="457"/>
                  </a:lnTo>
                  <a:lnTo>
                    <a:pt x="213" y="462"/>
                  </a:lnTo>
                  <a:lnTo>
                    <a:pt x="215" y="467"/>
                  </a:lnTo>
                  <a:lnTo>
                    <a:pt x="215" y="470"/>
                  </a:lnTo>
                  <a:lnTo>
                    <a:pt x="218" y="473"/>
                  </a:lnTo>
                  <a:lnTo>
                    <a:pt x="218" y="475"/>
                  </a:lnTo>
                  <a:lnTo>
                    <a:pt x="218" y="478"/>
                  </a:lnTo>
                  <a:lnTo>
                    <a:pt x="218" y="481"/>
                  </a:lnTo>
                  <a:lnTo>
                    <a:pt x="221" y="483"/>
                  </a:lnTo>
                  <a:lnTo>
                    <a:pt x="221" y="486"/>
                  </a:lnTo>
                  <a:lnTo>
                    <a:pt x="221" y="489"/>
                  </a:lnTo>
                  <a:lnTo>
                    <a:pt x="218" y="489"/>
                  </a:lnTo>
                  <a:lnTo>
                    <a:pt x="215" y="491"/>
                  </a:lnTo>
                  <a:lnTo>
                    <a:pt x="215" y="494"/>
                  </a:lnTo>
                  <a:lnTo>
                    <a:pt x="213" y="494"/>
                  </a:lnTo>
                  <a:lnTo>
                    <a:pt x="213" y="497"/>
                  </a:lnTo>
                  <a:close/>
                </a:path>
              </a:pathLst>
            </a:custGeom>
            <a:solidFill>
              <a:schemeClr val="accent5"/>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8">
              <a:extLst>
                <a:ext uri="{FF2B5EF4-FFF2-40B4-BE49-F238E27FC236}">
                  <a16:creationId xmlns:a16="http://schemas.microsoft.com/office/drawing/2014/main" id="{F96183C5-9C91-0BFB-5975-1C4A388EAF55}"/>
                </a:ext>
              </a:extLst>
            </p:cNvPr>
            <p:cNvSpPr>
              <a:spLocks/>
            </p:cNvSpPr>
            <p:nvPr/>
          </p:nvSpPr>
          <p:spPr bwMode="auto">
            <a:xfrm>
              <a:off x="2543" y="2554"/>
              <a:ext cx="412" cy="449"/>
            </a:xfrm>
            <a:custGeom>
              <a:avLst/>
              <a:gdLst>
                <a:gd name="T0" fmla="*/ 154 w 412"/>
                <a:gd name="T1" fmla="*/ 441 h 449"/>
                <a:gd name="T2" fmla="*/ 141 w 412"/>
                <a:gd name="T3" fmla="*/ 446 h 449"/>
                <a:gd name="T4" fmla="*/ 128 w 412"/>
                <a:gd name="T5" fmla="*/ 446 h 449"/>
                <a:gd name="T6" fmla="*/ 115 w 412"/>
                <a:gd name="T7" fmla="*/ 441 h 449"/>
                <a:gd name="T8" fmla="*/ 101 w 412"/>
                <a:gd name="T9" fmla="*/ 425 h 449"/>
                <a:gd name="T10" fmla="*/ 93 w 412"/>
                <a:gd name="T11" fmla="*/ 414 h 449"/>
                <a:gd name="T12" fmla="*/ 85 w 412"/>
                <a:gd name="T13" fmla="*/ 401 h 449"/>
                <a:gd name="T14" fmla="*/ 77 w 412"/>
                <a:gd name="T15" fmla="*/ 388 h 449"/>
                <a:gd name="T16" fmla="*/ 64 w 412"/>
                <a:gd name="T17" fmla="*/ 374 h 449"/>
                <a:gd name="T18" fmla="*/ 32 w 412"/>
                <a:gd name="T19" fmla="*/ 340 h 449"/>
                <a:gd name="T20" fmla="*/ 8 w 412"/>
                <a:gd name="T21" fmla="*/ 326 h 449"/>
                <a:gd name="T22" fmla="*/ 0 w 412"/>
                <a:gd name="T23" fmla="*/ 311 h 449"/>
                <a:gd name="T24" fmla="*/ 14 w 412"/>
                <a:gd name="T25" fmla="*/ 295 h 449"/>
                <a:gd name="T26" fmla="*/ 24 w 412"/>
                <a:gd name="T27" fmla="*/ 263 h 449"/>
                <a:gd name="T28" fmla="*/ 46 w 412"/>
                <a:gd name="T29" fmla="*/ 249 h 449"/>
                <a:gd name="T30" fmla="*/ 48 w 412"/>
                <a:gd name="T31" fmla="*/ 218 h 449"/>
                <a:gd name="T32" fmla="*/ 38 w 412"/>
                <a:gd name="T33" fmla="*/ 196 h 449"/>
                <a:gd name="T34" fmla="*/ 35 w 412"/>
                <a:gd name="T35" fmla="*/ 178 h 449"/>
                <a:gd name="T36" fmla="*/ 40 w 412"/>
                <a:gd name="T37" fmla="*/ 154 h 449"/>
                <a:gd name="T38" fmla="*/ 46 w 412"/>
                <a:gd name="T39" fmla="*/ 133 h 449"/>
                <a:gd name="T40" fmla="*/ 51 w 412"/>
                <a:gd name="T41" fmla="*/ 103 h 449"/>
                <a:gd name="T42" fmla="*/ 51 w 412"/>
                <a:gd name="T43" fmla="*/ 79 h 449"/>
                <a:gd name="T44" fmla="*/ 59 w 412"/>
                <a:gd name="T45" fmla="*/ 48 h 449"/>
                <a:gd name="T46" fmla="*/ 69 w 412"/>
                <a:gd name="T47" fmla="*/ 21 h 449"/>
                <a:gd name="T48" fmla="*/ 117 w 412"/>
                <a:gd name="T49" fmla="*/ 0 h 449"/>
                <a:gd name="T50" fmla="*/ 176 w 412"/>
                <a:gd name="T51" fmla="*/ 13 h 449"/>
                <a:gd name="T52" fmla="*/ 210 w 412"/>
                <a:gd name="T53" fmla="*/ 26 h 449"/>
                <a:gd name="T54" fmla="*/ 223 w 412"/>
                <a:gd name="T55" fmla="*/ 85 h 449"/>
                <a:gd name="T56" fmla="*/ 242 w 412"/>
                <a:gd name="T57" fmla="*/ 135 h 449"/>
                <a:gd name="T58" fmla="*/ 261 w 412"/>
                <a:gd name="T59" fmla="*/ 162 h 449"/>
                <a:gd name="T60" fmla="*/ 292 w 412"/>
                <a:gd name="T61" fmla="*/ 180 h 449"/>
                <a:gd name="T62" fmla="*/ 332 w 412"/>
                <a:gd name="T63" fmla="*/ 183 h 449"/>
                <a:gd name="T64" fmla="*/ 346 w 412"/>
                <a:gd name="T65" fmla="*/ 186 h 449"/>
                <a:gd name="T66" fmla="*/ 361 w 412"/>
                <a:gd name="T67" fmla="*/ 191 h 449"/>
                <a:gd name="T68" fmla="*/ 391 w 412"/>
                <a:gd name="T69" fmla="*/ 226 h 449"/>
                <a:gd name="T70" fmla="*/ 404 w 412"/>
                <a:gd name="T71" fmla="*/ 231 h 449"/>
                <a:gd name="T72" fmla="*/ 412 w 412"/>
                <a:gd name="T73" fmla="*/ 263 h 449"/>
                <a:gd name="T74" fmla="*/ 404 w 412"/>
                <a:gd name="T75" fmla="*/ 287 h 449"/>
                <a:gd name="T76" fmla="*/ 393 w 412"/>
                <a:gd name="T77" fmla="*/ 289 h 449"/>
                <a:gd name="T78" fmla="*/ 383 w 412"/>
                <a:gd name="T79" fmla="*/ 297 h 449"/>
                <a:gd name="T80" fmla="*/ 372 w 412"/>
                <a:gd name="T81" fmla="*/ 300 h 449"/>
                <a:gd name="T82" fmla="*/ 364 w 412"/>
                <a:gd name="T83" fmla="*/ 308 h 449"/>
                <a:gd name="T84" fmla="*/ 361 w 412"/>
                <a:gd name="T85" fmla="*/ 326 h 449"/>
                <a:gd name="T86" fmla="*/ 372 w 412"/>
                <a:gd name="T87" fmla="*/ 348 h 449"/>
                <a:gd name="T88" fmla="*/ 377 w 412"/>
                <a:gd name="T89" fmla="*/ 369 h 449"/>
                <a:gd name="T90" fmla="*/ 369 w 412"/>
                <a:gd name="T91" fmla="*/ 388 h 449"/>
                <a:gd name="T92" fmla="*/ 356 w 412"/>
                <a:gd name="T93" fmla="*/ 406 h 449"/>
                <a:gd name="T94" fmla="*/ 346 w 412"/>
                <a:gd name="T95" fmla="*/ 398 h 449"/>
                <a:gd name="T96" fmla="*/ 335 w 412"/>
                <a:gd name="T97" fmla="*/ 393 h 449"/>
                <a:gd name="T98" fmla="*/ 322 w 412"/>
                <a:gd name="T99" fmla="*/ 390 h 449"/>
                <a:gd name="T100" fmla="*/ 311 w 412"/>
                <a:gd name="T101" fmla="*/ 388 h 449"/>
                <a:gd name="T102" fmla="*/ 298 w 412"/>
                <a:gd name="T103" fmla="*/ 385 h 449"/>
                <a:gd name="T104" fmla="*/ 282 w 412"/>
                <a:gd name="T105" fmla="*/ 382 h 449"/>
                <a:gd name="T106" fmla="*/ 271 w 412"/>
                <a:gd name="T107" fmla="*/ 390 h 449"/>
                <a:gd name="T108" fmla="*/ 253 w 412"/>
                <a:gd name="T109" fmla="*/ 401 h 449"/>
                <a:gd name="T110" fmla="*/ 245 w 412"/>
                <a:gd name="T111" fmla="*/ 406 h 449"/>
                <a:gd name="T112" fmla="*/ 234 w 412"/>
                <a:gd name="T113" fmla="*/ 411 h 449"/>
                <a:gd name="T114" fmla="*/ 223 w 412"/>
                <a:gd name="T115" fmla="*/ 419 h 449"/>
                <a:gd name="T116" fmla="*/ 210 w 412"/>
                <a:gd name="T117" fmla="*/ 425 h 449"/>
                <a:gd name="T118" fmla="*/ 192 w 412"/>
                <a:gd name="T119" fmla="*/ 427 h 449"/>
                <a:gd name="T120" fmla="*/ 173 w 412"/>
                <a:gd name="T121" fmla="*/ 427 h 449"/>
                <a:gd name="T122" fmla="*/ 162 w 412"/>
                <a:gd name="T123" fmla="*/ 43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2" h="449">
                  <a:moveTo>
                    <a:pt x="162" y="438"/>
                  </a:moveTo>
                  <a:lnTo>
                    <a:pt x="160" y="438"/>
                  </a:lnTo>
                  <a:lnTo>
                    <a:pt x="160" y="441"/>
                  </a:lnTo>
                  <a:lnTo>
                    <a:pt x="157" y="441"/>
                  </a:lnTo>
                  <a:lnTo>
                    <a:pt x="154" y="441"/>
                  </a:lnTo>
                  <a:lnTo>
                    <a:pt x="152" y="443"/>
                  </a:lnTo>
                  <a:lnTo>
                    <a:pt x="149" y="443"/>
                  </a:lnTo>
                  <a:lnTo>
                    <a:pt x="146" y="443"/>
                  </a:lnTo>
                  <a:lnTo>
                    <a:pt x="144" y="446"/>
                  </a:lnTo>
                  <a:lnTo>
                    <a:pt x="141" y="446"/>
                  </a:lnTo>
                  <a:lnTo>
                    <a:pt x="138" y="446"/>
                  </a:lnTo>
                  <a:lnTo>
                    <a:pt x="136" y="446"/>
                  </a:lnTo>
                  <a:lnTo>
                    <a:pt x="133" y="446"/>
                  </a:lnTo>
                  <a:lnTo>
                    <a:pt x="131" y="446"/>
                  </a:lnTo>
                  <a:lnTo>
                    <a:pt x="128" y="446"/>
                  </a:lnTo>
                  <a:lnTo>
                    <a:pt x="123" y="446"/>
                  </a:lnTo>
                  <a:lnTo>
                    <a:pt x="120" y="449"/>
                  </a:lnTo>
                  <a:lnTo>
                    <a:pt x="120" y="446"/>
                  </a:lnTo>
                  <a:lnTo>
                    <a:pt x="117" y="443"/>
                  </a:lnTo>
                  <a:lnTo>
                    <a:pt x="115" y="441"/>
                  </a:lnTo>
                  <a:lnTo>
                    <a:pt x="112" y="441"/>
                  </a:lnTo>
                  <a:lnTo>
                    <a:pt x="112" y="438"/>
                  </a:lnTo>
                  <a:lnTo>
                    <a:pt x="104" y="430"/>
                  </a:lnTo>
                  <a:lnTo>
                    <a:pt x="101" y="427"/>
                  </a:lnTo>
                  <a:lnTo>
                    <a:pt x="101" y="425"/>
                  </a:lnTo>
                  <a:lnTo>
                    <a:pt x="99" y="425"/>
                  </a:lnTo>
                  <a:lnTo>
                    <a:pt x="99" y="422"/>
                  </a:lnTo>
                  <a:lnTo>
                    <a:pt x="96" y="419"/>
                  </a:lnTo>
                  <a:lnTo>
                    <a:pt x="93" y="417"/>
                  </a:lnTo>
                  <a:lnTo>
                    <a:pt x="93" y="414"/>
                  </a:lnTo>
                  <a:lnTo>
                    <a:pt x="91" y="411"/>
                  </a:lnTo>
                  <a:lnTo>
                    <a:pt x="91" y="409"/>
                  </a:lnTo>
                  <a:lnTo>
                    <a:pt x="88" y="406"/>
                  </a:lnTo>
                  <a:lnTo>
                    <a:pt x="85" y="403"/>
                  </a:lnTo>
                  <a:lnTo>
                    <a:pt x="85" y="401"/>
                  </a:lnTo>
                  <a:lnTo>
                    <a:pt x="83" y="398"/>
                  </a:lnTo>
                  <a:lnTo>
                    <a:pt x="83" y="396"/>
                  </a:lnTo>
                  <a:lnTo>
                    <a:pt x="80" y="393"/>
                  </a:lnTo>
                  <a:lnTo>
                    <a:pt x="77" y="390"/>
                  </a:lnTo>
                  <a:lnTo>
                    <a:pt x="77" y="388"/>
                  </a:lnTo>
                  <a:lnTo>
                    <a:pt x="75" y="382"/>
                  </a:lnTo>
                  <a:lnTo>
                    <a:pt x="72" y="382"/>
                  </a:lnTo>
                  <a:lnTo>
                    <a:pt x="72" y="380"/>
                  </a:lnTo>
                  <a:lnTo>
                    <a:pt x="69" y="377"/>
                  </a:lnTo>
                  <a:lnTo>
                    <a:pt x="64" y="374"/>
                  </a:lnTo>
                  <a:lnTo>
                    <a:pt x="56" y="366"/>
                  </a:lnTo>
                  <a:lnTo>
                    <a:pt x="56" y="364"/>
                  </a:lnTo>
                  <a:lnTo>
                    <a:pt x="54" y="361"/>
                  </a:lnTo>
                  <a:lnTo>
                    <a:pt x="40" y="348"/>
                  </a:lnTo>
                  <a:lnTo>
                    <a:pt x="32" y="340"/>
                  </a:lnTo>
                  <a:lnTo>
                    <a:pt x="27" y="337"/>
                  </a:lnTo>
                  <a:lnTo>
                    <a:pt x="27" y="334"/>
                  </a:lnTo>
                  <a:lnTo>
                    <a:pt x="24" y="334"/>
                  </a:lnTo>
                  <a:lnTo>
                    <a:pt x="11" y="329"/>
                  </a:lnTo>
                  <a:lnTo>
                    <a:pt x="8" y="326"/>
                  </a:lnTo>
                  <a:lnTo>
                    <a:pt x="6" y="326"/>
                  </a:lnTo>
                  <a:lnTo>
                    <a:pt x="6" y="324"/>
                  </a:lnTo>
                  <a:lnTo>
                    <a:pt x="3" y="321"/>
                  </a:lnTo>
                  <a:lnTo>
                    <a:pt x="3" y="318"/>
                  </a:lnTo>
                  <a:lnTo>
                    <a:pt x="0" y="311"/>
                  </a:lnTo>
                  <a:lnTo>
                    <a:pt x="3" y="303"/>
                  </a:lnTo>
                  <a:lnTo>
                    <a:pt x="6" y="303"/>
                  </a:lnTo>
                  <a:lnTo>
                    <a:pt x="14" y="300"/>
                  </a:lnTo>
                  <a:lnTo>
                    <a:pt x="16" y="297"/>
                  </a:lnTo>
                  <a:lnTo>
                    <a:pt x="14" y="295"/>
                  </a:lnTo>
                  <a:lnTo>
                    <a:pt x="11" y="289"/>
                  </a:lnTo>
                  <a:lnTo>
                    <a:pt x="8" y="289"/>
                  </a:lnTo>
                  <a:lnTo>
                    <a:pt x="8" y="276"/>
                  </a:lnTo>
                  <a:lnTo>
                    <a:pt x="19" y="268"/>
                  </a:lnTo>
                  <a:lnTo>
                    <a:pt x="24" y="263"/>
                  </a:lnTo>
                  <a:lnTo>
                    <a:pt x="24" y="260"/>
                  </a:lnTo>
                  <a:lnTo>
                    <a:pt x="32" y="260"/>
                  </a:lnTo>
                  <a:lnTo>
                    <a:pt x="43" y="255"/>
                  </a:lnTo>
                  <a:lnTo>
                    <a:pt x="43" y="249"/>
                  </a:lnTo>
                  <a:lnTo>
                    <a:pt x="46" y="249"/>
                  </a:lnTo>
                  <a:lnTo>
                    <a:pt x="43" y="239"/>
                  </a:lnTo>
                  <a:lnTo>
                    <a:pt x="48" y="236"/>
                  </a:lnTo>
                  <a:lnTo>
                    <a:pt x="48" y="233"/>
                  </a:lnTo>
                  <a:lnTo>
                    <a:pt x="46" y="218"/>
                  </a:lnTo>
                  <a:lnTo>
                    <a:pt x="48" y="218"/>
                  </a:lnTo>
                  <a:lnTo>
                    <a:pt x="46" y="212"/>
                  </a:lnTo>
                  <a:lnTo>
                    <a:pt x="46" y="210"/>
                  </a:lnTo>
                  <a:lnTo>
                    <a:pt x="43" y="210"/>
                  </a:lnTo>
                  <a:lnTo>
                    <a:pt x="40" y="207"/>
                  </a:lnTo>
                  <a:lnTo>
                    <a:pt x="38" y="196"/>
                  </a:lnTo>
                  <a:lnTo>
                    <a:pt x="35" y="188"/>
                  </a:lnTo>
                  <a:lnTo>
                    <a:pt x="35" y="186"/>
                  </a:lnTo>
                  <a:lnTo>
                    <a:pt x="35" y="183"/>
                  </a:lnTo>
                  <a:lnTo>
                    <a:pt x="35" y="180"/>
                  </a:lnTo>
                  <a:lnTo>
                    <a:pt x="35" y="178"/>
                  </a:lnTo>
                  <a:lnTo>
                    <a:pt x="35" y="172"/>
                  </a:lnTo>
                  <a:lnTo>
                    <a:pt x="38" y="167"/>
                  </a:lnTo>
                  <a:lnTo>
                    <a:pt x="38" y="162"/>
                  </a:lnTo>
                  <a:lnTo>
                    <a:pt x="38" y="159"/>
                  </a:lnTo>
                  <a:lnTo>
                    <a:pt x="40" y="154"/>
                  </a:lnTo>
                  <a:lnTo>
                    <a:pt x="40" y="151"/>
                  </a:lnTo>
                  <a:lnTo>
                    <a:pt x="43" y="146"/>
                  </a:lnTo>
                  <a:lnTo>
                    <a:pt x="43" y="138"/>
                  </a:lnTo>
                  <a:lnTo>
                    <a:pt x="46" y="135"/>
                  </a:lnTo>
                  <a:lnTo>
                    <a:pt x="46" y="133"/>
                  </a:lnTo>
                  <a:lnTo>
                    <a:pt x="46" y="130"/>
                  </a:lnTo>
                  <a:lnTo>
                    <a:pt x="48" y="117"/>
                  </a:lnTo>
                  <a:lnTo>
                    <a:pt x="51" y="114"/>
                  </a:lnTo>
                  <a:lnTo>
                    <a:pt x="51" y="111"/>
                  </a:lnTo>
                  <a:lnTo>
                    <a:pt x="51" y="103"/>
                  </a:lnTo>
                  <a:lnTo>
                    <a:pt x="51" y="95"/>
                  </a:lnTo>
                  <a:lnTo>
                    <a:pt x="51" y="87"/>
                  </a:lnTo>
                  <a:lnTo>
                    <a:pt x="51" y="85"/>
                  </a:lnTo>
                  <a:lnTo>
                    <a:pt x="51" y="82"/>
                  </a:lnTo>
                  <a:lnTo>
                    <a:pt x="51" y="79"/>
                  </a:lnTo>
                  <a:lnTo>
                    <a:pt x="51" y="74"/>
                  </a:lnTo>
                  <a:lnTo>
                    <a:pt x="54" y="66"/>
                  </a:lnTo>
                  <a:lnTo>
                    <a:pt x="56" y="58"/>
                  </a:lnTo>
                  <a:lnTo>
                    <a:pt x="56" y="53"/>
                  </a:lnTo>
                  <a:lnTo>
                    <a:pt x="59" y="48"/>
                  </a:lnTo>
                  <a:lnTo>
                    <a:pt x="62" y="40"/>
                  </a:lnTo>
                  <a:lnTo>
                    <a:pt x="64" y="34"/>
                  </a:lnTo>
                  <a:lnTo>
                    <a:pt x="64" y="32"/>
                  </a:lnTo>
                  <a:lnTo>
                    <a:pt x="67" y="29"/>
                  </a:lnTo>
                  <a:lnTo>
                    <a:pt x="69" y="21"/>
                  </a:lnTo>
                  <a:lnTo>
                    <a:pt x="75" y="13"/>
                  </a:lnTo>
                  <a:lnTo>
                    <a:pt x="77" y="8"/>
                  </a:lnTo>
                  <a:lnTo>
                    <a:pt x="83" y="0"/>
                  </a:lnTo>
                  <a:lnTo>
                    <a:pt x="107" y="0"/>
                  </a:lnTo>
                  <a:lnTo>
                    <a:pt x="117" y="0"/>
                  </a:lnTo>
                  <a:lnTo>
                    <a:pt x="131" y="0"/>
                  </a:lnTo>
                  <a:lnTo>
                    <a:pt x="136" y="0"/>
                  </a:lnTo>
                  <a:lnTo>
                    <a:pt x="138" y="0"/>
                  </a:lnTo>
                  <a:lnTo>
                    <a:pt x="162" y="8"/>
                  </a:lnTo>
                  <a:lnTo>
                    <a:pt x="176" y="13"/>
                  </a:lnTo>
                  <a:lnTo>
                    <a:pt x="178" y="13"/>
                  </a:lnTo>
                  <a:lnTo>
                    <a:pt x="181" y="16"/>
                  </a:lnTo>
                  <a:lnTo>
                    <a:pt x="192" y="21"/>
                  </a:lnTo>
                  <a:lnTo>
                    <a:pt x="197" y="21"/>
                  </a:lnTo>
                  <a:lnTo>
                    <a:pt x="210" y="26"/>
                  </a:lnTo>
                  <a:lnTo>
                    <a:pt x="208" y="40"/>
                  </a:lnTo>
                  <a:lnTo>
                    <a:pt x="208" y="53"/>
                  </a:lnTo>
                  <a:lnTo>
                    <a:pt x="221" y="77"/>
                  </a:lnTo>
                  <a:lnTo>
                    <a:pt x="221" y="79"/>
                  </a:lnTo>
                  <a:lnTo>
                    <a:pt x="223" y="85"/>
                  </a:lnTo>
                  <a:lnTo>
                    <a:pt x="223" y="103"/>
                  </a:lnTo>
                  <a:lnTo>
                    <a:pt x="226" y="114"/>
                  </a:lnTo>
                  <a:lnTo>
                    <a:pt x="231" y="122"/>
                  </a:lnTo>
                  <a:lnTo>
                    <a:pt x="229" y="133"/>
                  </a:lnTo>
                  <a:lnTo>
                    <a:pt x="242" y="135"/>
                  </a:lnTo>
                  <a:lnTo>
                    <a:pt x="253" y="141"/>
                  </a:lnTo>
                  <a:lnTo>
                    <a:pt x="255" y="143"/>
                  </a:lnTo>
                  <a:lnTo>
                    <a:pt x="258" y="143"/>
                  </a:lnTo>
                  <a:lnTo>
                    <a:pt x="263" y="146"/>
                  </a:lnTo>
                  <a:lnTo>
                    <a:pt x="261" y="162"/>
                  </a:lnTo>
                  <a:lnTo>
                    <a:pt x="258" y="164"/>
                  </a:lnTo>
                  <a:lnTo>
                    <a:pt x="261" y="178"/>
                  </a:lnTo>
                  <a:lnTo>
                    <a:pt x="274" y="186"/>
                  </a:lnTo>
                  <a:lnTo>
                    <a:pt x="284" y="186"/>
                  </a:lnTo>
                  <a:lnTo>
                    <a:pt x="292" y="180"/>
                  </a:lnTo>
                  <a:lnTo>
                    <a:pt x="306" y="167"/>
                  </a:lnTo>
                  <a:lnTo>
                    <a:pt x="314" y="167"/>
                  </a:lnTo>
                  <a:lnTo>
                    <a:pt x="316" y="180"/>
                  </a:lnTo>
                  <a:lnTo>
                    <a:pt x="327" y="180"/>
                  </a:lnTo>
                  <a:lnTo>
                    <a:pt x="332" y="183"/>
                  </a:lnTo>
                  <a:lnTo>
                    <a:pt x="338" y="183"/>
                  </a:lnTo>
                  <a:lnTo>
                    <a:pt x="340" y="183"/>
                  </a:lnTo>
                  <a:lnTo>
                    <a:pt x="343" y="183"/>
                  </a:lnTo>
                  <a:lnTo>
                    <a:pt x="343" y="186"/>
                  </a:lnTo>
                  <a:lnTo>
                    <a:pt x="346" y="186"/>
                  </a:lnTo>
                  <a:lnTo>
                    <a:pt x="346" y="188"/>
                  </a:lnTo>
                  <a:lnTo>
                    <a:pt x="348" y="188"/>
                  </a:lnTo>
                  <a:lnTo>
                    <a:pt x="348" y="191"/>
                  </a:lnTo>
                  <a:lnTo>
                    <a:pt x="356" y="191"/>
                  </a:lnTo>
                  <a:lnTo>
                    <a:pt x="361" y="191"/>
                  </a:lnTo>
                  <a:lnTo>
                    <a:pt x="367" y="199"/>
                  </a:lnTo>
                  <a:lnTo>
                    <a:pt x="372" y="199"/>
                  </a:lnTo>
                  <a:lnTo>
                    <a:pt x="377" y="207"/>
                  </a:lnTo>
                  <a:lnTo>
                    <a:pt x="385" y="215"/>
                  </a:lnTo>
                  <a:lnTo>
                    <a:pt x="391" y="226"/>
                  </a:lnTo>
                  <a:lnTo>
                    <a:pt x="391" y="228"/>
                  </a:lnTo>
                  <a:lnTo>
                    <a:pt x="393" y="228"/>
                  </a:lnTo>
                  <a:lnTo>
                    <a:pt x="396" y="228"/>
                  </a:lnTo>
                  <a:lnTo>
                    <a:pt x="399" y="231"/>
                  </a:lnTo>
                  <a:lnTo>
                    <a:pt x="404" y="231"/>
                  </a:lnTo>
                  <a:lnTo>
                    <a:pt x="409" y="233"/>
                  </a:lnTo>
                  <a:lnTo>
                    <a:pt x="407" y="239"/>
                  </a:lnTo>
                  <a:lnTo>
                    <a:pt x="407" y="249"/>
                  </a:lnTo>
                  <a:lnTo>
                    <a:pt x="412" y="260"/>
                  </a:lnTo>
                  <a:lnTo>
                    <a:pt x="412" y="263"/>
                  </a:lnTo>
                  <a:lnTo>
                    <a:pt x="409" y="276"/>
                  </a:lnTo>
                  <a:lnTo>
                    <a:pt x="409" y="284"/>
                  </a:lnTo>
                  <a:lnTo>
                    <a:pt x="407" y="284"/>
                  </a:lnTo>
                  <a:lnTo>
                    <a:pt x="407" y="287"/>
                  </a:lnTo>
                  <a:lnTo>
                    <a:pt x="404" y="287"/>
                  </a:lnTo>
                  <a:lnTo>
                    <a:pt x="401" y="287"/>
                  </a:lnTo>
                  <a:lnTo>
                    <a:pt x="399" y="287"/>
                  </a:lnTo>
                  <a:lnTo>
                    <a:pt x="399" y="289"/>
                  </a:lnTo>
                  <a:lnTo>
                    <a:pt x="396" y="289"/>
                  </a:lnTo>
                  <a:lnTo>
                    <a:pt x="393" y="289"/>
                  </a:lnTo>
                  <a:lnTo>
                    <a:pt x="393" y="292"/>
                  </a:lnTo>
                  <a:lnTo>
                    <a:pt x="388" y="292"/>
                  </a:lnTo>
                  <a:lnTo>
                    <a:pt x="388" y="295"/>
                  </a:lnTo>
                  <a:lnTo>
                    <a:pt x="385" y="295"/>
                  </a:lnTo>
                  <a:lnTo>
                    <a:pt x="383" y="297"/>
                  </a:lnTo>
                  <a:lnTo>
                    <a:pt x="380" y="297"/>
                  </a:lnTo>
                  <a:lnTo>
                    <a:pt x="377" y="297"/>
                  </a:lnTo>
                  <a:lnTo>
                    <a:pt x="377" y="300"/>
                  </a:lnTo>
                  <a:lnTo>
                    <a:pt x="375" y="300"/>
                  </a:lnTo>
                  <a:lnTo>
                    <a:pt x="372" y="300"/>
                  </a:lnTo>
                  <a:lnTo>
                    <a:pt x="372" y="303"/>
                  </a:lnTo>
                  <a:lnTo>
                    <a:pt x="369" y="303"/>
                  </a:lnTo>
                  <a:lnTo>
                    <a:pt x="369" y="305"/>
                  </a:lnTo>
                  <a:lnTo>
                    <a:pt x="367" y="305"/>
                  </a:lnTo>
                  <a:lnTo>
                    <a:pt x="364" y="308"/>
                  </a:lnTo>
                  <a:lnTo>
                    <a:pt x="361" y="308"/>
                  </a:lnTo>
                  <a:lnTo>
                    <a:pt x="359" y="311"/>
                  </a:lnTo>
                  <a:lnTo>
                    <a:pt x="356" y="313"/>
                  </a:lnTo>
                  <a:lnTo>
                    <a:pt x="353" y="324"/>
                  </a:lnTo>
                  <a:lnTo>
                    <a:pt x="361" y="326"/>
                  </a:lnTo>
                  <a:lnTo>
                    <a:pt x="364" y="329"/>
                  </a:lnTo>
                  <a:lnTo>
                    <a:pt x="369" y="332"/>
                  </a:lnTo>
                  <a:lnTo>
                    <a:pt x="375" y="337"/>
                  </a:lnTo>
                  <a:lnTo>
                    <a:pt x="377" y="340"/>
                  </a:lnTo>
                  <a:lnTo>
                    <a:pt x="372" y="348"/>
                  </a:lnTo>
                  <a:lnTo>
                    <a:pt x="375" y="356"/>
                  </a:lnTo>
                  <a:lnTo>
                    <a:pt x="375" y="361"/>
                  </a:lnTo>
                  <a:lnTo>
                    <a:pt x="375" y="364"/>
                  </a:lnTo>
                  <a:lnTo>
                    <a:pt x="377" y="366"/>
                  </a:lnTo>
                  <a:lnTo>
                    <a:pt x="377" y="369"/>
                  </a:lnTo>
                  <a:lnTo>
                    <a:pt x="375" y="372"/>
                  </a:lnTo>
                  <a:lnTo>
                    <a:pt x="377" y="377"/>
                  </a:lnTo>
                  <a:lnTo>
                    <a:pt x="372" y="380"/>
                  </a:lnTo>
                  <a:lnTo>
                    <a:pt x="372" y="382"/>
                  </a:lnTo>
                  <a:lnTo>
                    <a:pt x="369" y="388"/>
                  </a:lnTo>
                  <a:lnTo>
                    <a:pt x="369" y="393"/>
                  </a:lnTo>
                  <a:lnTo>
                    <a:pt x="367" y="396"/>
                  </a:lnTo>
                  <a:lnTo>
                    <a:pt x="364" y="401"/>
                  </a:lnTo>
                  <a:lnTo>
                    <a:pt x="359" y="406"/>
                  </a:lnTo>
                  <a:lnTo>
                    <a:pt x="356" y="406"/>
                  </a:lnTo>
                  <a:lnTo>
                    <a:pt x="353" y="406"/>
                  </a:lnTo>
                  <a:lnTo>
                    <a:pt x="351" y="403"/>
                  </a:lnTo>
                  <a:lnTo>
                    <a:pt x="348" y="401"/>
                  </a:lnTo>
                  <a:lnTo>
                    <a:pt x="346" y="401"/>
                  </a:lnTo>
                  <a:lnTo>
                    <a:pt x="346" y="398"/>
                  </a:lnTo>
                  <a:lnTo>
                    <a:pt x="343" y="398"/>
                  </a:lnTo>
                  <a:lnTo>
                    <a:pt x="340" y="396"/>
                  </a:lnTo>
                  <a:lnTo>
                    <a:pt x="338" y="396"/>
                  </a:lnTo>
                  <a:lnTo>
                    <a:pt x="338" y="393"/>
                  </a:lnTo>
                  <a:lnTo>
                    <a:pt x="335" y="393"/>
                  </a:lnTo>
                  <a:lnTo>
                    <a:pt x="332" y="393"/>
                  </a:lnTo>
                  <a:lnTo>
                    <a:pt x="330" y="390"/>
                  </a:lnTo>
                  <a:lnTo>
                    <a:pt x="327" y="390"/>
                  </a:lnTo>
                  <a:lnTo>
                    <a:pt x="324" y="390"/>
                  </a:lnTo>
                  <a:lnTo>
                    <a:pt x="322" y="390"/>
                  </a:lnTo>
                  <a:lnTo>
                    <a:pt x="322" y="388"/>
                  </a:lnTo>
                  <a:lnTo>
                    <a:pt x="319" y="388"/>
                  </a:lnTo>
                  <a:lnTo>
                    <a:pt x="316" y="388"/>
                  </a:lnTo>
                  <a:lnTo>
                    <a:pt x="314" y="388"/>
                  </a:lnTo>
                  <a:lnTo>
                    <a:pt x="311" y="388"/>
                  </a:lnTo>
                  <a:lnTo>
                    <a:pt x="306" y="388"/>
                  </a:lnTo>
                  <a:lnTo>
                    <a:pt x="306" y="385"/>
                  </a:lnTo>
                  <a:lnTo>
                    <a:pt x="303" y="385"/>
                  </a:lnTo>
                  <a:lnTo>
                    <a:pt x="300" y="385"/>
                  </a:lnTo>
                  <a:lnTo>
                    <a:pt x="298" y="385"/>
                  </a:lnTo>
                  <a:lnTo>
                    <a:pt x="295" y="385"/>
                  </a:lnTo>
                  <a:lnTo>
                    <a:pt x="292" y="385"/>
                  </a:lnTo>
                  <a:lnTo>
                    <a:pt x="287" y="385"/>
                  </a:lnTo>
                  <a:lnTo>
                    <a:pt x="284" y="385"/>
                  </a:lnTo>
                  <a:lnTo>
                    <a:pt x="282" y="382"/>
                  </a:lnTo>
                  <a:lnTo>
                    <a:pt x="279" y="385"/>
                  </a:lnTo>
                  <a:lnTo>
                    <a:pt x="277" y="385"/>
                  </a:lnTo>
                  <a:lnTo>
                    <a:pt x="274" y="388"/>
                  </a:lnTo>
                  <a:lnTo>
                    <a:pt x="271" y="388"/>
                  </a:lnTo>
                  <a:lnTo>
                    <a:pt x="271" y="390"/>
                  </a:lnTo>
                  <a:lnTo>
                    <a:pt x="269" y="390"/>
                  </a:lnTo>
                  <a:lnTo>
                    <a:pt x="263" y="393"/>
                  </a:lnTo>
                  <a:lnTo>
                    <a:pt x="261" y="396"/>
                  </a:lnTo>
                  <a:lnTo>
                    <a:pt x="258" y="396"/>
                  </a:lnTo>
                  <a:lnTo>
                    <a:pt x="253" y="401"/>
                  </a:lnTo>
                  <a:lnTo>
                    <a:pt x="250" y="401"/>
                  </a:lnTo>
                  <a:lnTo>
                    <a:pt x="250" y="403"/>
                  </a:lnTo>
                  <a:lnTo>
                    <a:pt x="247" y="403"/>
                  </a:lnTo>
                  <a:lnTo>
                    <a:pt x="245" y="403"/>
                  </a:lnTo>
                  <a:lnTo>
                    <a:pt x="245" y="406"/>
                  </a:lnTo>
                  <a:lnTo>
                    <a:pt x="242" y="406"/>
                  </a:lnTo>
                  <a:lnTo>
                    <a:pt x="239" y="406"/>
                  </a:lnTo>
                  <a:lnTo>
                    <a:pt x="239" y="409"/>
                  </a:lnTo>
                  <a:lnTo>
                    <a:pt x="237" y="409"/>
                  </a:lnTo>
                  <a:lnTo>
                    <a:pt x="234" y="411"/>
                  </a:lnTo>
                  <a:lnTo>
                    <a:pt x="231" y="411"/>
                  </a:lnTo>
                  <a:lnTo>
                    <a:pt x="231" y="414"/>
                  </a:lnTo>
                  <a:lnTo>
                    <a:pt x="226" y="417"/>
                  </a:lnTo>
                  <a:lnTo>
                    <a:pt x="223" y="417"/>
                  </a:lnTo>
                  <a:lnTo>
                    <a:pt x="223" y="419"/>
                  </a:lnTo>
                  <a:lnTo>
                    <a:pt x="221" y="419"/>
                  </a:lnTo>
                  <a:lnTo>
                    <a:pt x="218" y="419"/>
                  </a:lnTo>
                  <a:lnTo>
                    <a:pt x="215" y="422"/>
                  </a:lnTo>
                  <a:lnTo>
                    <a:pt x="213" y="422"/>
                  </a:lnTo>
                  <a:lnTo>
                    <a:pt x="210" y="425"/>
                  </a:lnTo>
                  <a:lnTo>
                    <a:pt x="205" y="427"/>
                  </a:lnTo>
                  <a:lnTo>
                    <a:pt x="202" y="427"/>
                  </a:lnTo>
                  <a:lnTo>
                    <a:pt x="200" y="427"/>
                  </a:lnTo>
                  <a:lnTo>
                    <a:pt x="194" y="427"/>
                  </a:lnTo>
                  <a:lnTo>
                    <a:pt x="192" y="427"/>
                  </a:lnTo>
                  <a:lnTo>
                    <a:pt x="189" y="427"/>
                  </a:lnTo>
                  <a:lnTo>
                    <a:pt x="181" y="425"/>
                  </a:lnTo>
                  <a:lnTo>
                    <a:pt x="176" y="425"/>
                  </a:lnTo>
                  <a:lnTo>
                    <a:pt x="173" y="425"/>
                  </a:lnTo>
                  <a:lnTo>
                    <a:pt x="173" y="427"/>
                  </a:lnTo>
                  <a:lnTo>
                    <a:pt x="170" y="427"/>
                  </a:lnTo>
                  <a:lnTo>
                    <a:pt x="168" y="430"/>
                  </a:lnTo>
                  <a:lnTo>
                    <a:pt x="165" y="433"/>
                  </a:lnTo>
                  <a:lnTo>
                    <a:pt x="165" y="435"/>
                  </a:lnTo>
                  <a:lnTo>
                    <a:pt x="162" y="435"/>
                  </a:lnTo>
                  <a:lnTo>
                    <a:pt x="162" y="438"/>
                  </a:lnTo>
                  <a:close/>
                </a:path>
              </a:pathLst>
            </a:custGeom>
            <a:solidFill>
              <a:schemeClr val="accent5"/>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9">
              <a:extLst>
                <a:ext uri="{FF2B5EF4-FFF2-40B4-BE49-F238E27FC236}">
                  <a16:creationId xmlns:a16="http://schemas.microsoft.com/office/drawing/2014/main" id="{030B2831-C32A-D369-BB03-95796EFC70F6}"/>
                </a:ext>
              </a:extLst>
            </p:cNvPr>
            <p:cNvSpPr>
              <a:spLocks/>
            </p:cNvSpPr>
            <p:nvPr/>
          </p:nvSpPr>
          <p:spPr bwMode="auto">
            <a:xfrm>
              <a:off x="1755" y="2883"/>
              <a:ext cx="53" cy="40"/>
            </a:xfrm>
            <a:custGeom>
              <a:avLst/>
              <a:gdLst>
                <a:gd name="T0" fmla="*/ 45 w 53"/>
                <a:gd name="T1" fmla="*/ 19 h 40"/>
                <a:gd name="T2" fmla="*/ 43 w 53"/>
                <a:gd name="T3" fmla="*/ 19 h 40"/>
                <a:gd name="T4" fmla="*/ 43 w 53"/>
                <a:gd name="T5" fmla="*/ 21 h 40"/>
                <a:gd name="T6" fmla="*/ 43 w 53"/>
                <a:gd name="T7" fmla="*/ 21 h 40"/>
                <a:gd name="T8" fmla="*/ 43 w 53"/>
                <a:gd name="T9" fmla="*/ 27 h 40"/>
                <a:gd name="T10" fmla="*/ 43 w 53"/>
                <a:gd name="T11" fmla="*/ 29 h 40"/>
                <a:gd name="T12" fmla="*/ 43 w 53"/>
                <a:gd name="T13" fmla="*/ 32 h 40"/>
                <a:gd name="T14" fmla="*/ 40 w 53"/>
                <a:gd name="T15" fmla="*/ 32 h 40"/>
                <a:gd name="T16" fmla="*/ 37 w 53"/>
                <a:gd name="T17" fmla="*/ 32 h 40"/>
                <a:gd name="T18" fmla="*/ 35 w 53"/>
                <a:gd name="T19" fmla="*/ 35 h 40"/>
                <a:gd name="T20" fmla="*/ 35 w 53"/>
                <a:gd name="T21" fmla="*/ 35 h 40"/>
                <a:gd name="T22" fmla="*/ 32 w 53"/>
                <a:gd name="T23" fmla="*/ 37 h 40"/>
                <a:gd name="T24" fmla="*/ 29 w 53"/>
                <a:gd name="T25" fmla="*/ 37 h 40"/>
                <a:gd name="T26" fmla="*/ 29 w 53"/>
                <a:gd name="T27" fmla="*/ 37 h 40"/>
                <a:gd name="T28" fmla="*/ 27 w 53"/>
                <a:gd name="T29" fmla="*/ 37 h 40"/>
                <a:gd name="T30" fmla="*/ 24 w 53"/>
                <a:gd name="T31" fmla="*/ 37 h 40"/>
                <a:gd name="T32" fmla="*/ 24 w 53"/>
                <a:gd name="T33" fmla="*/ 35 h 40"/>
                <a:gd name="T34" fmla="*/ 21 w 53"/>
                <a:gd name="T35" fmla="*/ 37 h 40"/>
                <a:gd name="T36" fmla="*/ 21 w 53"/>
                <a:gd name="T37" fmla="*/ 37 h 40"/>
                <a:gd name="T38" fmla="*/ 19 w 53"/>
                <a:gd name="T39" fmla="*/ 37 h 40"/>
                <a:gd name="T40" fmla="*/ 19 w 53"/>
                <a:gd name="T41" fmla="*/ 37 h 40"/>
                <a:gd name="T42" fmla="*/ 16 w 53"/>
                <a:gd name="T43" fmla="*/ 35 h 40"/>
                <a:gd name="T44" fmla="*/ 16 w 53"/>
                <a:gd name="T45" fmla="*/ 32 h 40"/>
                <a:gd name="T46" fmla="*/ 16 w 53"/>
                <a:gd name="T47" fmla="*/ 32 h 40"/>
                <a:gd name="T48" fmla="*/ 13 w 53"/>
                <a:gd name="T49" fmla="*/ 32 h 40"/>
                <a:gd name="T50" fmla="*/ 13 w 53"/>
                <a:gd name="T51" fmla="*/ 29 h 40"/>
                <a:gd name="T52" fmla="*/ 11 w 53"/>
                <a:gd name="T53" fmla="*/ 27 h 40"/>
                <a:gd name="T54" fmla="*/ 8 w 53"/>
                <a:gd name="T55" fmla="*/ 27 h 40"/>
                <a:gd name="T56" fmla="*/ 8 w 53"/>
                <a:gd name="T57" fmla="*/ 27 h 40"/>
                <a:gd name="T58" fmla="*/ 0 w 53"/>
                <a:gd name="T59" fmla="*/ 21 h 40"/>
                <a:gd name="T60" fmla="*/ 3 w 53"/>
                <a:gd name="T61" fmla="*/ 21 h 40"/>
                <a:gd name="T62" fmla="*/ 3 w 53"/>
                <a:gd name="T63" fmla="*/ 21 h 40"/>
                <a:gd name="T64" fmla="*/ 3 w 53"/>
                <a:gd name="T65" fmla="*/ 19 h 40"/>
                <a:gd name="T66" fmla="*/ 5 w 53"/>
                <a:gd name="T67" fmla="*/ 19 h 40"/>
                <a:gd name="T68" fmla="*/ 5 w 53"/>
                <a:gd name="T69" fmla="*/ 16 h 40"/>
                <a:gd name="T70" fmla="*/ 8 w 53"/>
                <a:gd name="T71" fmla="*/ 16 h 40"/>
                <a:gd name="T72" fmla="*/ 8 w 53"/>
                <a:gd name="T73" fmla="*/ 16 h 40"/>
                <a:gd name="T74" fmla="*/ 8 w 53"/>
                <a:gd name="T75" fmla="*/ 13 h 40"/>
                <a:gd name="T76" fmla="*/ 11 w 53"/>
                <a:gd name="T77" fmla="*/ 13 h 40"/>
                <a:gd name="T78" fmla="*/ 11 w 53"/>
                <a:gd name="T79" fmla="*/ 11 h 40"/>
                <a:gd name="T80" fmla="*/ 13 w 53"/>
                <a:gd name="T81" fmla="*/ 11 h 40"/>
                <a:gd name="T82" fmla="*/ 13 w 53"/>
                <a:gd name="T83" fmla="*/ 11 h 40"/>
                <a:gd name="T84" fmla="*/ 16 w 53"/>
                <a:gd name="T85" fmla="*/ 8 h 40"/>
                <a:gd name="T86" fmla="*/ 19 w 53"/>
                <a:gd name="T87" fmla="*/ 8 h 40"/>
                <a:gd name="T88" fmla="*/ 19 w 53"/>
                <a:gd name="T89" fmla="*/ 8 h 40"/>
                <a:gd name="T90" fmla="*/ 24 w 53"/>
                <a:gd name="T91" fmla="*/ 5 h 40"/>
                <a:gd name="T92" fmla="*/ 24 w 53"/>
                <a:gd name="T93" fmla="*/ 5 h 40"/>
                <a:gd name="T94" fmla="*/ 27 w 53"/>
                <a:gd name="T95" fmla="*/ 5 h 40"/>
                <a:gd name="T96" fmla="*/ 32 w 53"/>
                <a:gd name="T97" fmla="*/ 5 h 40"/>
                <a:gd name="T98" fmla="*/ 35 w 53"/>
                <a:gd name="T99" fmla="*/ 5 h 40"/>
                <a:gd name="T100" fmla="*/ 37 w 53"/>
                <a:gd name="T101" fmla="*/ 3 h 40"/>
                <a:gd name="T102" fmla="*/ 48 w 53"/>
                <a:gd name="T103" fmla="*/ 0 h 40"/>
                <a:gd name="T104" fmla="*/ 51 w 53"/>
                <a:gd name="T105" fmla="*/ 0 h 40"/>
                <a:gd name="T106" fmla="*/ 51 w 53"/>
                <a:gd name="T107" fmla="*/ 0 h 40"/>
                <a:gd name="T108" fmla="*/ 53 w 53"/>
                <a:gd name="T109" fmla="*/ 3 h 40"/>
                <a:gd name="T110" fmla="*/ 53 w 53"/>
                <a:gd name="T111" fmla="*/ 5 h 40"/>
                <a:gd name="T112" fmla="*/ 53 w 53"/>
                <a:gd name="T113" fmla="*/ 8 h 40"/>
                <a:gd name="T114" fmla="*/ 51 w 53"/>
                <a:gd name="T115" fmla="*/ 8 h 40"/>
                <a:gd name="T116" fmla="*/ 51 w 53"/>
                <a:gd name="T117" fmla="*/ 11 h 40"/>
                <a:gd name="T118" fmla="*/ 48 w 53"/>
                <a:gd name="T119" fmla="*/ 11 h 40"/>
                <a:gd name="T120" fmla="*/ 48 w 53"/>
                <a:gd name="T121" fmla="*/ 11 h 40"/>
                <a:gd name="T122" fmla="*/ 48 w 53"/>
                <a:gd name="T123" fmla="*/ 1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 h="40">
                  <a:moveTo>
                    <a:pt x="48" y="19"/>
                  </a:moveTo>
                  <a:lnTo>
                    <a:pt x="48" y="19"/>
                  </a:lnTo>
                  <a:lnTo>
                    <a:pt x="45" y="19"/>
                  </a:lnTo>
                  <a:lnTo>
                    <a:pt x="45" y="19"/>
                  </a:lnTo>
                  <a:lnTo>
                    <a:pt x="45" y="19"/>
                  </a:lnTo>
                  <a:lnTo>
                    <a:pt x="43" y="19"/>
                  </a:lnTo>
                  <a:lnTo>
                    <a:pt x="43" y="19"/>
                  </a:lnTo>
                  <a:lnTo>
                    <a:pt x="43" y="19"/>
                  </a:lnTo>
                  <a:lnTo>
                    <a:pt x="43" y="21"/>
                  </a:lnTo>
                  <a:lnTo>
                    <a:pt x="43" y="21"/>
                  </a:lnTo>
                  <a:lnTo>
                    <a:pt x="43" y="21"/>
                  </a:lnTo>
                  <a:lnTo>
                    <a:pt x="43" y="21"/>
                  </a:lnTo>
                  <a:lnTo>
                    <a:pt x="43" y="24"/>
                  </a:lnTo>
                  <a:lnTo>
                    <a:pt x="43" y="24"/>
                  </a:lnTo>
                  <a:lnTo>
                    <a:pt x="43" y="27"/>
                  </a:lnTo>
                  <a:lnTo>
                    <a:pt x="43" y="27"/>
                  </a:lnTo>
                  <a:lnTo>
                    <a:pt x="43" y="29"/>
                  </a:lnTo>
                  <a:lnTo>
                    <a:pt x="43" y="29"/>
                  </a:lnTo>
                  <a:lnTo>
                    <a:pt x="43" y="29"/>
                  </a:lnTo>
                  <a:lnTo>
                    <a:pt x="43" y="29"/>
                  </a:lnTo>
                  <a:lnTo>
                    <a:pt x="43" y="32"/>
                  </a:lnTo>
                  <a:lnTo>
                    <a:pt x="43" y="32"/>
                  </a:lnTo>
                  <a:lnTo>
                    <a:pt x="43" y="32"/>
                  </a:lnTo>
                  <a:lnTo>
                    <a:pt x="40" y="32"/>
                  </a:lnTo>
                  <a:lnTo>
                    <a:pt x="40" y="32"/>
                  </a:lnTo>
                  <a:lnTo>
                    <a:pt x="37" y="32"/>
                  </a:lnTo>
                  <a:lnTo>
                    <a:pt x="37" y="32"/>
                  </a:lnTo>
                  <a:lnTo>
                    <a:pt x="37" y="35"/>
                  </a:lnTo>
                  <a:lnTo>
                    <a:pt x="35" y="35"/>
                  </a:lnTo>
                  <a:lnTo>
                    <a:pt x="35" y="35"/>
                  </a:lnTo>
                  <a:lnTo>
                    <a:pt x="35" y="35"/>
                  </a:lnTo>
                  <a:lnTo>
                    <a:pt x="35" y="35"/>
                  </a:lnTo>
                  <a:lnTo>
                    <a:pt x="35" y="35"/>
                  </a:lnTo>
                  <a:lnTo>
                    <a:pt x="32" y="35"/>
                  </a:lnTo>
                  <a:lnTo>
                    <a:pt x="32" y="37"/>
                  </a:lnTo>
                  <a:lnTo>
                    <a:pt x="32" y="37"/>
                  </a:lnTo>
                  <a:lnTo>
                    <a:pt x="32" y="37"/>
                  </a:lnTo>
                  <a:lnTo>
                    <a:pt x="29" y="37"/>
                  </a:lnTo>
                  <a:lnTo>
                    <a:pt x="29" y="37"/>
                  </a:lnTo>
                  <a:lnTo>
                    <a:pt x="29" y="37"/>
                  </a:lnTo>
                  <a:lnTo>
                    <a:pt x="29" y="37"/>
                  </a:lnTo>
                  <a:lnTo>
                    <a:pt x="29" y="37"/>
                  </a:lnTo>
                  <a:lnTo>
                    <a:pt x="27" y="40"/>
                  </a:lnTo>
                  <a:lnTo>
                    <a:pt x="27" y="37"/>
                  </a:lnTo>
                  <a:lnTo>
                    <a:pt x="27" y="37"/>
                  </a:lnTo>
                  <a:lnTo>
                    <a:pt x="27" y="37"/>
                  </a:lnTo>
                  <a:lnTo>
                    <a:pt x="24" y="37"/>
                  </a:lnTo>
                  <a:lnTo>
                    <a:pt x="24" y="37"/>
                  </a:lnTo>
                  <a:lnTo>
                    <a:pt x="24" y="37"/>
                  </a:lnTo>
                  <a:lnTo>
                    <a:pt x="24" y="35"/>
                  </a:lnTo>
                  <a:lnTo>
                    <a:pt x="24" y="35"/>
                  </a:lnTo>
                  <a:lnTo>
                    <a:pt x="24" y="35"/>
                  </a:lnTo>
                  <a:lnTo>
                    <a:pt x="21" y="35"/>
                  </a:lnTo>
                  <a:lnTo>
                    <a:pt x="21" y="37"/>
                  </a:lnTo>
                  <a:lnTo>
                    <a:pt x="21" y="37"/>
                  </a:lnTo>
                  <a:lnTo>
                    <a:pt x="21" y="37"/>
                  </a:lnTo>
                  <a:lnTo>
                    <a:pt x="21" y="37"/>
                  </a:lnTo>
                  <a:lnTo>
                    <a:pt x="19" y="37"/>
                  </a:lnTo>
                  <a:lnTo>
                    <a:pt x="19" y="37"/>
                  </a:lnTo>
                  <a:lnTo>
                    <a:pt x="19" y="37"/>
                  </a:lnTo>
                  <a:lnTo>
                    <a:pt x="19" y="37"/>
                  </a:lnTo>
                  <a:lnTo>
                    <a:pt x="19" y="37"/>
                  </a:lnTo>
                  <a:lnTo>
                    <a:pt x="19" y="37"/>
                  </a:lnTo>
                  <a:lnTo>
                    <a:pt x="16" y="37"/>
                  </a:lnTo>
                  <a:lnTo>
                    <a:pt x="16" y="35"/>
                  </a:lnTo>
                  <a:lnTo>
                    <a:pt x="16" y="35"/>
                  </a:lnTo>
                  <a:lnTo>
                    <a:pt x="16" y="35"/>
                  </a:lnTo>
                  <a:lnTo>
                    <a:pt x="16" y="32"/>
                  </a:lnTo>
                  <a:lnTo>
                    <a:pt x="16" y="32"/>
                  </a:lnTo>
                  <a:lnTo>
                    <a:pt x="16" y="32"/>
                  </a:lnTo>
                  <a:lnTo>
                    <a:pt x="16" y="32"/>
                  </a:lnTo>
                  <a:lnTo>
                    <a:pt x="16" y="32"/>
                  </a:lnTo>
                  <a:lnTo>
                    <a:pt x="16" y="32"/>
                  </a:lnTo>
                  <a:lnTo>
                    <a:pt x="13" y="32"/>
                  </a:lnTo>
                  <a:lnTo>
                    <a:pt x="13" y="32"/>
                  </a:lnTo>
                  <a:lnTo>
                    <a:pt x="13" y="29"/>
                  </a:lnTo>
                  <a:lnTo>
                    <a:pt x="13" y="29"/>
                  </a:lnTo>
                  <a:lnTo>
                    <a:pt x="13" y="29"/>
                  </a:lnTo>
                  <a:lnTo>
                    <a:pt x="13" y="29"/>
                  </a:lnTo>
                  <a:lnTo>
                    <a:pt x="11" y="27"/>
                  </a:lnTo>
                  <a:lnTo>
                    <a:pt x="11" y="27"/>
                  </a:lnTo>
                  <a:lnTo>
                    <a:pt x="11" y="27"/>
                  </a:lnTo>
                  <a:lnTo>
                    <a:pt x="8" y="27"/>
                  </a:lnTo>
                  <a:lnTo>
                    <a:pt x="8" y="27"/>
                  </a:lnTo>
                  <a:lnTo>
                    <a:pt x="8" y="27"/>
                  </a:lnTo>
                  <a:lnTo>
                    <a:pt x="8" y="27"/>
                  </a:lnTo>
                  <a:lnTo>
                    <a:pt x="8" y="27"/>
                  </a:lnTo>
                  <a:lnTo>
                    <a:pt x="0" y="24"/>
                  </a:lnTo>
                  <a:lnTo>
                    <a:pt x="0" y="24"/>
                  </a:lnTo>
                  <a:lnTo>
                    <a:pt x="0" y="21"/>
                  </a:lnTo>
                  <a:lnTo>
                    <a:pt x="0" y="21"/>
                  </a:lnTo>
                  <a:lnTo>
                    <a:pt x="3" y="21"/>
                  </a:lnTo>
                  <a:lnTo>
                    <a:pt x="3" y="21"/>
                  </a:lnTo>
                  <a:lnTo>
                    <a:pt x="3" y="21"/>
                  </a:lnTo>
                  <a:lnTo>
                    <a:pt x="3" y="21"/>
                  </a:lnTo>
                  <a:lnTo>
                    <a:pt x="3" y="21"/>
                  </a:lnTo>
                  <a:lnTo>
                    <a:pt x="3" y="19"/>
                  </a:lnTo>
                  <a:lnTo>
                    <a:pt x="3" y="19"/>
                  </a:lnTo>
                  <a:lnTo>
                    <a:pt x="3" y="19"/>
                  </a:lnTo>
                  <a:lnTo>
                    <a:pt x="5" y="19"/>
                  </a:lnTo>
                  <a:lnTo>
                    <a:pt x="5" y="19"/>
                  </a:lnTo>
                  <a:lnTo>
                    <a:pt x="5" y="19"/>
                  </a:lnTo>
                  <a:lnTo>
                    <a:pt x="5" y="19"/>
                  </a:lnTo>
                  <a:lnTo>
                    <a:pt x="5" y="19"/>
                  </a:lnTo>
                  <a:lnTo>
                    <a:pt x="5" y="16"/>
                  </a:lnTo>
                  <a:lnTo>
                    <a:pt x="5" y="16"/>
                  </a:lnTo>
                  <a:lnTo>
                    <a:pt x="5" y="16"/>
                  </a:lnTo>
                  <a:lnTo>
                    <a:pt x="8" y="16"/>
                  </a:lnTo>
                  <a:lnTo>
                    <a:pt x="8" y="16"/>
                  </a:lnTo>
                  <a:lnTo>
                    <a:pt x="8" y="16"/>
                  </a:lnTo>
                  <a:lnTo>
                    <a:pt x="8" y="16"/>
                  </a:lnTo>
                  <a:lnTo>
                    <a:pt x="8" y="16"/>
                  </a:lnTo>
                  <a:lnTo>
                    <a:pt x="8" y="13"/>
                  </a:lnTo>
                  <a:lnTo>
                    <a:pt x="8" y="13"/>
                  </a:lnTo>
                  <a:lnTo>
                    <a:pt x="11" y="13"/>
                  </a:lnTo>
                  <a:lnTo>
                    <a:pt x="11" y="13"/>
                  </a:lnTo>
                  <a:lnTo>
                    <a:pt x="11" y="13"/>
                  </a:lnTo>
                  <a:lnTo>
                    <a:pt x="11" y="13"/>
                  </a:lnTo>
                  <a:lnTo>
                    <a:pt x="11" y="13"/>
                  </a:lnTo>
                  <a:lnTo>
                    <a:pt x="11" y="11"/>
                  </a:lnTo>
                  <a:lnTo>
                    <a:pt x="13" y="11"/>
                  </a:lnTo>
                  <a:lnTo>
                    <a:pt x="13" y="11"/>
                  </a:lnTo>
                  <a:lnTo>
                    <a:pt x="13" y="11"/>
                  </a:lnTo>
                  <a:lnTo>
                    <a:pt x="13" y="11"/>
                  </a:lnTo>
                  <a:lnTo>
                    <a:pt x="13" y="11"/>
                  </a:lnTo>
                  <a:lnTo>
                    <a:pt x="13" y="11"/>
                  </a:lnTo>
                  <a:lnTo>
                    <a:pt x="16" y="8"/>
                  </a:lnTo>
                  <a:lnTo>
                    <a:pt x="16" y="8"/>
                  </a:lnTo>
                  <a:lnTo>
                    <a:pt x="16" y="8"/>
                  </a:lnTo>
                  <a:lnTo>
                    <a:pt x="16" y="8"/>
                  </a:lnTo>
                  <a:lnTo>
                    <a:pt x="19" y="8"/>
                  </a:lnTo>
                  <a:lnTo>
                    <a:pt x="19" y="8"/>
                  </a:lnTo>
                  <a:lnTo>
                    <a:pt x="19" y="8"/>
                  </a:lnTo>
                  <a:lnTo>
                    <a:pt x="19" y="8"/>
                  </a:lnTo>
                  <a:lnTo>
                    <a:pt x="19" y="8"/>
                  </a:lnTo>
                  <a:lnTo>
                    <a:pt x="21" y="8"/>
                  </a:lnTo>
                  <a:lnTo>
                    <a:pt x="21" y="8"/>
                  </a:lnTo>
                  <a:lnTo>
                    <a:pt x="24" y="5"/>
                  </a:lnTo>
                  <a:lnTo>
                    <a:pt x="24" y="5"/>
                  </a:lnTo>
                  <a:lnTo>
                    <a:pt x="24" y="5"/>
                  </a:lnTo>
                  <a:lnTo>
                    <a:pt x="24" y="5"/>
                  </a:lnTo>
                  <a:lnTo>
                    <a:pt x="27" y="5"/>
                  </a:lnTo>
                  <a:lnTo>
                    <a:pt x="27" y="5"/>
                  </a:lnTo>
                  <a:lnTo>
                    <a:pt x="27" y="5"/>
                  </a:lnTo>
                  <a:lnTo>
                    <a:pt x="29" y="5"/>
                  </a:lnTo>
                  <a:lnTo>
                    <a:pt x="29" y="5"/>
                  </a:lnTo>
                  <a:lnTo>
                    <a:pt x="32" y="5"/>
                  </a:lnTo>
                  <a:lnTo>
                    <a:pt x="32" y="5"/>
                  </a:lnTo>
                  <a:lnTo>
                    <a:pt x="32" y="5"/>
                  </a:lnTo>
                  <a:lnTo>
                    <a:pt x="35" y="5"/>
                  </a:lnTo>
                  <a:lnTo>
                    <a:pt x="35" y="5"/>
                  </a:lnTo>
                  <a:lnTo>
                    <a:pt x="35" y="5"/>
                  </a:lnTo>
                  <a:lnTo>
                    <a:pt x="37" y="3"/>
                  </a:lnTo>
                  <a:lnTo>
                    <a:pt x="43" y="3"/>
                  </a:lnTo>
                  <a:lnTo>
                    <a:pt x="45" y="0"/>
                  </a:lnTo>
                  <a:lnTo>
                    <a:pt x="48" y="0"/>
                  </a:lnTo>
                  <a:lnTo>
                    <a:pt x="48" y="0"/>
                  </a:lnTo>
                  <a:lnTo>
                    <a:pt x="48" y="0"/>
                  </a:lnTo>
                  <a:lnTo>
                    <a:pt x="51" y="0"/>
                  </a:lnTo>
                  <a:lnTo>
                    <a:pt x="51" y="0"/>
                  </a:lnTo>
                  <a:lnTo>
                    <a:pt x="51" y="0"/>
                  </a:lnTo>
                  <a:lnTo>
                    <a:pt x="51" y="0"/>
                  </a:lnTo>
                  <a:lnTo>
                    <a:pt x="53" y="3"/>
                  </a:lnTo>
                  <a:lnTo>
                    <a:pt x="53" y="3"/>
                  </a:lnTo>
                  <a:lnTo>
                    <a:pt x="53" y="3"/>
                  </a:lnTo>
                  <a:lnTo>
                    <a:pt x="53" y="3"/>
                  </a:lnTo>
                  <a:lnTo>
                    <a:pt x="53" y="5"/>
                  </a:lnTo>
                  <a:lnTo>
                    <a:pt x="53" y="5"/>
                  </a:lnTo>
                  <a:lnTo>
                    <a:pt x="53" y="5"/>
                  </a:lnTo>
                  <a:lnTo>
                    <a:pt x="53" y="5"/>
                  </a:lnTo>
                  <a:lnTo>
                    <a:pt x="53" y="8"/>
                  </a:lnTo>
                  <a:lnTo>
                    <a:pt x="51" y="8"/>
                  </a:lnTo>
                  <a:lnTo>
                    <a:pt x="51" y="8"/>
                  </a:lnTo>
                  <a:lnTo>
                    <a:pt x="51" y="8"/>
                  </a:lnTo>
                  <a:lnTo>
                    <a:pt x="51" y="8"/>
                  </a:lnTo>
                  <a:lnTo>
                    <a:pt x="51" y="8"/>
                  </a:lnTo>
                  <a:lnTo>
                    <a:pt x="51" y="11"/>
                  </a:lnTo>
                  <a:lnTo>
                    <a:pt x="51" y="11"/>
                  </a:lnTo>
                  <a:lnTo>
                    <a:pt x="48" y="11"/>
                  </a:lnTo>
                  <a:lnTo>
                    <a:pt x="48" y="11"/>
                  </a:lnTo>
                  <a:lnTo>
                    <a:pt x="48" y="11"/>
                  </a:lnTo>
                  <a:lnTo>
                    <a:pt x="48" y="11"/>
                  </a:lnTo>
                  <a:lnTo>
                    <a:pt x="48" y="11"/>
                  </a:lnTo>
                  <a:lnTo>
                    <a:pt x="48" y="13"/>
                  </a:lnTo>
                  <a:lnTo>
                    <a:pt x="48" y="13"/>
                  </a:lnTo>
                  <a:lnTo>
                    <a:pt x="48" y="19"/>
                  </a:lnTo>
                  <a:close/>
                </a:path>
              </a:pathLst>
            </a:custGeom>
            <a:solidFill>
              <a:schemeClr val="accent5">
                <a:lumMod val="75000"/>
              </a:schemeClr>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0">
              <a:extLst>
                <a:ext uri="{FF2B5EF4-FFF2-40B4-BE49-F238E27FC236}">
                  <a16:creationId xmlns:a16="http://schemas.microsoft.com/office/drawing/2014/main" id="{16B7B313-8457-2601-FEFB-80AA10A67EBB}"/>
                </a:ext>
              </a:extLst>
            </p:cNvPr>
            <p:cNvSpPr>
              <a:spLocks/>
            </p:cNvSpPr>
            <p:nvPr/>
          </p:nvSpPr>
          <p:spPr bwMode="auto">
            <a:xfrm>
              <a:off x="2103" y="1959"/>
              <a:ext cx="523" cy="921"/>
            </a:xfrm>
            <a:custGeom>
              <a:avLst/>
              <a:gdLst>
                <a:gd name="T0" fmla="*/ 72 w 523"/>
                <a:gd name="T1" fmla="*/ 249 h 921"/>
                <a:gd name="T2" fmla="*/ 72 w 523"/>
                <a:gd name="T3" fmla="*/ 183 h 921"/>
                <a:gd name="T4" fmla="*/ 72 w 523"/>
                <a:gd name="T5" fmla="*/ 143 h 921"/>
                <a:gd name="T6" fmla="*/ 72 w 523"/>
                <a:gd name="T7" fmla="*/ 90 h 921"/>
                <a:gd name="T8" fmla="*/ 72 w 523"/>
                <a:gd name="T9" fmla="*/ 29 h 921"/>
                <a:gd name="T10" fmla="*/ 162 w 523"/>
                <a:gd name="T11" fmla="*/ 2 h 921"/>
                <a:gd name="T12" fmla="*/ 175 w 523"/>
                <a:gd name="T13" fmla="*/ 26 h 921"/>
                <a:gd name="T14" fmla="*/ 164 w 523"/>
                <a:gd name="T15" fmla="*/ 45 h 921"/>
                <a:gd name="T16" fmla="*/ 170 w 523"/>
                <a:gd name="T17" fmla="*/ 69 h 921"/>
                <a:gd name="T18" fmla="*/ 164 w 523"/>
                <a:gd name="T19" fmla="*/ 135 h 921"/>
                <a:gd name="T20" fmla="*/ 194 w 523"/>
                <a:gd name="T21" fmla="*/ 164 h 921"/>
                <a:gd name="T22" fmla="*/ 223 w 523"/>
                <a:gd name="T23" fmla="*/ 180 h 921"/>
                <a:gd name="T24" fmla="*/ 241 w 523"/>
                <a:gd name="T25" fmla="*/ 210 h 921"/>
                <a:gd name="T26" fmla="*/ 289 w 523"/>
                <a:gd name="T27" fmla="*/ 241 h 921"/>
                <a:gd name="T28" fmla="*/ 326 w 523"/>
                <a:gd name="T29" fmla="*/ 265 h 921"/>
                <a:gd name="T30" fmla="*/ 398 w 523"/>
                <a:gd name="T31" fmla="*/ 318 h 921"/>
                <a:gd name="T32" fmla="*/ 411 w 523"/>
                <a:gd name="T33" fmla="*/ 337 h 921"/>
                <a:gd name="T34" fmla="*/ 451 w 523"/>
                <a:gd name="T35" fmla="*/ 425 h 921"/>
                <a:gd name="T36" fmla="*/ 480 w 523"/>
                <a:gd name="T37" fmla="*/ 446 h 921"/>
                <a:gd name="T38" fmla="*/ 496 w 523"/>
                <a:gd name="T39" fmla="*/ 507 h 921"/>
                <a:gd name="T40" fmla="*/ 507 w 523"/>
                <a:gd name="T41" fmla="*/ 624 h 921"/>
                <a:gd name="T42" fmla="*/ 491 w 523"/>
                <a:gd name="T43" fmla="*/ 669 h 921"/>
                <a:gd name="T44" fmla="*/ 491 w 523"/>
                <a:gd name="T45" fmla="*/ 709 h 921"/>
                <a:gd name="T46" fmla="*/ 480 w 523"/>
                <a:gd name="T47" fmla="*/ 749 h 921"/>
                <a:gd name="T48" fmla="*/ 475 w 523"/>
                <a:gd name="T49" fmla="*/ 781 h 921"/>
                <a:gd name="T50" fmla="*/ 486 w 523"/>
                <a:gd name="T51" fmla="*/ 813 h 921"/>
                <a:gd name="T52" fmla="*/ 464 w 523"/>
                <a:gd name="T53" fmla="*/ 855 h 921"/>
                <a:gd name="T54" fmla="*/ 454 w 523"/>
                <a:gd name="T55" fmla="*/ 895 h 921"/>
                <a:gd name="T56" fmla="*/ 440 w 523"/>
                <a:gd name="T57" fmla="*/ 919 h 921"/>
                <a:gd name="T58" fmla="*/ 419 w 523"/>
                <a:gd name="T59" fmla="*/ 921 h 921"/>
                <a:gd name="T60" fmla="*/ 393 w 523"/>
                <a:gd name="T61" fmla="*/ 911 h 921"/>
                <a:gd name="T62" fmla="*/ 353 w 523"/>
                <a:gd name="T63" fmla="*/ 898 h 921"/>
                <a:gd name="T64" fmla="*/ 305 w 523"/>
                <a:gd name="T65" fmla="*/ 879 h 921"/>
                <a:gd name="T66" fmla="*/ 276 w 523"/>
                <a:gd name="T67" fmla="*/ 884 h 921"/>
                <a:gd name="T68" fmla="*/ 255 w 523"/>
                <a:gd name="T69" fmla="*/ 903 h 921"/>
                <a:gd name="T70" fmla="*/ 231 w 523"/>
                <a:gd name="T71" fmla="*/ 903 h 921"/>
                <a:gd name="T72" fmla="*/ 207 w 523"/>
                <a:gd name="T73" fmla="*/ 906 h 921"/>
                <a:gd name="T74" fmla="*/ 172 w 523"/>
                <a:gd name="T75" fmla="*/ 900 h 921"/>
                <a:gd name="T76" fmla="*/ 146 w 523"/>
                <a:gd name="T77" fmla="*/ 903 h 921"/>
                <a:gd name="T78" fmla="*/ 127 w 523"/>
                <a:gd name="T79" fmla="*/ 887 h 921"/>
                <a:gd name="T80" fmla="*/ 117 w 523"/>
                <a:gd name="T81" fmla="*/ 866 h 921"/>
                <a:gd name="T82" fmla="*/ 103 w 523"/>
                <a:gd name="T83" fmla="*/ 836 h 921"/>
                <a:gd name="T84" fmla="*/ 101 w 523"/>
                <a:gd name="T85" fmla="*/ 786 h 921"/>
                <a:gd name="T86" fmla="*/ 85 w 523"/>
                <a:gd name="T87" fmla="*/ 746 h 921"/>
                <a:gd name="T88" fmla="*/ 56 w 523"/>
                <a:gd name="T89" fmla="*/ 728 h 921"/>
                <a:gd name="T90" fmla="*/ 45 w 523"/>
                <a:gd name="T91" fmla="*/ 709 h 921"/>
                <a:gd name="T92" fmla="*/ 48 w 523"/>
                <a:gd name="T93" fmla="*/ 677 h 921"/>
                <a:gd name="T94" fmla="*/ 34 w 523"/>
                <a:gd name="T95" fmla="*/ 627 h 921"/>
                <a:gd name="T96" fmla="*/ 18 w 523"/>
                <a:gd name="T97" fmla="*/ 589 h 921"/>
                <a:gd name="T98" fmla="*/ 3 w 523"/>
                <a:gd name="T99" fmla="*/ 544 h 921"/>
                <a:gd name="T100" fmla="*/ 8 w 523"/>
                <a:gd name="T101" fmla="*/ 515 h 921"/>
                <a:gd name="T102" fmla="*/ 24 w 523"/>
                <a:gd name="T103" fmla="*/ 496 h 921"/>
                <a:gd name="T104" fmla="*/ 24 w 523"/>
                <a:gd name="T105" fmla="*/ 475 h 921"/>
                <a:gd name="T106" fmla="*/ 34 w 523"/>
                <a:gd name="T107" fmla="*/ 438 h 921"/>
                <a:gd name="T108" fmla="*/ 56 w 523"/>
                <a:gd name="T109" fmla="*/ 419 h 921"/>
                <a:gd name="T110" fmla="*/ 61 w 523"/>
                <a:gd name="T111" fmla="*/ 369 h 921"/>
                <a:gd name="T112" fmla="*/ 64 w 523"/>
                <a:gd name="T113" fmla="*/ 334 h 921"/>
                <a:gd name="T114" fmla="*/ 64 w 523"/>
                <a:gd name="T115" fmla="*/ 316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3" h="921">
                  <a:moveTo>
                    <a:pt x="66" y="311"/>
                  </a:moveTo>
                  <a:lnTo>
                    <a:pt x="66" y="308"/>
                  </a:lnTo>
                  <a:lnTo>
                    <a:pt x="72" y="308"/>
                  </a:lnTo>
                  <a:lnTo>
                    <a:pt x="72" y="279"/>
                  </a:lnTo>
                  <a:lnTo>
                    <a:pt x="72" y="268"/>
                  </a:lnTo>
                  <a:lnTo>
                    <a:pt x="72" y="257"/>
                  </a:lnTo>
                  <a:lnTo>
                    <a:pt x="72" y="252"/>
                  </a:lnTo>
                  <a:lnTo>
                    <a:pt x="72" y="249"/>
                  </a:lnTo>
                  <a:lnTo>
                    <a:pt x="72" y="247"/>
                  </a:lnTo>
                  <a:lnTo>
                    <a:pt x="72" y="239"/>
                  </a:lnTo>
                  <a:lnTo>
                    <a:pt x="72" y="228"/>
                  </a:lnTo>
                  <a:lnTo>
                    <a:pt x="72" y="223"/>
                  </a:lnTo>
                  <a:lnTo>
                    <a:pt x="72" y="218"/>
                  </a:lnTo>
                  <a:lnTo>
                    <a:pt x="72" y="204"/>
                  </a:lnTo>
                  <a:lnTo>
                    <a:pt x="72" y="194"/>
                  </a:lnTo>
                  <a:lnTo>
                    <a:pt x="72" y="183"/>
                  </a:lnTo>
                  <a:lnTo>
                    <a:pt x="72" y="180"/>
                  </a:lnTo>
                  <a:lnTo>
                    <a:pt x="72" y="172"/>
                  </a:lnTo>
                  <a:lnTo>
                    <a:pt x="72" y="167"/>
                  </a:lnTo>
                  <a:lnTo>
                    <a:pt x="72" y="164"/>
                  </a:lnTo>
                  <a:lnTo>
                    <a:pt x="72" y="156"/>
                  </a:lnTo>
                  <a:lnTo>
                    <a:pt x="72" y="154"/>
                  </a:lnTo>
                  <a:lnTo>
                    <a:pt x="72" y="148"/>
                  </a:lnTo>
                  <a:lnTo>
                    <a:pt x="72" y="143"/>
                  </a:lnTo>
                  <a:lnTo>
                    <a:pt x="72" y="141"/>
                  </a:lnTo>
                  <a:lnTo>
                    <a:pt x="72" y="133"/>
                  </a:lnTo>
                  <a:lnTo>
                    <a:pt x="72" y="125"/>
                  </a:lnTo>
                  <a:lnTo>
                    <a:pt x="72" y="122"/>
                  </a:lnTo>
                  <a:lnTo>
                    <a:pt x="72" y="111"/>
                  </a:lnTo>
                  <a:lnTo>
                    <a:pt x="72" y="101"/>
                  </a:lnTo>
                  <a:lnTo>
                    <a:pt x="72" y="95"/>
                  </a:lnTo>
                  <a:lnTo>
                    <a:pt x="72" y="90"/>
                  </a:lnTo>
                  <a:lnTo>
                    <a:pt x="72" y="82"/>
                  </a:lnTo>
                  <a:lnTo>
                    <a:pt x="72" y="71"/>
                  </a:lnTo>
                  <a:lnTo>
                    <a:pt x="72" y="61"/>
                  </a:lnTo>
                  <a:lnTo>
                    <a:pt x="72" y="56"/>
                  </a:lnTo>
                  <a:lnTo>
                    <a:pt x="72" y="50"/>
                  </a:lnTo>
                  <a:lnTo>
                    <a:pt x="72" y="40"/>
                  </a:lnTo>
                  <a:lnTo>
                    <a:pt x="72" y="32"/>
                  </a:lnTo>
                  <a:lnTo>
                    <a:pt x="72" y="29"/>
                  </a:lnTo>
                  <a:lnTo>
                    <a:pt x="72" y="18"/>
                  </a:lnTo>
                  <a:lnTo>
                    <a:pt x="72" y="8"/>
                  </a:lnTo>
                  <a:lnTo>
                    <a:pt x="72" y="2"/>
                  </a:lnTo>
                  <a:lnTo>
                    <a:pt x="87" y="2"/>
                  </a:lnTo>
                  <a:lnTo>
                    <a:pt x="117" y="2"/>
                  </a:lnTo>
                  <a:lnTo>
                    <a:pt x="122" y="2"/>
                  </a:lnTo>
                  <a:lnTo>
                    <a:pt x="141" y="0"/>
                  </a:lnTo>
                  <a:lnTo>
                    <a:pt x="162" y="2"/>
                  </a:lnTo>
                  <a:lnTo>
                    <a:pt x="183" y="2"/>
                  </a:lnTo>
                  <a:lnTo>
                    <a:pt x="183" y="8"/>
                  </a:lnTo>
                  <a:lnTo>
                    <a:pt x="180" y="13"/>
                  </a:lnTo>
                  <a:lnTo>
                    <a:pt x="180" y="16"/>
                  </a:lnTo>
                  <a:lnTo>
                    <a:pt x="178" y="18"/>
                  </a:lnTo>
                  <a:lnTo>
                    <a:pt x="178" y="21"/>
                  </a:lnTo>
                  <a:lnTo>
                    <a:pt x="175" y="24"/>
                  </a:lnTo>
                  <a:lnTo>
                    <a:pt x="175" y="26"/>
                  </a:lnTo>
                  <a:lnTo>
                    <a:pt x="172" y="29"/>
                  </a:lnTo>
                  <a:lnTo>
                    <a:pt x="172" y="32"/>
                  </a:lnTo>
                  <a:lnTo>
                    <a:pt x="170" y="32"/>
                  </a:lnTo>
                  <a:lnTo>
                    <a:pt x="170" y="34"/>
                  </a:lnTo>
                  <a:lnTo>
                    <a:pt x="167" y="34"/>
                  </a:lnTo>
                  <a:lnTo>
                    <a:pt x="167" y="37"/>
                  </a:lnTo>
                  <a:lnTo>
                    <a:pt x="164" y="40"/>
                  </a:lnTo>
                  <a:lnTo>
                    <a:pt x="164" y="45"/>
                  </a:lnTo>
                  <a:lnTo>
                    <a:pt x="164" y="48"/>
                  </a:lnTo>
                  <a:lnTo>
                    <a:pt x="164" y="50"/>
                  </a:lnTo>
                  <a:lnTo>
                    <a:pt x="164" y="53"/>
                  </a:lnTo>
                  <a:lnTo>
                    <a:pt x="164" y="56"/>
                  </a:lnTo>
                  <a:lnTo>
                    <a:pt x="167" y="58"/>
                  </a:lnTo>
                  <a:lnTo>
                    <a:pt x="167" y="61"/>
                  </a:lnTo>
                  <a:lnTo>
                    <a:pt x="167" y="66"/>
                  </a:lnTo>
                  <a:lnTo>
                    <a:pt x="170" y="69"/>
                  </a:lnTo>
                  <a:lnTo>
                    <a:pt x="170" y="71"/>
                  </a:lnTo>
                  <a:lnTo>
                    <a:pt x="172" y="74"/>
                  </a:lnTo>
                  <a:lnTo>
                    <a:pt x="172" y="77"/>
                  </a:lnTo>
                  <a:lnTo>
                    <a:pt x="175" y="79"/>
                  </a:lnTo>
                  <a:lnTo>
                    <a:pt x="175" y="101"/>
                  </a:lnTo>
                  <a:lnTo>
                    <a:pt x="156" y="125"/>
                  </a:lnTo>
                  <a:lnTo>
                    <a:pt x="159" y="135"/>
                  </a:lnTo>
                  <a:lnTo>
                    <a:pt x="164" y="135"/>
                  </a:lnTo>
                  <a:lnTo>
                    <a:pt x="175" y="138"/>
                  </a:lnTo>
                  <a:lnTo>
                    <a:pt x="183" y="138"/>
                  </a:lnTo>
                  <a:lnTo>
                    <a:pt x="186" y="141"/>
                  </a:lnTo>
                  <a:lnTo>
                    <a:pt x="186" y="146"/>
                  </a:lnTo>
                  <a:lnTo>
                    <a:pt x="186" y="159"/>
                  </a:lnTo>
                  <a:lnTo>
                    <a:pt x="188" y="159"/>
                  </a:lnTo>
                  <a:lnTo>
                    <a:pt x="191" y="162"/>
                  </a:lnTo>
                  <a:lnTo>
                    <a:pt x="194" y="164"/>
                  </a:lnTo>
                  <a:lnTo>
                    <a:pt x="199" y="164"/>
                  </a:lnTo>
                  <a:lnTo>
                    <a:pt x="207" y="170"/>
                  </a:lnTo>
                  <a:lnTo>
                    <a:pt x="210" y="170"/>
                  </a:lnTo>
                  <a:lnTo>
                    <a:pt x="212" y="172"/>
                  </a:lnTo>
                  <a:lnTo>
                    <a:pt x="218" y="175"/>
                  </a:lnTo>
                  <a:lnTo>
                    <a:pt x="220" y="178"/>
                  </a:lnTo>
                  <a:lnTo>
                    <a:pt x="223" y="178"/>
                  </a:lnTo>
                  <a:lnTo>
                    <a:pt x="223" y="180"/>
                  </a:lnTo>
                  <a:lnTo>
                    <a:pt x="225" y="180"/>
                  </a:lnTo>
                  <a:lnTo>
                    <a:pt x="228" y="183"/>
                  </a:lnTo>
                  <a:lnTo>
                    <a:pt x="228" y="186"/>
                  </a:lnTo>
                  <a:lnTo>
                    <a:pt x="231" y="188"/>
                  </a:lnTo>
                  <a:lnTo>
                    <a:pt x="233" y="191"/>
                  </a:lnTo>
                  <a:lnTo>
                    <a:pt x="236" y="196"/>
                  </a:lnTo>
                  <a:lnTo>
                    <a:pt x="239" y="204"/>
                  </a:lnTo>
                  <a:lnTo>
                    <a:pt x="241" y="210"/>
                  </a:lnTo>
                  <a:lnTo>
                    <a:pt x="247" y="218"/>
                  </a:lnTo>
                  <a:lnTo>
                    <a:pt x="247" y="223"/>
                  </a:lnTo>
                  <a:lnTo>
                    <a:pt x="257" y="228"/>
                  </a:lnTo>
                  <a:lnTo>
                    <a:pt x="263" y="231"/>
                  </a:lnTo>
                  <a:lnTo>
                    <a:pt x="271" y="233"/>
                  </a:lnTo>
                  <a:lnTo>
                    <a:pt x="279" y="239"/>
                  </a:lnTo>
                  <a:lnTo>
                    <a:pt x="284" y="239"/>
                  </a:lnTo>
                  <a:lnTo>
                    <a:pt x="289" y="241"/>
                  </a:lnTo>
                  <a:lnTo>
                    <a:pt x="294" y="244"/>
                  </a:lnTo>
                  <a:lnTo>
                    <a:pt x="297" y="247"/>
                  </a:lnTo>
                  <a:lnTo>
                    <a:pt x="302" y="249"/>
                  </a:lnTo>
                  <a:lnTo>
                    <a:pt x="305" y="252"/>
                  </a:lnTo>
                  <a:lnTo>
                    <a:pt x="308" y="252"/>
                  </a:lnTo>
                  <a:lnTo>
                    <a:pt x="313" y="255"/>
                  </a:lnTo>
                  <a:lnTo>
                    <a:pt x="318" y="260"/>
                  </a:lnTo>
                  <a:lnTo>
                    <a:pt x="326" y="265"/>
                  </a:lnTo>
                  <a:lnTo>
                    <a:pt x="342" y="279"/>
                  </a:lnTo>
                  <a:lnTo>
                    <a:pt x="358" y="289"/>
                  </a:lnTo>
                  <a:lnTo>
                    <a:pt x="379" y="305"/>
                  </a:lnTo>
                  <a:lnTo>
                    <a:pt x="385" y="311"/>
                  </a:lnTo>
                  <a:lnTo>
                    <a:pt x="390" y="313"/>
                  </a:lnTo>
                  <a:lnTo>
                    <a:pt x="393" y="313"/>
                  </a:lnTo>
                  <a:lnTo>
                    <a:pt x="395" y="316"/>
                  </a:lnTo>
                  <a:lnTo>
                    <a:pt x="398" y="318"/>
                  </a:lnTo>
                  <a:lnTo>
                    <a:pt x="398" y="321"/>
                  </a:lnTo>
                  <a:lnTo>
                    <a:pt x="401" y="324"/>
                  </a:lnTo>
                  <a:lnTo>
                    <a:pt x="403" y="326"/>
                  </a:lnTo>
                  <a:lnTo>
                    <a:pt x="406" y="326"/>
                  </a:lnTo>
                  <a:lnTo>
                    <a:pt x="406" y="329"/>
                  </a:lnTo>
                  <a:lnTo>
                    <a:pt x="409" y="332"/>
                  </a:lnTo>
                  <a:lnTo>
                    <a:pt x="411" y="334"/>
                  </a:lnTo>
                  <a:lnTo>
                    <a:pt x="411" y="337"/>
                  </a:lnTo>
                  <a:lnTo>
                    <a:pt x="414" y="342"/>
                  </a:lnTo>
                  <a:lnTo>
                    <a:pt x="417" y="345"/>
                  </a:lnTo>
                  <a:lnTo>
                    <a:pt x="417" y="348"/>
                  </a:lnTo>
                  <a:lnTo>
                    <a:pt x="419" y="350"/>
                  </a:lnTo>
                  <a:lnTo>
                    <a:pt x="425" y="366"/>
                  </a:lnTo>
                  <a:lnTo>
                    <a:pt x="435" y="390"/>
                  </a:lnTo>
                  <a:lnTo>
                    <a:pt x="446" y="414"/>
                  </a:lnTo>
                  <a:lnTo>
                    <a:pt x="451" y="425"/>
                  </a:lnTo>
                  <a:lnTo>
                    <a:pt x="454" y="427"/>
                  </a:lnTo>
                  <a:lnTo>
                    <a:pt x="454" y="430"/>
                  </a:lnTo>
                  <a:lnTo>
                    <a:pt x="456" y="430"/>
                  </a:lnTo>
                  <a:lnTo>
                    <a:pt x="456" y="433"/>
                  </a:lnTo>
                  <a:lnTo>
                    <a:pt x="459" y="435"/>
                  </a:lnTo>
                  <a:lnTo>
                    <a:pt x="462" y="435"/>
                  </a:lnTo>
                  <a:lnTo>
                    <a:pt x="467" y="441"/>
                  </a:lnTo>
                  <a:lnTo>
                    <a:pt x="480" y="446"/>
                  </a:lnTo>
                  <a:lnTo>
                    <a:pt x="494" y="451"/>
                  </a:lnTo>
                  <a:lnTo>
                    <a:pt x="507" y="457"/>
                  </a:lnTo>
                  <a:lnTo>
                    <a:pt x="504" y="470"/>
                  </a:lnTo>
                  <a:lnTo>
                    <a:pt x="499" y="494"/>
                  </a:lnTo>
                  <a:lnTo>
                    <a:pt x="499" y="499"/>
                  </a:lnTo>
                  <a:lnTo>
                    <a:pt x="496" y="502"/>
                  </a:lnTo>
                  <a:lnTo>
                    <a:pt x="496" y="504"/>
                  </a:lnTo>
                  <a:lnTo>
                    <a:pt x="496" y="507"/>
                  </a:lnTo>
                  <a:lnTo>
                    <a:pt x="496" y="510"/>
                  </a:lnTo>
                  <a:lnTo>
                    <a:pt x="507" y="547"/>
                  </a:lnTo>
                  <a:lnTo>
                    <a:pt x="515" y="573"/>
                  </a:lnTo>
                  <a:lnTo>
                    <a:pt x="523" y="595"/>
                  </a:lnTo>
                  <a:lnTo>
                    <a:pt x="517" y="603"/>
                  </a:lnTo>
                  <a:lnTo>
                    <a:pt x="515" y="608"/>
                  </a:lnTo>
                  <a:lnTo>
                    <a:pt x="509" y="616"/>
                  </a:lnTo>
                  <a:lnTo>
                    <a:pt x="507" y="624"/>
                  </a:lnTo>
                  <a:lnTo>
                    <a:pt x="504" y="627"/>
                  </a:lnTo>
                  <a:lnTo>
                    <a:pt x="504" y="629"/>
                  </a:lnTo>
                  <a:lnTo>
                    <a:pt x="502" y="635"/>
                  </a:lnTo>
                  <a:lnTo>
                    <a:pt x="499" y="643"/>
                  </a:lnTo>
                  <a:lnTo>
                    <a:pt x="496" y="648"/>
                  </a:lnTo>
                  <a:lnTo>
                    <a:pt x="496" y="653"/>
                  </a:lnTo>
                  <a:lnTo>
                    <a:pt x="494" y="661"/>
                  </a:lnTo>
                  <a:lnTo>
                    <a:pt x="491" y="669"/>
                  </a:lnTo>
                  <a:lnTo>
                    <a:pt x="491" y="674"/>
                  </a:lnTo>
                  <a:lnTo>
                    <a:pt x="491" y="677"/>
                  </a:lnTo>
                  <a:lnTo>
                    <a:pt x="491" y="680"/>
                  </a:lnTo>
                  <a:lnTo>
                    <a:pt x="491" y="682"/>
                  </a:lnTo>
                  <a:lnTo>
                    <a:pt x="491" y="690"/>
                  </a:lnTo>
                  <a:lnTo>
                    <a:pt x="491" y="698"/>
                  </a:lnTo>
                  <a:lnTo>
                    <a:pt x="491" y="706"/>
                  </a:lnTo>
                  <a:lnTo>
                    <a:pt x="491" y="709"/>
                  </a:lnTo>
                  <a:lnTo>
                    <a:pt x="488" y="712"/>
                  </a:lnTo>
                  <a:lnTo>
                    <a:pt x="486" y="725"/>
                  </a:lnTo>
                  <a:lnTo>
                    <a:pt x="486" y="728"/>
                  </a:lnTo>
                  <a:lnTo>
                    <a:pt x="486" y="730"/>
                  </a:lnTo>
                  <a:lnTo>
                    <a:pt x="483" y="733"/>
                  </a:lnTo>
                  <a:lnTo>
                    <a:pt x="483" y="741"/>
                  </a:lnTo>
                  <a:lnTo>
                    <a:pt x="480" y="746"/>
                  </a:lnTo>
                  <a:lnTo>
                    <a:pt x="480" y="749"/>
                  </a:lnTo>
                  <a:lnTo>
                    <a:pt x="478" y="754"/>
                  </a:lnTo>
                  <a:lnTo>
                    <a:pt x="478" y="757"/>
                  </a:lnTo>
                  <a:lnTo>
                    <a:pt x="478" y="762"/>
                  </a:lnTo>
                  <a:lnTo>
                    <a:pt x="475" y="767"/>
                  </a:lnTo>
                  <a:lnTo>
                    <a:pt x="475" y="773"/>
                  </a:lnTo>
                  <a:lnTo>
                    <a:pt x="475" y="775"/>
                  </a:lnTo>
                  <a:lnTo>
                    <a:pt x="475" y="778"/>
                  </a:lnTo>
                  <a:lnTo>
                    <a:pt x="475" y="781"/>
                  </a:lnTo>
                  <a:lnTo>
                    <a:pt x="475" y="783"/>
                  </a:lnTo>
                  <a:lnTo>
                    <a:pt x="478" y="791"/>
                  </a:lnTo>
                  <a:lnTo>
                    <a:pt x="480" y="802"/>
                  </a:lnTo>
                  <a:lnTo>
                    <a:pt x="483" y="805"/>
                  </a:lnTo>
                  <a:lnTo>
                    <a:pt x="486" y="805"/>
                  </a:lnTo>
                  <a:lnTo>
                    <a:pt x="486" y="807"/>
                  </a:lnTo>
                  <a:lnTo>
                    <a:pt x="488" y="813"/>
                  </a:lnTo>
                  <a:lnTo>
                    <a:pt x="486" y="813"/>
                  </a:lnTo>
                  <a:lnTo>
                    <a:pt x="488" y="828"/>
                  </a:lnTo>
                  <a:lnTo>
                    <a:pt x="488" y="831"/>
                  </a:lnTo>
                  <a:lnTo>
                    <a:pt x="483" y="834"/>
                  </a:lnTo>
                  <a:lnTo>
                    <a:pt x="486" y="844"/>
                  </a:lnTo>
                  <a:lnTo>
                    <a:pt x="483" y="844"/>
                  </a:lnTo>
                  <a:lnTo>
                    <a:pt x="483" y="850"/>
                  </a:lnTo>
                  <a:lnTo>
                    <a:pt x="472" y="855"/>
                  </a:lnTo>
                  <a:lnTo>
                    <a:pt x="464" y="855"/>
                  </a:lnTo>
                  <a:lnTo>
                    <a:pt x="464" y="858"/>
                  </a:lnTo>
                  <a:lnTo>
                    <a:pt x="459" y="863"/>
                  </a:lnTo>
                  <a:lnTo>
                    <a:pt x="448" y="871"/>
                  </a:lnTo>
                  <a:lnTo>
                    <a:pt x="448" y="884"/>
                  </a:lnTo>
                  <a:lnTo>
                    <a:pt x="451" y="884"/>
                  </a:lnTo>
                  <a:lnTo>
                    <a:pt x="454" y="890"/>
                  </a:lnTo>
                  <a:lnTo>
                    <a:pt x="456" y="892"/>
                  </a:lnTo>
                  <a:lnTo>
                    <a:pt x="454" y="895"/>
                  </a:lnTo>
                  <a:lnTo>
                    <a:pt x="446" y="898"/>
                  </a:lnTo>
                  <a:lnTo>
                    <a:pt x="443" y="898"/>
                  </a:lnTo>
                  <a:lnTo>
                    <a:pt x="440" y="906"/>
                  </a:lnTo>
                  <a:lnTo>
                    <a:pt x="443" y="913"/>
                  </a:lnTo>
                  <a:lnTo>
                    <a:pt x="443" y="916"/>
                  </a:lnTo>
                  <a:lnTo>
                    <a:pt x="446" y="919"/>
                  </a:lnTo>
                  <a:lnTo>
                    <a:pt x="443" y="919"/>
                  </a:lnTo>
                  <a:lnTo>
                    <a:pt x="440" y="919"/>
                  </a:lnTo>
                  <a:lnTo>
                    <a:pt x="438" y="919"/>
                  </a:lnTo>
                  <a:lnTo>
                    <a:pt x="433" y="919"/>
                  </a:lnTo>
                  <a:lnTo>
                    <a:pt x="430" y="919"/>
                  </a:lnTo>
                  <a:lnTo>
                    <a:pt x="427" y="919"/>
                  </a:lnTo>
                  <a:lnTo>
                    <a:pt x="425" y="919"/>
                  </a:lnTo>
                  <a:lnTo>
                    <a:pt x="425" y="921"/>
                  </a:lnTo>
                  <a:lnTo>
                    <a:pt x="422" y="921"/>
                  </a:lnTo>
                  <a:lnTo>
                    <a:pt x="419" y="921"/>
                  </a:lnTo>
                  <a:lnTo>
                    <a:pt x="417" y="921"/>
                  </a:lnTo>
                  <a:lnTo>
                    <a:pt x="414" y="921"/>
                  </a:lnTo>
                  <a:lnTo>
                    <a:pt x="411" y="919"/>
                  </a:lnTo>
                  <a:lnTo>
                    <a:pt x="409" y="919"/>
                  </a:lnTo>
                  <a:lnTo>
                    <a:pt x="403" y="916"/>
                  </a:lnTo>
                  <a:lnTo>
                    <a:pt x="398" y="913"/>
                  </a:lnTo>
                  <a:lnTo>
                    <a:pt x="393" y="913"/>
                  </a:lnTo>
                  <a:lnTo>
                    <a:pt x="393" y="911"/>
                  </a:lnTo>
                  <a:lnTo>
                    <a:pt x="390" y="911"/>
                  </a:lnTo>
                  <a:lnTo>
                    <a:pt x="387" y="911"/>
                  </a:lnTo>
                  <a:lnTo>
                    <a:pt x="385" y="908"/>
                  </a:lnTo>
                  <a:lnTo>
                    <a:pt x="374" y="906"/>
                  </a:lnTo>
                  <a:lnTo>
                    <a:pt x="369" y="903"/>
                  </a:lnTo>
                  <a:lnTo>
                    <a:pt x="366" y="903"/>
                  </a:lnTo>
                  <a:lnTo>
                    <a:pt x="361" y="900"/>
                  </a:lnTo>
                  <a:lnTo>
                    <a:pt x="353" y="898"/>
                  </a:lnTo>
                  <a:lnTo>
                    <a:pt x="345" y="895"/>
                  </a:lnTo>
                  <a:lnTo>
                    <a:pt x="342" y="895"/>
                  </a:lnTo>
                  <a:lnTo>
                    <a:pt x="340" y="895"/>
                  </a:lnTo>
                  <a:lnTo>
                    <a:pt x="340" y="892"/>
                  </a:lnTo>
                  <a:lnTo>
                    <a:pt x="321" y="884"/>
                  </a:lnTo>
                  <a:lnTo>
                    <a:pt x="316" y="884"/>
                  </a:lnTo>
                  <a:lnTo>
                    <a:pt x="313" y="882"/>
                  </a:lnTo>
                  <a:lnTo>
                    <a:pt x="305" y="879"/>
                  </a:lnTo>
                  <a:lnTo>
                    <a:pt x="302" y="876"/>
                  </a:lnTo>
                  <a:lnTo>
                    <a:pt x="297" y="879"/>
                  </a:lnTo>
                  <a:lnTo>
                    <a:pt x="294" y="879"/>
                  </a:lnTo>
                  <a:lnTo>
                    <a:pt x="289" y="882"/>
                  </a:lnTo>
                  <a:lnTo>
                    <a:pt x="287" y="882"/>
                  </a:lnTo>
                  <a:lnTo>
                    <a:pt x="281" y="882"/>
                  </a:lnTo>
                  <a:lnTo>
                    <a:pt x="279" y="884"/>
                  </a:lnTo>
                  <a:lnTo>
                    <a:pt x="276" y="884"/>
                  </a:lnTo>
                  <a:lnTo>
                    <a:pt x="271" y="887"/>
                  </a:lnTo>
                  <a:lnTo>
                    <a:pt x="268" y="887"/>
                  </a:lnTo>
                  <a:lnTo>
                    <a:pt x="268" y="890"/>
                  </a:lnTo>
                  <a:lnTo>
                    <a:pt x="265" y="892"/>
                  </a:lnTo>
                  <a:lnTo>
                    <a:pt x="263" y="895"/>
                  </a:lnTo>
                  <a:lnTo>
                    <a:pt x="260" y="900"/>
                  </a:lnTo>
                  <a:lnTo>
                    <a:pt x="257" y="903"/>
                  </a:lnTo>
                  <a:lnTo>
                    <a:pt x="255" y="903"/>
                  </a:lnTo>
                  <a:lnTo>
                    <a:pt x="249" y="903"/>
                  </a:lnTo>
                  <a:lnTo>
                    <a:pt x="244" y="903"/>
                  </a:lnTo>
                  <a:lnTo>
                    <a:pt x="241" y="906"/>
                  </a:lnTo>
                  <a:lnTo>
                    <a:pt x="239" y="906"/>
                  </a:lnTo>
                  <a:lnTo>
                    <a:pt x="239" y="903"/>
                  </a:lnTo>
                  <a:lnTo>
                    <a:pt x="236" y="903"/>
                  </a:lnTo>
                  <a:lnTo>
                    <a:pt x="233" y="903"/>
                  </a:lnTo>
                  <a:lnTo>
                    <a:pt x="231" y="903"/>
                  </a:lnTo>
                  <a:lnTo>
                    <a:pt x="225" y="903"/>
                  </a:lnTo>
                  <a:lnTo>
                    <a:pt x="223" y="903"/>
                  </a:lnTo>
                  <a:lnTo>
                    <a:pt x="218" y="903"/>
                  </a:lnTo>
                  <a:lnTo>
                    <a:pt x="215" y="903"/>
                  </a:lnTo>
                  <a:lnTo>
                    <a:pt x="212" y="903"/>
                  </a:lnTo>
                  <a:lnTo>
                    <a:pt x="210" y="903"/>
                  </a:lnTo>
                  <a:lnTo>
                    <a:pt x="210" y="906"/>
                  </a:lnTo>
                  <a:lnTo>
                    <a:pt x="207" y="906"/>
                  </a:lnTo>
                  <a:lnTo>
                    <a:pt x="204" y="906"/>
                  </a:lnTo>
                  <a:lnTo>
                    <a:pt x="202" y="906"/>
                  </a:lnTo>
                  <a:lnTo>
                    <a:pt x="196" y="903"/>
                  </a:lnTo>
                  <a:lnTo>
                    <a:pt x="188" y="903"/>
                  </a:lnTo>
                  <a:lnTo>
                    <a:pt x="183" y="898"/>
                  </a:lnTo>
                  <a:lnTo>
                    <a:pt x="180" y="898"/>
                  </a:lnTo>
                  <a:lnTo>
                    <a:pt x="178" y="898"/>
                  </a:lnTo>
                  <a:lnTo>
                    <a:pt x="172" y="900"/>
                  </a:lnTo>
                  <a:lnTo>
                    <a:pt x="164" y="900"/>
                  </a:lnTo>
                  <a:lnTo>
                    <a:pt x="162" y="900"/>
                  </a:lnTo>
                  <a:lnTo>
                    <a:pt x="159" y="900"/>
                  </a:lnTo>
                  <a:lnTo>
                    <a:pt x="159" y="903"/>
                  </a:lnTo>
                  <a:lnTo>
                    <a:pt x="156" y="903"/>
                  </a:lnTo>
                  <a:lnTo>
                    <a:pt x="151" y="903"/>
                  </a:lnTo>
                  <a:lnTo>
                    <a:pt x="149" y="903"/>
                  </a:lnTo>
                  <a:lnTo>
                    <a:pt x="146" y="903"/>
                  </a:lnTo>
                  <a:lnTo>
                    <a:pt x="141" y="906"/>
                  </a:lnTo>
                  <a:lnTo>
                    <a:pt x="138" y="906"/>
                  </a:lnTo>
                  <a:lnTo>
                    <a:pt x="135" y="906"/>
                  </a:lnTo>
                  <a:lnTo>
                    <a:pt x="133" y="906"/>
                  </a:lnTo>
                  <a:lnTo>
                    <a:pt x="130" y="900"/>
                  </a:lnTo>
                  <a:lnTo>
                    <a:pt x="130" y="895"/>
                  </a:lnTo>
                  <a:lnTo>
                    <a:pt x="127" y="892"/>
                  </a:lnTo>
                  <a:lnTo>
                    <a:pt x="127" y="887"/>
                  </a:lnTo>
                  <a:lnTo>
                    <a:pt x="127" y="884"/>
                  </a:lnTo>
                  <a:lnTo>
                    <a:pt x="125" y="882"/>
                  </a:lnTo>
                  <a:lnTo>
                    <a:pt x="125" y="879"/>
                  </a:lnTo>
                  <a:lnTo>
                    <a:pt x="122" y="876"/>
                  </a:lnTo>
                  <a:lnTo>
                    <a:pt x="119" y="874"/>
                  </a:lnTo>
                  <a:lnTo>
                    <a:pt x="119" y="871"/>
                  </a:lnTo>
                  <a:lnTo>
                    <a:pt x="119" y="868"/>
                  </a:lnTo>
                  <a:lnTo>
                    <a:pt x="117" y="866"/>
                  </a:lnTo>
                  <a:lnTo>
                    <a:pt x="114" y="866"/>
                  </a:lnTo>
                  <a:lnTo>
                    <a:pt x="114" y="863"/>
                  </a:lnTo>
                  <a:lnTo>
                    <a:pt x="111" y="860"/>
                  </a:lnTo>
                  <a:lnTo>
                    <a:pt x="109" y="858"/>
                  </a:lnTo>
                  <a:lnTo>
                    <a:pt x="109" y="855"/>
                  </a:lnTo>
                  <a:lnTo>
                    <a:pt x="106" y="852"/>
                  </a:lnTo>
                  <a:lnTo>
                    <a:pt x="106" y="844"/>
                  </a:lnTo>
                  <a:lnTo>
                    <a:pt x="103" y="836"/>
                  </a:lnTo>
                  <a:lnTo>
                    <a:pt x="103" y="828"/>
                  </a:lnTo>
                  <a:lnTo>
                    <a:pt x="101" y="821"/>
                  </a:lnTo>
                  <a:lnTo>
                    <a:pt x="101" y="815"/>
                  </a:lnTo>
                  <a:lnTo>
                    <a:pt x="98" y="810"/>
                  </a:lnTo>
                  <a:lnTo>
                    <a:pt x="98" y="805"/>
                  </a:lnTo>
                  <a:lnTo>
                    <a:pt x="98" y="802"/>
                  </a:lnTo>
                  <a:lnTo>
                    <a:pt x="98" y="797"/>
                  </a:lnTo>
                  <a:lnTo>
                    <a:pt x="101" y="786"/>
                  </a:lnTo>
                  <a:lnTo>
                    <a:pt x="101" y="783"/>
                  </a:lnTo>
                  <a:lnTo>
                    <a:pt x="103" y="778"/>
                  </a:lnTo>
                  <a:lnTo>
                    <a:pt x="101" y="775"/>
                  </a:lnTo>
                  <a:lnTo>
                    <a:pt x="98" y="770"/>
                  </a:lnTo>
                  <a:lnTo>
                    <a:pt x="95" y="762"/>
                  </a:lnTo>
                  <a:lnTo>
                    <a:pt x="90" y="757"/>
                  </a:lnTo>
                  <a:lnTo>
                    <a:pt x="87" y="749"/>
                  </a:lnTo>
                  <a:lnTo>
                    <a:pt x="85" y="746"/>
                  </a:lnTo>
                  <a:lnTo>
                    <a:pt x="82" y="746"/>
                  </a:lnTo>
                  <a:lnTo>
                    <a:pt x="77" y="743"/>
                  </a:lnTo>
                  <a:lnTo>
                    <a:pt x="72" y="741"/>
                  </a:lnTo>
                  <a:lnTo>
                    <a:pt x="69" y="741"/>
                  </a:lnTo>
                  <a:lnTo>
                    <a:pt x="64" y="736"/>
                  </a:lnTo>
                  <a:lnTo>
                    <a:pt x="61" y="733"/>
                  </a:lnTo>
                  <a:lnTo>
                    <a:pt x="58" y="730"/>
                  </a:lnTo>
                  <a:lnTo>
                    <a:pt x="56" y="728"/>
                  </a:lnTo>
                  <a:lnTo>
                    <a:pt x="53" y="725"/>
                  </a:lnTo>
                  <a:lnTo>
                    <a:pt x="50" y="720"/>
                  </a:lnTo>
                  <a:lnTo>
                    <a:pt x="48" y="720"/>
                  </a:lnTo>
                  <a:lnTo>
                    <a:pt x="48" y="717"/>
                  </a:lnTo>
                  <a:lnTo>
                    <a:pt x="45" y="717"/>
                  </a:lnTo>
                  <a:lnTo>
                    <a:pt x="45" y="714"/>
                  </a:lnTo>
                  <a:lnTo>
                    <a:pt x="45" y="712"/>
                  </a:lnTo>
                  <a:lnTo>
                    <a:pt x="45" y="709"/>
                  </a:lnTo>
                  <a:lnTo>
                    <a:pt x="45" y="698"/>
                  </a:lnTo>
                  <a:lnTo>
                    <a:pt x="45" y="693"/>
                  </a:lnTo>
                  <a:lnTo>
                    <a:pt x="45" y="690"/>
                  </a:lnTo>
                  <a:lnTo>
                    <a:pt x="45" y="688"/>
                  </a:lnTo>
                  <a:lnTo>
                    <a:pt x="45" y="685"/>
                  </a:lnTo>
                  <a:lnTo>
                    <a:pt x="45" y="682"/>
                  </a:lnTo>
                  <a:lnTo>
                    <a:pt x="48" y="680"/>
                  </a:lnTo>
                  <a:lnTo>
                    <a:pt x="48" y="677"/>
                  </a:lnTo>
                  <a:lnTo>
                    <a:pt x="48" y="674"/>
                  </a:lnTo>
                  <a:lnTo>
                    <a:pt x="48" y="672"/>
                  </a:lnTo>
                  <a:lnTo>
                    <a:pt x="45" y="666"/>
                  </a:lnTo>
                  <a:lnTo>
                    <a:pt x="42" y="651"/>
                  </a:lnTo>
                  <a:lnTo>
                    <a:pt x="42" y="643"/>
                  </a:lnTo>
                  <a:lnTo>
                    <a:pt x="40" y="640"/>
                  </a:lnTo>
                  <a:lnTo>
                    <a:pt x="40" y="637"/>
                  </a:lnTo>
                  <a:lnTo>
                    <a:pt x="34" y="627"/>
                  </a:lnTo>
                  <a:lnTo>
                    <a:pt x="32" y="621"/>
                  </a:lnTo>
                  <a:lnTo>
                    <a:pt x="29" y="613"/>
                  </a:lnTo>
                  <a:lnTo>
                    <a:pt x="29" y="611"/>
                  </a:lnTo>
                  <a:lnTo>
                    <a:pt x="26" y="608"/>
                  </a:lnTo>
                  <a:lnTo>
                    <a:pt x="24" y="603"/>
                  </a:lnTo>
                  <a:lnTo>
                    <a:pt x="24" y="597"/>
                  </a:lnTo>
                  <a:lnTo>
                    <a:pt x="21" y="597"/>
                  </a:lnTo>
                  <a:lnTo>
                    <a:pt x="18" y="589"/>
                  </a:lnTo>
                  <a:lnTo>
                    <a:pt x="13" y="579"/>
                  </a:lnTo>
                  <a:lnTo>
                    <a:pt x="10" y="573"/>
                  </a:lnTo>
                  <a:lnTo>
                    <a:pt x="10" y="571"/>
                  </a:lnTo>
                  <a:lnTo>
                    <a:pt x="8" y="566"/>
                  </a:lnTo>
                  <a:lnTo>
                    <a:pt x="5" y="558"/>
                  </a:lnTo>
                  <a:lnTo>
                    <a:pt x="3" y="552"/>
                  </a:lnTo>
                  <a:lnTo>
                    <a:pt x="0" y="547"/>
                  </a:lnTo>
                  <a:lnTo>
                    <a:pt x="3" y="544"/>
                  </a:lnTo>
                  <a:lnTo>
                    <a:pt x="3" y="539"/>
                  </a:lnTo>
                  <a:lnTo>
                    <a:pt x="5" y="539"/>
                  </a:lnTo>
                  <a:lnTo>
                    <a:pt x="5" y="534"/>
                  </a:lnTo>
                  <a:lnTo>
                    <a:pt x="5" y="531"/>
                  </a:lnTo>
                  <a:lnTo>
                    <a:pt x="8" y="526"/>
                  </a:lnTo>
                  <a:lnTo>
                    <a:pt x="8" y="523"/>
                  </a:lnTo>
                  <a:lnTo>
                    <a:pt x="8" y="520"/>
                  </a:lnTo>
                  <a:lnTo>
                    <a:pt x="8" y="515"/>
                  </a:lnTo>
                  <a:lnTo>
                    <a:pt x="10" y="512"/>
                  </a:lnTo>
                  <a:lnTo>
                    <a:pt x="10" y="507"/>
                  </a:lnTo>
                  <a:lnTo>
                    <a:pt x="13" y="502"/>
                  </a:lnTo>
                  <a:lnTo>
                    <a:pt x="16" y="499"/>
                  </a:lnTo>
                  <a:lnTo>
                    <a:pt x="18" y="499"/>
                  </a:lnTo>
                  <a:lnTo>
                    <a:pt x="18" y="496"/>
                  </a:lnTo>
                  <a:lnTo>
                    <a:pt x="21" y="496"/>
                  </a:lnTo>
                  <a:lnTo>
                    <a:pt x="24" y="496"/>
                  </a:lnTo>
                  <a:lnTo>
                    <a:pt x="24" y="494"/>
                  </a:lnTo>
                  <a:lnTo>
                    <a:pt x="24" y="491"/>
                  </a:lnTo>
                  <a:lnTo>
                    <a:pt x="24" y="488"/>
                  </a:lnTo>
                  <a:lnTo>
                    <a:pt x="21" y="486"/>
                  </a:lnTo>
                  <a:lnTo>
                    <a:pt x="21" y="483"/>
                  </a:lnTo>
                  <a:lnTo>
                    <a:pt x="21" y="481"/>
                  </a:lnTo>
                  <a:lnTo>
                    <a:pt x="21" y="478"/>
                  </a:lnTo>
                  <a:lnTo>
                    <a:pt x="24" y="475"/>
                  </a:lnTo>
                  <a:lnTo>
                    <a:pt x="24" y="467"/>
                  </a:lnTo>
                  <a:lnTo>
                    <a:pt x="26" y="462"/>
                  </a:lnTo>
                  <a:lnTo>
                    <a:pt x="29" y="457"/>
                  </a:lnTo>
                  <a:lnTo>
                    <a:pt x="29" y="454"/>
                  </a:lnTo>
                  <a:lnTo>
                    <a:pt x="32" y="449"/>
                  </a:lnTo>
                  <a:lnTo>
                    <a:pt x="32" y="446"/>
                  </a:lnTo>
                  <a:lnTo>
                    <a:pt x="34" y="443"/>
                  </a:lnTo>
                  <a:lnTo>
                    <a:pt x="34" y="438"/>
                  </a:lnTo>
                  <a:lnTo>
                    <a:pt x="37" y="438"/>
                  </a:lnTo>
                  <a:lnTo>
                    <a:pt x="37" y="433"/>
                  </a:lnTo>
                  <a:lnTo>
                    <a:pt x="37" y="430"/>
                  </a:lnTo>
                  <a:lnTo>
                    <a:pt x="42" y="430"/>
                  </a:lnTo>
                  <a:lnTo>
                    <a:pt x="50" y="422"/>
                  </a:lnTo>
                  <a:lnTo>
                    <a:pt x="53" y="422"/>
                  </a:lnTo>
                  <a:lnTo>
                    <a:pt x="56" y="422"/>
                  </a:lnTo>
                  <a:lnTo>
                    <a:pt x="56" y="419"/>
                  </a:lnTo>
                  <a:lnTo>
                    <a:pt x="58" y="419"/>
                  </a:lnTo>
                  <a:lnTo>
                    <a:pt x="61" y="419"/>
                  </a:lnTo>
                  <a:lnTo>
                    <a:pt x="61" y="409"/>
                  </a:lnTo>
                  <a:lnTo>
                    <a:pt x="61" y="398"/>
                  </a:lnTo>
                  <a:lnTo>
                    <a:pt x="61" y="393"/>
                  </a:lnTo>
                  <a:lnTo>
                    <a:pt x="61" y="385"/>
                  </a:lnTo>
                  <a:lnTo>
                    <a:pt x="61" y="372"/>
                  </a:lnTo>
                  <a:lnTo>
                    <a:pt x="61" y="369"/>
                  </a:lnTo>
                  <a:lnTo>
                    <a:pt x="61" y="361"/>
                  </a:lnTo>
                  <a:lnTo>
                    <a:pt x="61" y="356"/>
                  </a:lnTo>
                  <a:lnTo>
                    <a:pt x="61" y="350"/>
                  </a:lnTo>
                  <a:lnTo>
                    <a:pt x="61" y="342"/>
                  </a:lnTo>
                  <a:lnTo>
                    <a:pt x="61" y="340"/>
                  </a:lnTo>
                  <a:lnTo>
                    <a:pt x="61" y="337"/>
                  </a:lnTo>
                  <a:lnTo>
                    <a:pt x="64" y="337"/>
                  </a:lnTo>
                  <a:lnTo>
                    <a:pt x="64" y="334"/>
                  </a:lnTo>
                  <a:lnTo>
                    <a:pt x="66" y="332"/>
                  </a:lnTo>
                  <a:lnTo>
                    <a:pt x="64" y="329"/>
                  </a:lnTo>
                  <a:lnTo>
                    <a:pt x="66" y="326"/>
                  </a:lnTo>
                  <a:lnTo>
                    <a:pt x="66" y="324"/>
                  </a:lnTo>
                  <a:lnTo>
                    <a:pt x="64" y="321"/>
                  </a:lnTo>
                  <a:lnTo>
                    <a:pt x="66" y="321"/>
                  </a:lnTo>
                  <a:lnTo>
                    <a:pt x="66" y="318"/>
                  </a:lnTo>
                  <a:lnTo>
                    <a:pt x="64" y="316"/>
                  </a:lnTo>
                  <a:lnTo>
                    <a:pt x="64" y="313"/>
                  </a:lnTo>
                  <a:lnTo>
                    <a:pt x="66" y="311"/>
                  </a:lnTo>
                  <a:close/>
                </a:path>
              </a:pathLst>
            </a:custGeom>
            <a:solidFill>
              <a:schemeClr val="accent5">
                <a:lumMod val="40000"/>
                <a:lumOff val="60000"/>
              </a:schemeClr>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2">
              <a:extLst>
                <a:ext uri="{FF2B5EF4-FFF2-40B4-BE49-F238E27FC236}">
                  <a16:creationId xmlns:a16="http://schemas.microsoft.com/office/drawing/2014/main" id="{B1230002-980B-AAE8-111C-0A9BF4C509FE}"/>
                </a:ext>
              </a:extLst>
            </p:cNvPr>
            <p:cNvSpPr>
              <a:spLocks/>
            </p:cNvSpPr>
            <p:nvPr/>
          </p:nvSpPr>
          <p:spPr bwMode="auto">
            <a:xfrm>
              <a:off x="2740" y="2177"/>
              <a:ext cx="849" cy="858"/>
            </a:xfrm>
            <a:custGeom>
              <a:avLst/>
              <a:gdLst>
                <a:gd name="T0" fmla="*/ 401 w 849"/>
                <a:gd name="T1" fmla="*/ 858 h 858"/>
                <a:gd name="T2" fmla="*/ 377 w 849"/>
                <a:gd name="T3" fmla="*/ 855 h 858"/>
                <a:gd name="T4" fmla="*/ 356 w 849"/>
                <a:gd name="T5" fmla="*/ 855 h 858"/>
                <a:gd name="T6" fmla="*/ 337 w 849"/>
                <a:gd name="T7" fmla="*/ 852 h 858"/>
                <a:gd name="T8" fmla="*/ 316 w 849"/>
                <a:gd name="T9" fmla="*/ 852 h 858"/>
                <a:gd name="T10" fmla="*/ 297 w 849"/>
                <a:gd name="T11" fmla="*/ 850 h 858"/>
                <a:gd name="T12" fmla="*/ 276 w 849"/>
                <a:gd name="T13" fmla="*/ 844 h 858"/>
                <a:gd name="T14" fmla="*/ 255 w 849"/>
                <a:gd name="T15" fmla="*/ 836 h 858"/>
                <a:gd name="T16" fmla="*/ 236 w 849"/>
                <a:gd name="T17" fmla="*/ 828 h 858"/>
                <a:gd name="T18" fmla="*/ 228 w 849"/>
                <a:gd name="T19" fmla="*/ 815 h 858"/>
                <a:gd name="T20" fmla="*/ 210 w 849"/>
                <a:gd name="T21" fmla="*/ 807 h 858"/>
                <a:gd name="T22" fmla="*/ 191 w 849"/>
                <a:gd name="T23" fmla="*/ 807 h 858"/>
                <a:gd name="T24" fmla="*/ 180 w 849"/>
                <a:gd name="T25" fmla="*/ 796 h 858"/>
                <a:gd name="T26" fmla="*/ 159 w 849"/>
                <a:gd name="T27" fmla="*/ 783 h 858"/>
                <a:gd name="T28" fmla="*/ 180 w 849"/>
                <a:gd name="T29" fmla="*/ 754 h 858"/>
                <a:gd name="T30" fmla="*/ 180 w 849"/>
                <a:gd name="T31" fmla="*/ 717 h 858"/>
                <a:gd name="T32" fmla="*/ 164 w 849"/>
                <a:gd name="T33" fmla="*/ 685 h 858"/>
                <a:gd name="T34" fmla="*/ 180 w 849"/>
                <a:gd name="T35" fmla="*/ 677 h 858"/>
                <a:gd name="T36" fmla="*/ 196 w 849"/>
                <a:gd name="T37" fmla="*/ 666 h 858"/>
                <a:gd name="T38" fmla="*/ 212 w 849"/>
                <a:gd name="T39" fmla="*/ 661 h 858"/>
                <a:gd name="T40" fmla="*/ 202 w 849"/>
                <a:gd name="T41" fmla="*/ 608 h 858"/>
                <a:gd name="T42" fmla="*/ 170 w 849"/>
                <a:gd name="T43" fmla="*/ 576 h 858"/>
                <a:gd name="T44" fmla="*/ 146 w 849"/>
                <a:gd name="T45" fmla="*/ 560 h 858"/>
                <a:gd name="T46" fmla="*/ 95 w 849"/>
                <a:gd name="T47" fmla="*/ 557 h 858"/>
                <a:gd name="T48" fmla="*/ 58 w 849"/>
                <a:gd name="T49" fmla="*/ 520 h 858"/>
                <a:gd name="T50" fmla="*/ 24 w 849"/>
                <a:gd name="T51" fmla="*/ 456 h 858"/>
                <a:gd name="T52" fmla="*/ 21 w 849"/>
                <a:gd name="T53" fmla="*/ 361 h 858"/>
                <a:gd name="T54" fmla="*/ 58 w 849"/>
                <a:gd name="T55" fmla="*/ 355 h 858"/>
                <a:gd name="T56" fmla="*/ 106 w 849"/>
                <a:gd name="T57" fmla="*/ 363 h 858"/>
                <a:gd name="T58" fmla="*/ 146 w 849"/>
                <a:gd name="T59" fmla="*/ 355 h 858"/>
                <a:gd name="T60" fmla="*/ 191 w 849"/>
                <a:gd name="T61" fmla="*/ 353 h 858"/>
                <a:gd name="T62" fmla="*/ 257 w 849"/>
                <a:gd name="T63" fmla="*/ 321 h 858"/>
                <a:gd name="T64" fmla="*/ 342 w 849"/>
                <a:gd name="T65" fmla="*/ 286 h 858"/>
                <a:gd name="T66" fmla="*/ 414 w 849"/>
                <a:gd name="T67" fmla="*/ 241 h 858"/>
                <a:gd name="T68" fmla="*/ 470 w 849"/>
                <a:gd name="T69" fmla="*/ 207 h 858"/>
                <a:gd name="T70" fmla="*/ 531 w 849"/>
                <a:gd name="T71" fmla="*/ 167 h 858"/>
                <a:gd name="T72" fmla="*/ 621 w 849"/>
                <a:gd name="T73" fmla="*/ 108 h 858"/>
                <a:gd name="T74" fmla="*/ 677 w 849"/>
                <a:gd name="T75" fmla="*/ 71 h 858"/>
                <a:gd name="T76" fmla="*/ 754 w 849"/>
                <a:gd name="T77" fmla="*/ 34 h 858"/>
                <a:gd name="T78" fmla="*/ 847 w 849"/>
                <a:gd name="T79" fmla="*/ 31 h 858"/>
                <a:gd name="T80" fmla="*/ 847 w 849"/>
                <a:gd name="T81" fmla="*/ 393 h 858"/>
                <a:gd name="T82" fmla="*/ 836 w 849"/>
                <a:gd name="T83" fmla="*/ 533 h 858"/>
                <a:gd name="T84" fmla="*/ 833 w 849"/>
                <a:gd name="T85" fmla="*/ 552 h 858"/>
                <a:gd name="T86" fmla="*/ 836 w 849"/>
                <a:gd name="T87" fmla="*/ 568 h 858"/>
                <a:gd name="T88" fmla="*/ 804 w 849"/>
                <a:gd name="T89" fmla="*/ 576 h 858"/>
                <a:gd name="T90" fmla="*/ 703 w 849"/>
                <a:gd name="T91" fmla="*/ 610 h 858"/>
                <a:gd name="T92" fmla="*/ 663 w 849"/>
                <a:gd name="T93" fmla="*/ 645 h 858"/>
                <a:gd name="T94" fmla="*/ 632 w 849"/>
                <a:gd name="T95" fmla="*/ 680 h 858"/>
                <a:gd name="T96" fmla="*/ 600 w 849"/>
                <a:gd name="T97" fmla="*/ 722 h 858"/>
                <a:gd name="T98" fmla="*/ 594 w 849"/>
                <a:gd name="T99" fmla="*/ 757 h 858"/>
                <a:gd name="T100" fmla="*/ 576 w 849"/>
                <a:gd name="T101" fmla="*/ 762 h 858"/>
                <a:gd name="T102" fmla="*/ 557 w 849"/>
                <a:gd name="T103" fmla="*/ 767 h 858"/>
                <a:gd name="T104" fmla="*/ 536 w 849"/>
                <a:gd name="T105" fmla="*/ 770 h 858"/>
                <a:gd name="T106" fmla="*/ 515 w 849"/>
                <a:gd name="T107" fmla="*/ 773 h 858"/>
                <a:gd name="T108" fmla="*/ 496 w 849"/>
                <a:gd name="T109" fmla="*/ 783 h 858"/>
                <a:gd name="T110" fmla="*/ 478 w 849"/>
                <a:gd name="T111" fmla="*/ 794 h 858"/>
                <a:gd name="T112" fmla="*/ 467 w 849"/>
                <a:gd name="T113" fmla="*/ 807 h 858"/>
                <a:gd name="T114" fmla="*/ 451 w 849"/>
                <a:gd name="T115" fmla="*/ 818 h 858"/>
                <a:gd name="T116" fmla="*/ 438 w 849"/>
                <a:gd name="T117" fmla="*/ 834 h 858"/>
                <a:gd name="T118" fmla="*/ 425 w 849"/>
                <a:gd name="T119" fmla="*/ 85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9" h="858">
                  <a:moveTo>
                    <a:pt x="419" y="855"/>
                  </a:moveTo>
                  <a:lnTo>
                    <a:pt x="417" y="858"/>
                  </a:lnTo>
                  <a:lnTo>
                    <a:pt x="414" y="858"/>
                  </a:lnTo>
                  <a:lnTo>
                    <a:pt x="411" y="858"/>
                  </a:lnTo>
                  <a:lnTo>
                    <a:pt x="409" y="858"/>
                  </a:lnTo>
                  <a:lnTo>
                    <a:pt x="406" y="858"/>
                  </a:lnTo>
                  <a:lnTo>
                    <a:pt x="403" y="858"/>
                  </a:lnTo>
                  <a:lnTo>
                    <a:pt x="401" y="858"/>
                  </a:lnTo>
                  <a:lnTo>
                    <a:pt x="398" y="858"/>
                  </a:lnTo>
                  <a:lnTo>
                    <a:pt x="395" y="858"/>
                  </a:lnTo>
                  <a:lnTo>
                    <a:pt x="393" y="858"/>
                  </a:lnTo>
                  <a:lnTo>
                    <a:pt x="390" y="858"/>
                  </a:lnTo>
                  <a:lnTo>
                    <a:pt x="387" y="858"/>
                  </a:lnTo>
                  <a:lnTo>
                    <a:pt x="385" y="858"/>
                  </a:lnTo>
                  <a:lnTo>
                    <a:pt x="379" y="855"/>
                  </a:lnTo>
                  <a:lnTo>
                    <a:pt x="377" y="855"/>
                  </a:lnTo>
                  <a:lnTo>
                    <a:pt x="374" y="855"/>
                  </a:lnTo>
                  <a:lnTo>
                    <a:pt x="371" y="855"/>
                  </a:lnTo>
                  <a:lnTo>
                    <a:pt x="369" y="855"/>
                  </a:lnTo>
                  <a:lnTo>
                    <a:pt x="366" y="855"/>
                  </a:lnTo>
                  <a:lnTo>
                    <a:pt x="364" y="855"/>
                  </a:lnTo>
                  <a:lnTo>
                    <a:pt x="361" y="858"/>
                  </a:lnTo>
                  <a:lnTo>
                    <a:pt x="358" y="858"/>
                  </a:lnTo>
                  <a:lnTo>
                    <a:pt x="356" y="855"/>
                  </a:lnTo>
                  <a:lnTo>
                    <a:pt x="353" y="855"/>
                  </a:lnTo>
                  <a:lnTo>
                    <a:pt x="350" y="855"/>
                  </a:lnTo>
                  <a:lnTo>
                    <a:pt x="348" y="855"/>
                  </a:lnTo>
                  <a:lnTo>
                    <a:pt x="345" y="855"/>
                  </a:lnTo>
                  <a:lnTo>
                    <a:pt x="342" y="855"/>
                  </a:lnTo>
                  <a:lnTo>
                    <a:pt x="342" y="852"/>
                  </a:lnTo>
                  <a:lnTo>
                    <a:pt x="340" y="852"/>
                  </a:lnTo>
                  <a:lnTo>
                    <a:pt x="337" y="852"/>
                  </a:lnTo>
                  <a:lnTo>
                    <a:pt x="334" y="852"/>
                  </a:lnTo>
                  <a:lnTo>
                    <a:pt x="332" y="852"/>
                  </a:lnTo>
                  <a:lnTo>
                    <a:pt x="329" y="852"/>
                  </a:lnTo>
                  <a:lnTo>
                    <a:pt x="326" y="852"/>
                  </a:lnTo>
                  <a:lnTo>
                    <a:pt x="324" y="852"/>
                  </a:lnTo>
                  <a:lnTo>
                    <a:pt x="321" y="852"/>
                  </a:lnTo>
                  <a:lnTo>
                    <a:pt x="318" y="852"/>
                  </a:lnTo>
                  <a:lnTo>
                    <a:pt x="316" y="852"/>
                  </a:lnTo>
                  <a:lnTo>
                    <a:pt x="313" y="852"/>
                  </a:lnTo>
                  <a:lnTo>
                    <a:pt x="313" y="850"/>
                  </a:lnTo>
                  <a:lnTo>
                    <a:pt x="310" y="850"/>
                  </a:lnTo>
                  <a:lnTo>
                    <a:pt x="308" y="850"/>
                  </a:lnTo>
                  <a:lnTo>
                    <a:pt x="305" y="850"/>
                  </a:lnTo>
                  <a:lnTo>
                    <a:pt x="302" y="850"/>
                  </a:lnTo>
                  <a:lnTo>
                    <a:pt x="300" y="850"/>
                  </a:lnTo>
                  <a:lnTo>
                    <a:pt x="297" y="850"/>
                  </a:lnTo>
                  <a:lnTo>
                    <a:pt x="295" y="850"/>
                  </a:lnTo>
                  <a:lnTo>
                    <a:pt x="292" y="847"/>
                  </a:lnTo>
                  <a:lnTo>
                    <a:pt x="289" y="847"/>
                  </a:lnTo>
                  <a:lnTo>
                    <a:pt x="287" y="847"/>
                  </a:lnTo>
                  <a:lnTo>
                    <a:pt x="284" y="847"/>
                  </a:lnTo>
                  <a:lnTo>
                    <a:pt x="281" y="844"/>
                  </a:lnTo>
                  <a:lnTo>
                    <a:pt x="279" y="844"/>
                  </a:lnTo>
                  <a:lnTo>
                    <a:pt x="276" y="844"/>
                  </a:lnTo>
                  <a:lnTo>
                    <a:pt x="273" y="842"/>
                  </a:lnTo>
                  <a:lnTo>
                    <a:pt x="271" y="842"/>
                  </a:lnTo>
                  <a:lnTo>
                    <a:pt x="268" y="842"/>
                  </a:lnTo>
                  <a:lnTo>
                    <a:pt x="265" y="842"/>
                  </a:lnTo>
                  <a:lnTo>
                    <a:pt x="263" y="839"/>
                  </a:lnTo>
                  <a:lnTo>
                    <a:pt x="260" y="839"/>
                  </a:lnTo>
                  <a:lnTo>
                    <a:pt x="257" y="839"/>
                  </a:lnTo>
                  <a:lnTo>
                    <a:pt x="255" y="836"/>
                  </a:lnTo>
                  <a:lnTo>
                    <a:pt x="252" y="836"/>
                  </a:lnTo>
                  <a:lnTo>
                    <a:pt x="249" y="836"/>
                  </a:lnTo>
                  <a:lnTo>
                    <a:pt x="247" y="836"/>
                  </a:lnTo>
                  <a:lnTo>
                    <a:pt x="244" y="834"/>
                  </a:lnTo>
                  <a:lnTo>
                    <a:pt x="241" y="834"/>
                  </a:lnTo>
                  <a:lnTo>
                    <a:pt x="239" y="834"/>
                  </a:lnTo>
                  <a:lnTo>
                    <a:pt x="239" y="831"/>
                  </a:lnTo>
                  <a:lnTo>
                    <a:pt x="236" y="828"/>
                  </a:lnTo>
                  <a:lnTo>
                    <a:pt x="236" y="826"/>
                  </a:lnTo>
                  <a:lnTo>
                    <a:pt x="233" y="826"/>
                  </a:lnTo>
                  <a:lnTo>
                    <a:pt x="233" y="823"/>
                  </a:lnTo>
                  <a:lnTo>
                    <a:pt x="233" y="820"/>
                  </a:lnTo>
                  <a:lnTo>
                    <a:pt x="231" y="820"/>
                  </a:lnTo>
                  <a:lnTo>
                    <a:pt x="231" y="818"/>
                  </a:lnTo>
                  <a:lnTo>
                    <a:pt x="228" y="818"/>
                  </a:lnTo>
                  <a:lnTo>
                    <a:pt x="228" y="815"/>
                  </a:lnTo>
                  <a:lnTo>
                    <a:pt x="226" y="815"/>
                  </a:lnTo>
                  <a:lnTo>
                    <a:pt x="223" y="812"/>
                  </a:lnTo>
                  <a:lnTo>
                    <a:pt x="220" y="812"/>
                  </a:lnTo>
                  <a:lnTo>
                    <a:pt x="220" y="810"/>
                  </a:lnTo>
                  <a:lnTo>
                    <a:pt x="218" y="810"/>
                  </a:lnTo>
                  <a:lnTo>
                    <a:pt x="215" y="807"/>
                  </a:lnTo>
                  <a:lnTo>
                    <a:pt x="212" y="807"/>
                  </a:lnTo>
                  <a:lnTo>
                    <a:pt x="210" y="807"/>
                  </a:lnTo>
                  <a:lnTo>
                    <a:pt x="207" y="807"/>
                  </a:lnTo>
                  <a:lnTo>
                    <a:pt x="204" y="807"/>
                  </a:lnTo>
                  <a:lnTo>
                    <a:pt x="202" y="807"/>
                  </a:lnTo>
                  <a:lnTo>
                    <a:pt x="199" y="807"/>
                  </a:lnTo>
                  <a:lnTo>
                    <a:pt x="199" y="810"/>
                  </a:lnTo>
                  <a:lnTo>
                    <a:pt x="196" y="810"/>
                  </a:lnTo>
                  <a:lnTo>
                    <a:pt x="194" y="807"/>
                  </a:lnTo>
                  <a:lnTo>
                    <a:pt x="191" y="807"/>
                  </a:lnTo>
                  <a:lnTo>
                    <a:pt x="191" y="804"/>
                  </a:lnTo>
                  <a:lnTo>
                    <a:pt x="188" y="804"/>
                  </a:lnTo>
                  <a:lnTo>
                    <a:pt x="188" y="802"/>
                  </a:lnTo>
                  <a:lnTo>
                    <a:pt x="186" y="802"/>
                  </a:lnTo>
                  <a:lnTo>
                    <a:pt x="186" y="799"/>
                  </a:lnTo>
                  <a:lnTo>
                    <a:pt x="183" y="799"/>
                  </a:lnTo>
                  <a:lnTo>
                    <a:pt x="183" y="796"/>
                  </a:lnTo>
                  <a:lnTo>
                    <a:pt x="180" y="796"/>
                  </a:lnTo>
                  <a:lnTo>
                    <a:pt x="180" y="794"/>
                  </a:lnTo>
                  <a:lnTo>
                    <a:pt x="178" y="794"/>
                  </a:lnTo>
                  <a:lnTo>
                    <a:pt x="175" y="791"/>
                  </a:lnTo>
                  <a:lnTo>
                    <a:pt x="172" y="791"/>
                  </a:lnTo>
                  <a:lnTo>
                    <a:pt x="172" y="788"/>
                  </a:lnTo>
                  <a:lnTo>
                    <a:pt x="167" y="783"/>
                  </a:lnTo>
                  <a:lnTo>
                    <a:pt x="162" y="783"/>
                  </a:lnTo>
                  <a:lnTo>
                    <a:pt x="159" y="783"/>
                  </a:lnTo>
                  <a:lnTo>
                    <a:pt x="162" y="783"/>
                  </a:lnTo>
                  <a:lnTo>
                    <a:pt x="167" y="778"/>
                  </a:lnTo>
                  <a:lnTo>
                    <a:pt x="170" y="773"/>
                  </a:lnTo>
                  <a:lnTo>
                    <a:pt x="172" y="770"/>
                  </a:lnTo>
                  <a:lnTo>
                    <a:pt x="172" y="765"/>
                  </a:lnTo>
                  <a:lnTo>
                    <a:pt x="175" y="759"/>
                  </a:lnTo>
                  <a:lnTo>
                    <a:pt x="175" y="757"/>
                  </a:lnTo>
                  <a:lnTo>
                    <a:pt x="180" y="754"/>
                  </a:lnTo>
                  <a:lnTo>
                    <a:pt x="178" y="749"/>
                  </a:lnTo>
                  <a:lnTo>
                    <a:pt x="180" y="746"/>
                  </a:lnTo>
                  <a:lnTo>
                    <a:pt x="180" y="743"/>
                  </a:lnTo>
                  <a:lnTo>
                    <a:pt x="178" y="741"/>
                  </a:lnTo>
                  <a:lnTo>
                    <a:pt x="178" y="738"/>
                  </a:lnTo>
                  <a:lnTo>
                    <a:pt x="178" y="733"/>
                  </a:lnTo>
                  <a:lnTo>
                    <a:pt x="175" y="725"/>
                  </a:lnTo>
                  <a:lnTo>
                    <a:pt x="180" y="717"/>
                  </a:lnTo>
                  <a:lnTo>
                    <a:pt x="178" y="714"/>
                  </a:lnTo>
                  <a:lnTo>
                    <a:pt x="172" y="709"/>
                  </a:lnTo>
                  <a:lnTo>
                    <a:pt x="167" y="706"/>
                  </a:lnTo>
                  <a:lnTo>
                    <a:pt x="164" y="703"/>
                  </a:lnTo>
                  <a:lnTo>
                    <a:pt x="156" y="701"/>
                  </a:lnTo>
                  <a:lnTo>
                    <a:pt x="159" y="690"/>
                  </a:lnTo>
                  <a:lnTo>
                    <a:pt x="162" y="688"/>
                  </a:lnTo>
                  <a:lnTo>
                    <a:pt x="164" y="685"/>
                  </a:lnTo>
                  <a:lnTo>
                    <a:pt x="167" y="685"/>
                  </a:lnTo>
                  <a:lnTo>
                    <a:pt x="170" y="682"/>
                  </a:lnTo>
                  <a:lnTo>
                    <a:pt x="172" y="682"/>
                  </a:lnTo>
                  <a:lnTo>
                    <a:pt x="172" y="680"/>
                  </a:lnTo>
                  <a:lnTo>
                    <a:pt x="175" y="680"/>
                  </a:lnTo>
                  <a:lnTo>
                    <a:pt x="175" y="677"/>
                  </a:lnTo>
                  <a:lnTo>
                    <a:pt x="178" y="677"/>
                  </a:lnTo>
                  <a:lnTo>
                    <a:pt x="180" y="677"/>
                  </a:lnTo>
                  <a:lnTo>
                    <a:pt x="180" y="674"/>
                  </a:lnTo>
                  <a:lnTo>
                    <a:pt x="183" y="674"/>
                  </a:lnTo>
                  <a:lnTo>
                    <a:pt x="186" y="674"/>
                  </a:lnTo>
                  <a:lnTo>
                    <a:pt x="188" y="672"/>
                  </a:lnTo>
                  <a:lnTo>
                    <a:pt x="191" y="672"/>
                  </a:lnTo>
                  <a:lnTo>
                    <a:pt x="191" y="669"/>
                  </a:lnTo>
                  <a:lnTo>
                    <a:pt x="196" y="669"/>
                  </a:lnTo>
                  <a:lnTo>
                    <a:pt x="196" y="666"/>
                  </a:lnTo>
                  <a:lnTo>
                    <a:pt x="199" y="666"/>
                  </a:lnTo>
                  <a:lnTo>
                    <a:pt x="202" y="666"/>
                  </a:lnTo>
                  <a:lnTo>
                    <a:pt x="202" y="664"/>
                  </a:lnTo>
                  <a:lnTo>
                    <a:pt x="204" y="664"/>
                  </a:lnTo>
                  <a:lnTo>
                    <a:pt x="207" y="664"/>
                  </a:lnTo>
                  <a:lnTo>
                    <a:pt x="210" y="664"/>
                  </a:lnTo>
                  <a:lnTo>
                    <a:pt x="210" y="661"/>
                  </a:lnTo>
                  <a:lnTo>
                    <a:pt x="212" y="661"/>
                  </a:lnTo>
                  <a:lnTo>
                    <a:pt x="212" y="653"/>
                  </a:lnTo>
                  <a:lnTo>
                    <a:pt x="215" y="640"/>
                  </a:lnTo>
                  <a:lnTo>
                    <a:pt x="215" y="637"/>
                  </a:lnTo>
                  <a:lnTo>
                    <a:pt x="210" y="626"/>
                  </a:lnTo>
                  <a:lnTo>
                    <a:pt x="210" y="616"/>
                  </a:lnTo>
                  <a:lnTo>
                    <a:pt x="212" y="610"/>
                  </a:lnTo>
                  <a:lnTo>
                    <a:pt x="207" y="608"/>
                  </a:lnTo>
                  <a:lnTo>
                    <a:pt x="202" y="608"/>
                  </a:lnTo>
                  <a:lnTo>
                    <a:pt x="199" y="605"/>
                  </a:lnTo>
                  <a:lnTo>
                    <a:pt x="196" y="605"/>
                  </a:lnTo>
                  <a:lnTo>
                    <a:pt x="194" y="605"/>
                  </a:lnTo>
                  <a:lnTo>
                    <a:pt x="194" y="603"/>
                  </a:lnTo>
                  <a:lnTo>
                    <a:pt x="188" y="592"/>
                  </a:lnTo>
                  <a:lnTo>
                    <a:pt x="180" y="584"/>
                  </a:lnTo>
                  <a:lnTo>
                    <a:pt x="175" y="576"/>
                  </a:lnTo>
                  <a:lnTo>
                    <a:pt x="170" y="576"/>
                  </a:lnTo>
                  <a:lnTo>
                    <a:pt x="164" y="568"/>
                  </a:lnTo>
                  <a:lnTo>
                    <a:pt x="159" y="568"/>
                  </a:lnTo>
                  <a:lnTo>
                    <a:pt x="151" y="568"/>
                  </a:lnTo>
                  <a:lnTo>
                    <a:pt x="151" y="565"/>
                  </a:lnTo>
                  <a:lnTo>
                    <a:pt x="149" y="565"/>
                  </a:lnTo>
                  <a:lnTo>
                    <a:pt x="149" y="563"/>
                  </a:lnTo>
                  <a:lnTo>
                    <a:pt x="146" y="563"/>
                  </a:lnTo>
                  <a:lnTo>
                    <a:pt x="146" y="560"/>
                  </a:lnTo>
                  <a:lnTo>
                    <a:pt x="143" y="560"/>
                  </a:lnTo>
                  <a:lnTo>
                    <a:pt x="141" y="560"/>
                  </a:lnTo>
                  <a:lnTo>
                    <a:pt x="135" y="560"/>
                  </a:lnTo>
                  <a:lnTo>
                    <a:pt x="130" y="557"/>
                  </a:lnTo>
                  <a:lnTo>
                    <a:pt x="119" y="557"/>
                  </a:lnTo>
                  <a:lnTo>
                    <a:pt x="117" y="544"/>
                  </a:lnTo>
                  <a:lnTo>
                    <a:pt x="109" y="544"/>
                  </a:lnTo>
                  <a:lnTo>
                    <a:pt x="95" y="557"/>
                  </a:lnTo>
                  <a:lnTo>
                    <a:pt x="87" y="563"/>
                  </a:lnTo>
                  <a:lnTo>
                    <a:pt x="77" y="563"/>
                  </a:lnTo>
                  <a:lnTo>
                    <a:pt x="64" y="555"/>
                  </a:lnTo>
                  <a:lnTo>
                    <a:pt x="61" y="541"/>
                  </a:lnTo>
                  <a:lnTo>
                    <a:pt x="64" y="539"/>
                  </a:lnTo>
                  <a:lnTo>
                    <a:pt x="66" y="523"/>
                  </a:lnTo>
                  <a:lnTo>
                    <a:pt x="61" y="520"/>
                  </a:lnTo>
                  <a:lnTo>
                    <a:pt x="58" y="520"/>
                  </a:lnTo>
                  <a:lnTo>
                    <a:pt x="56" y="518"/>
                  </a:lnTo>
                  <a:lnTo>
                    <a:pt x="45" y="512"/>
                  </a:lnTo>
                  <a:lnTo>
                    <a:pt x="32" y="510"/>
                  </a:lnTo>
                  <a:lnTo>
                    <a:pt x="34" y="499"/>
                  </a:lnTo>
                  <a:lnTo>
                    <a:pt x="29" y="491"/>
                  </a:lnTo>
                  <a:lnTo>
                    <a:pt x="26" y="480"/>
                  </a:lnTo>
                  <a:lnTo>
                    <a:pt x="26" y="462"/>
                  </a:lnTo>
                  <a:lnTo>
                    <a:pt x="24" y="456"/>
                  </a:lnTo>
                  <a:lnTo>
                    <a:pt x="24" y="454"/>
                  </a:lnTo>
                  <a:lnTo>
                    <a:pt x="11" y="430"/>
                  </a:lnTo>
                  <a:lnTo>
                    <a:pt x="11" y="417"/>
                  </a:lnTo>
                  <a:lnTo>
                    <a:pt x="13" y="403"/>
                  </a:lnTo>
                  <a:lnTo>
                    <a:pt x="0" y="398"/>
                  </a:lnTo>
                  <a:lnTo>
                    <a:pt x="5" y="390"/>
                  </a:lnTo>
                  <a:lnTo>
                    <a:pt x="13" y="374"/>
                  </a:lnTo>
                  <a:lnTo>
                    <a:pt x="21" y="361"/>
                  </a:lnTo>
                  <a:lnTo>
                    <a:pt x="26" y="353"/>
                  </a:lnTo>
                  <a:lnTo>
                    <a:pt x="29" y="353"/>
                  </a:lnTo>
                  <a:lnTo>
                    <a:pt x="37" y="355"/>
                  </a:lnTo>
                  <a:lnTo>
                    <a:pt x="40" y="355"/>
                  </a:lnTo>
                  <a:lnTo>
                    <a:pt x="42" y="353"/>
                  </a:lnTo>
                  <a:lnTo>
                    <a:pt x="45" y="353"/>
                  </a:lnTo>
                  <a:lnTo>
                    <a:pt x="45" y="355"/>
                  </a:lnTo>
                  <a:lnTo>
                    <a:pt x="58" y="355"/>
                  </a:lnTo>
                  <a:lnTo>
                    <a:pt x="69" y="358"/>
                  </a:lnTo>
                  <a:lnTo>
                    <a:pt x="82" y="361"/>
                  </a:lnTo>
                  <a:lnTo>
                    <a:pt x="87" y="361"/>
                  </a:lnTo>
                  <a:lnTo>
                    <a:pt x="93" y="361"/>
                  </a:lnTo>
                  <a:lnTo>
                    <a:pt x="98" y="363"/>
                  </a:lnTo>
                  <a:lnTo>
                    <a:pt x="101" y="363"/>
                  </a:lnTo>
                  <a:lnTo>
                    <a:pt x="103" y="363"/>
                  </a:lnTo>
                  <a:lnTo>
                    <a:pt x="106" y="363"/>
                  </a:lnTo>
                  <a:lnTo>
                    <a:pt x="109" y="363"/>
                  </a:lnTo>
                  <a:lnTo>
                    <a:pt x="111" y="363"/>
                  </a:lnTo>
                  <a:lnTo>
                    <a:pt x="114" y="363"/>
                  </a:lnTo>
                  <a:lnTo>
                    <a:pt x="119" y="363"/>
                  </a:lnTo>
                  <a:lnTo>
                    <a:pt x="122" y="361"/>
                  </a:lnTo>
                  <a:lnTo>
                    <a:pt x="130" y="361"/>
                  </a:lnTo>
                  <a:lnTo>
                    <a:pt x="141" y="355"/>
                  </a:lnTo>
                  <a:lnTo>
                    <a:pt x="146" y="355"/>
                  </a:lnTo>
                  <a:lnTo>
                    <a:pt x="149" y="355"/>
                  </a:lnTo>
                  <a:lnTo>
                    <a:pt x="151" y="355"/>
                  </a:lnTo>
                  <a:lnTo>
                    <a:pt x="154" y="355"/>
                  </a:lnTo>
                  <a:lnTo>
                    <a:pt x="170" y="355"/>
                  </a:lnTo>
                  <a:lnTo>
                    <a:pt x="172" y="355"/>
                  </a:lnTo>
                  <a:lnTo>
                    <a:pt x="175" y="355"/>
                  </a:lnTo>
                  <a:lnTo>
                    <a:pt x="180" y="355"/>
                  </a:lnTo>
                  <a:lnTo>
                    <a:pt x="191" y="353"/>
                  </a:lnTo>
                  <a:lnTo>
                    <a:pt x="196" y="350"/>
                  </a:lnTo>
                  <a:lnTo>
                    <a:pt x="202" y="348"/>
                  </a:lnTo>
                  <a:lnTo>
                    <a:pt x="204" y="348"/>
                  </a:lnTo>
                  <a:lnTo>
                    <a:pt x="207" y="345"/>
                  </a:lnTo>
                  <a:lnTo>
                    <a:pt x="215" y="342"/>
                  </a:lnTo>
                  <a:lnTo>
                    <a:pt x="231" y="334"/>
                  </a:lnTo>
                  <a:lnTo>
                    <a:pt x="244" y="329"/>
                  </a:lnTo>
                  <a:lnTo>
                    <a:pt x="257" y="321"/>
                  </a:lnTo>
                  <a:lnTo>
                    <a:pt x="268" y="316"/>
                  </a:lnTo>
                  <a:lnTo>
                    <a:pt x="281" y="310"/>
                  </a:lnTo>
                  <a:lnTo>
                    <a:pt x="292" y="305"/>
                  </a:lnTo>
                  <a:lnTo>
                    <a:pt x="300" y="300"/>
                  </a:lnTo>
                  <a:lnTo>
                    <a:pt x="305" y="297"/>
                  </a:lnTo>
                  <a:lnTo>
                    <a:pt x="316" y="294"/>
                  </a:lnTo>
                  <a:lnTo>
                    <a:pt x="332" y="289"/>
                  </a:lnTo>
                  <a:lnTo>
                    <a:pt x="342" y="286"/>
                  </a:lnTo>
                  <a:lnTo>
                    <a:pt x="356" y="281"/>
                  </a:lnTo>
                  <a:lnTo>
                    <a:pt x="358" y="281"/>
                  </a:lnTo>
                  <a:lnTo>
                    <a:pt x="366" y="276"/>
                  </a:lnTo>
                  <a:lnTo>
                    <a:pt x="377" y="268"/>
                  </a:lnTo>
                  <a:lnTo>
                    <a:pt x="387" y="260"/>
                  </a:lnTo>
                  <a:lnTo>
                    <a:pt x="401" y="252"/>
                  </a:lnTo>
                  <a:lnTo>
                    <a:pt x="409" y="247"/>
                  </a:lnTo>
                  <a:lnTo>
                    <a:pt x="414" y="241"/>
                  </a:lnTo>
                  <a:lnTo>
                    <a:pt x="427" y="233"/>
                  </a:lnTo>
                  <a:lnTo>
                    <a:pt x="438" y="225"/>
                  </a:lnTo>
                  <a:lnTo>
                    <a:pt x="443" y="223"/>
                  </a:lnTo>
                  <a:lnTo>
                    <a:pt x="446" y="220"/>
                  </a:lnTo>
                  <a:lnTo>
                    <a:pt x="454" y="217"/>
                  </a:lnTo>
                  <a:lnTo>
                    <a:pt x="456" y="215"/>
                  </a:lnTo>
                  <a:lnTo>
                    <a:pt x="467" y="209"/>
                  </a:lnTo>
                  <a:lnTo>
                    <a:pt x="470" y="207"/>
                  </a:lnTo>
                  <a:lnTo>
                    <a:pt x="480" y="199"/>
                  </a:lnTo>
                  <a:lnTo>
                    <a:pt x="483" y="196"/>
                  </a:lnTo>
                  <a:lnTo>
                    <a:pt x="488" y="193"/>
                  </a:lnTo>
                  <a:lnTo>
                    <a:pt x="494" y="191"/>
                  </a:lnTo>
                  <a:lnTo>
                    <a:pt x="502" y="183"/>
                  </a:lnTo>
                  <a:lnTo>
                    <a:pt x="507" y="180"/>
                  </a:lnTo>
                  <a:lnTo>
                    <a:pt x="520" y="172"/>
                  </a:lnTo>
                  <a:lnTo>
                    <a:pt x="531" y="167"/>
                  </a:lnTo>
                  <a:lnTo>
                    <a:pt x="544" y="156"/>
                  </a:lnTo>
                  <a:lnTo>
                    <a:pt x="557" y="148"/>
                  </a:lnTo>
                  <a:lnTo>
                    <a:pt x="560" y="148"/>
                  </a:lnTo>
                  <a:lnTo>
                    <a:pt x="571" y="140"/>
                  </a:lnTo>
                  <a:lnTo>
                    <a:pt x="581" y="132"/>
                  </a:lnTo>
                  <a:lnTo>
                    <a:pt x="594" y="124"/>
                  </a:lnTo>
                  <a:lnTo>
                    <a:pt x="608" y="116"/>
                  </a:lnTo>
                  <a:lnTo>
                    <a:pt x="621" y="108"/>
                  </a:lnTo>
                  <a:lnTo>
                    <a:pt x="634" y="98"/>
                  </a:lnTo>
                  <a:lnTo>
                    <a:pt x="648" y="90"/>
                  </a:lnTo>
                  <a:lnTo>
                    <a:pt x="658" y="82"/>
                  </a:lnTo>
                  <a:lnTo>
                    <a:pt x="663" y="79"/>
                  </a:lnTo>
                  <a:lnTo>
                    <a:pt x="666" y="77"/>
                  </a:lnTo>
                  <a:lnTo>
                    <a:pt x="671" y="74"/>
                  </a:lnTo>
                  <a:lnTo>
                    <a:pt x="674" y="71"/>
                  </a:lnTo>
                  <a:lnTo>
                    <a:pt x="677" y="71"/>
                  </a:lnTo>
                  <a:lnTo>
                    <a:pt x="682" y="69"/>
                  </a:lnTo>
                  <a:lnTo>
                    <a:pt x="690" y="63"/>
                  </a:lnTo>
                  <a:lnTo>
                    <a:pt x="693" y="63"/>
                  </a:lnTo>
                  <a:lnTo>
                    <a:pt x="706" y="55"/>
                  </a:lnTo>
                  <a:lnTo>
                    <a:pt x="709" y="55"/>
                  </a:lnTo>
                  <a:lnTo>
                    <a:pt x="719" y="50"/>
                  </a:lnTo>
                  <a:lnTo>
                    <a:pt x="735" y="42"/>
                  </a:lnTo>
                  <a:lnTo>
                    <a:pt x="754" y="34"/>
                  </a:lnTo>
                  <a:lnTo>
                    <a:pt x="775" y="23"/>
                  </a:lnTo>
                  <a:lnTo>
                    <a:pt x="780" y="21"/>
                  </a:lnTo>
                  <a:lnTo>
                    <a:pt x="788" y="18"/>
                  </a:lnTo>
                  <a:lnTo>
                    <a:pt x="804" y="13"/>
                  </a:lnTo>
                  <a:lnTo>
                    <a:pt x="823" y="8"/>
                  </a:lnTo>
                  <a:lnTo>
                    <a:pt x="836" y="2"/>
                  </a:lnTo>
                  <a:lnTo>
                    <a:pt x="849" y="0"/>
                  </a:lnTo>
                  <a:lnTo>
                    <a:pt x="847" y="31"/>
                  </a:lnTo>
                  <a:lnTo>
                    <a:pt x="849" y="90"/>
                  </a:lnTo>
                  <a:lnTo>
                    <a:pt x="847" y="154"/>
                  </a:lnTo>
                  <a:lnTo>
                    <a:pt x="849" y="175"/>
                  </a:lnTo>
                  <a:lnTo>
                    <a:pt x="849" y="220"/>
                  </a:lnTo>
                  <a:lnTo>
                    <a:pt x="849" y="263"/>
                  </a:lnTo>
                  <a:lnTo>
                    <a:pt x="849" y="318"/>
                  </a:lnTo>
                  <a:lnTo>
                    <a:pt x="849" y="350"/>
                  </a:lnTo>
                  <a:lnTo>
                    <a:pt x="847" y="393"/>
                  </a:lnTo>
                  <a:lnTo>
                    <a:pt x="849" y="430"/>
                  </a:lnTo>
                  <a:lnTo>
                    <a:pt x="849" y="488"/>
                  </a:lnTo>
                  <a:lnTo>
                    <a:pt x="849" y="518"/>
                  </a:lnTo>
                  <a:lnTo>
                    <a:pt x="849" y="528"/>
                  </a:lnTo>
                  <a:lnTo>
                    <a:pt x="847" y="528"/>
                  </a:lnTo>
                  <a:lnTo>
                    <a:pt x="844" y="531"/>
                  </a:lnTo>
                  <a:lnTo>
                    <a:pt x="839" y="533"/>
                  </a:lnTo>
                  <a:lnTo>
                    <a:pt x="836" y="533"/>
                  </a:lnTo>
                  <a:lnTo>
                    <a:pt x="833" y="536"/>
                  </a:lnTo>
                  <a:lnTo>
                    <a:pt x="833" y="539"/>
                  </a:lnTo>
                  <a:lnTo>
                    <a:pt x="833" y="541"/>
                  </a:lnTo>
                  <a:lnTo>
                    <a:pt x="831" y="541"/>
                  </a:lnTo>
                  <a:lnTo>
                    <a:pt x="833" y="544"/>
                  </a:lnTo>
                  <a:lnTo>
                    <a:pt x="833" y="547"/>
                  </a:lnTo>
                  <a:lnTo>
                    <a:pt x="833" y="549"/>
                  </a:lnTo>
                  <a:lnTo>
                    <a:pt x="833" y="552"/>
                  </a:lnTo>
                  <a:lnTo>
                    <a:pt x="833" y="555"/>
                  </a:lnTo>
                  <a:lnTo>
                    <a:pt x="836" y="557"/>
                  </a:lnTo>
                  <a:lnTo>
                    <a:pt x="839" y="557"/>
                  </a:lnTo>
                  <a:lnTo>
                    <a:pt x="844" y="560"/>
                  </a:lnTo>
                  <a:lnTo>
                    <a:pt x="847" y="563"/>
                  </a:lnTo>
                  <a:lnTo>
                    <a:pt x="844" y="563"/>
                  </a:lnTo>
                  <a:lnTo>
                    <a:pt x="839" y="565"/>
                  </a:lnTo>
                  <a:lnTo>
                    <a:pt x="836" y="568"/>
                  </a:lnTo>
                  <a:lnTo>
                    <a:pt x="833" y="568"/>
                  </a:lnTo>
                  <a:lnTo>
                    <a:pt x="828" y="571"/>
                  </a:lnTo>
                  <a:lnTo>
                    <a:pt x="825" y="571"/>
                  </a:lnTo>
                  <a:lnTo>
                    <a:pt x="823" y="571"/>
                  </a:lnTo>
                  <a:lnTo>
                    <a:pt x="820" y="571"/>
                  </a:lnTo>
                  <a:lnTo>
                    <a:pt x="812" y="571"/>
                  </a:lnTo>
                  <a:lnTo>
                    <a:pt x="809" y="573"/>
                  </a:lnTo>
                  <a:lnTo>
                    <a:pt x="804" y="576"/>
                  </a:lnTo>
                  <a:lnTo>
                    <a:pt x="799" y="579"/>
                  </a:lnTo>
                  <a:lnTo>
                    <a:pt x="788" y="589"/>
                  </a:lnTo>
                  <a:lnTo>
                    <a:pt x="775" y="597"/>
                  </a:lnTo>
                  <a:lnTo>
                    <a:pt x="764" y="605"/>
                  </a:lnTo>
                  <a:lnTo>
                    <a:pt x="751" y="608"/>
                  </a:lnTo>
                  <a:lnTo>
                    <a:pt x="727" y="610"/>
                  </a:lnTo>
                  <a:lnTo>
                    <a:pt x="711" y="605"/>
                  </a:lnTo>
                  <a:lnTo>
                    <a:pt x="703" y="610"/>
                  </a:lnTo>
                  <a:lnTo>
                    <a:pt x="695" y="616"/>
                  </a:lnTo>
                  <a:lnTo>
                    <a:pt x="693" y="618"/>
                  </a:lnTo>
                  <a:lnTo>
                    <a:pt x="685" y="621"/>
                  </a:lnTo>
                  <a:lnTo>
                    <a:pt x="679" y="626"/>
                  </a:lnTo>
                  <a:lnTo>
                    <a:pt x="679" y="629"/>
                  </a:lnTo>
                  <a:lnTo>
                    <a:pt x="669" y="640"/>
                  </a:lnTo>
                  <a:lnTo>
                    <a:pt x="666" y="642"/>
                  </a:lnTo>
                  <a:lnTo>
                    <a:pt x="663" y="645"/>
                  </a:lnTo>
                  <a:lnTo>
                    <a:pt x="661" y="648"/>
                  </a:lnTo>
                  <a:lnTo>
                    <a:pt x="656" y="653"/>
                  </a:lnTo>
                  <a:lnTo>
                    <a:pt x="648" y="661"/>
                  </a:lnTo>
                  <a:lnTo>
                    <a:pt x="634" y="669"/>
                  </a:lnTo>
                  <a:lnTo>
                    <a:pt x="634" y="672"/>
                  </a:lnTo>
                  <a:lnTo>
                    <a:pt x="634" y="674"/>
                  </a:lnTo>
                  <a:lnTo>
                    <a:pt x="634" y="677"/>
                  </a:lnTo>
                  <a:lnTo>
                    <a:pt x="632" y="680"/>
                  </a:lnTo>
                  <a:lnTo>
                    <a:pt x="632" y="682"/>
                  </a:lnTo>
                  <a:lnTo>
                    <a:pt x="632" y="693"/>
                  </a:lnTo>
                  <a:lnTo>
                    <a:pt x="624" y="701"/>
                  </a:lnTo>
                  <a:lnTo>
                    <a:pt x="621" y="703"/>
                  </a:lnTo>
                  <a:lnTo>
                    <a:pt x="613" y="711"/>
                  </a:lnTo>
                  <a:lnTo>
                    <a:pt x="610" y="714"/>
                  </a:lnTo>
                  <a:lnTo>
                    <a:pt x="602" y="722"/>
                  </a:lnTo>
                  <a:lnTo>
                    <a:pt x="600" y="722"/>
                  </a:lnTo>
                  <a:lnTo>
                    <a:pt x="594" y="727"/>
                  </a:lnTo>
                  <a:lnTo>
                    <a:pt x="597" y="733"/>
                  </a:lnTo>
                  <a:lnTo>
                    <a:pt x="600" y="743"/>
                  </a:lnTo>
                  <a:lnTo>
                    <a:pt x="602" y="749"/>
                  </a:lnTo>
                  <a:lnTo>
                    <a:pt x="602" y="754"/>
                  </a:lnTo>
                  <a:lnTo>
                    <a:pt x="600" y="754"/>
                  </a:lnTo>
                  <a:lnTo>
                    <a:pt x="597" y="757"/>
                  </a:lnTo>
                  <a:lnTo>
                    <a:pt x="594" y="757"/>
                  </a:lnTo>
                  <a:lnTo>
                    <a:pt x="592" y="757"/>
                  </a:lnTo>
                  <a:lnTo>
                    <a:pt x="589" y="757"/>
                  </a:lnTo>
                  <a:lnTo>
                    <a:pt x="589" y="759"/>
                  </a:lnTo>
                  <a:lnTo>
                    <a:pt x="586" y="759"/>
                  </a:lnTo>
                  <a:lnTo>
                    <a:pt x="584" y="759"/>
                  </a:lnTo>
                  <a:lnTo>
                    <a:pt x="581" y="759"/>
                  </a:lnTo>
                  <a:lnTo>
                    <a:pt x="579" y="762"/>
                  </a:lnTo>
                  <a:lnTo>
                    <a:pt x="576" y="762"/>
                  </a:lnTo>
                  <a:lnTo>
                    <a:pt x="573" y="762"/>
                  </a:lnTo>
                  <a:lnTo>
                    <a:pt x="571" y="765"/>
                  </a:lnTo>
                  <a:lnTo>
                    <a:pt x="568" y="765"/>
                  </a:lnTo>
                  <a:lnTo>
                    <a:pt x="565" y="765"/>
                  </a:lnTo>
                  <a:lnTo>
                    <a:pt x="563" y="765"/>
                  </a:lnTo>
                  <a:lnTo>
                    <a:pt x="560" y="765"/>
                  </a:lnTo>
                  <a:lnTo>
                    <a:pt x="557" y="765"/>
                  </a:lnTo>
                  <a:lnTo>
                    <a:pt x="557" y="767"/>
                  </a:lnTo>
                  <a:lnTo>
                    <a:pt x="555" y="767"/>
                  </a:lnTo>
                  <a:lnTo>
                    <a:pt x="552" y="767"/>
                  </a:lnTo>
                  <a:lnTo>
                    <a:pt x="549" y="767"/>
                  </a:lnTo>
                  <a:lnTo>
                    <a:pt x="547" y="767"/>
                  </a:lnTo>
                  <a:lnTo>
                    <a:pt x="544" y="767"/>
                  </a:lnTo>
                  <a:lnTo>
                    <a:pt x="541" y="767"/>
                  </a:lnTo>
                  <a:lnTo>
                    <a:pt x="539" y="770"/>
                  </a:lnTo>
                  <a:lnTo>
                    <a:pt x="536" y="770"/>
                  </a:lnTo>
                  <a:lnTo>
                    <a:pt x="533" y="770"/>
                  </a:lnTo>
                  <a:lnTo>
                    <a:pt x="531" y="770"/>
                  </a:lnTo>
                  <a:lnTo>
                    <a:pt x="528" y="770"/>
                  </a:lnTo>
                  <a:lnTo>
                    <a:pt x="525" y="770"/>
                  </a:lnTo>
                  <a:lnTo>
                    <a:pt x="523" y="773"/>
                  </a:lnTo>
                  <a:lnTo>
                    <a:pt x="520" y="773"/>
                  </a:lnTo>
                  <a:lnTo>
                    <a:pt x="517" y="773"/>
                  </a:lnTo>
                  <a:lnTo>
                    <a:pt x="515" y="773"/>
                  </a:lnTo>
                  <a:lnTo>
                    <a:pt x="512" y="775"/>
                  </a:lnTo>
                  <a:lnTo>
                    <a:pt x="510" y="775"/>
                  </a:lnTo>
                  <a:lnTo>
                    <a:pt x="507" y="775"/>
                  </a:lnTo>
                  <a:lnTo>
                    <a:pt x="507" y="778"/>
                  </a:lnTo>
                  <a:lnTo>
                    <a:pt x="504" y="778"/>
                  </a:lnTo>
                  <a:lnTo>
                    <a:pt x="502" y="780"/>
                  </a:lnTo>
                  <a:lnTo>
                    <a:pt x="499" y="783"/>
                  </a:lnTo>
                  <a:lnTo>
                    <a:pt x="496" y="783"/>
                  </a:lnTo>
                  <a:lnTo>
                    <a:pt x="494" y="786"/>
                  </a:lnTo>
                  <a:lnTo>
                    <a:pt x="491" y="786"/>
                  </a:lnTo>
                  <a:lnTo>
                    <a:pt x="488" y="788"/>
                  </a:lnTo>
                  <a:lnTo>
                    <a:pt x="486" y="788"/>
                  </a:lnTo>
                  <a:lnTo>
                    <a:pt x="483" y="788"/>
                  </a:lnTo>
                  <a:lnTo>
                    <a:pt x="483" y="791"/>
                  </a:lnTo>
                  <a:lnTo>
                    <a:pt x="480" y="791"/>
                  </a:lnTo>
                  <a:lnTo>
                    <a:pt x="478" y="794"/>
                  </a:lnTo>
                  <a:lnTo>
                    <a:pt x="475" y="794"/>
                  </a:lnTo>
                  <a:lnTo>
                    <a:pt x="475" y="796"/>
                  </a:lnTo>
                  <a:lnTo>
                    <a:pt x="472" y="796"/>
                  </a:lnTo>
                  <a:lnTo>
                    <a:pt x="470" y="799"/>
                  </a:lnTo>
                  <a:lnTo>
                    <a:pt x="470" y="802"/>
                  </a:lnTo>
                  <a:lnTo>
                    <a:pt x="470" y="804"/>
                  </a:lnTo>
                  <a:lnTo>
                    <a:pt x="470" y="807"/>
                  </a:lnTo>
                  <a:lnTo>
                    <a:pt x="467" y="807"/>
                  </a:lnTo>
                  <a:lnTo>
                    <a:pt x="467" y="810"/>
                  </a:lnTo>
                  <a:lnTo>
                    <a:pt x="464" y="810"/>
                  </a:lnTo>
                  <a:lnTo>
                    <a:pt x="462" y="807"/>
                  </a:lnTo>
                  <a:lnTo>
                    <a:pt x="462" y="810"/>
                  </a:lnTo>
                  <a:lnTo>
                    <a:pt x="459" y="812"/>
                  </a:lnTo>
                  <a:lnTo>
                    <a:pt x="456" y="812"/>
                  </a:lnTo>
                  <a:lnTo>
                    <a:pt x="454" y="815"/>
                  </a:lnTo>
                  <a:lnTo>
                    <a:pt x="451" y="818"/>
                  </a:lnTo>
                  <a:lnTo>
                    <a:pt x="451" y="820"/>
                  </a:lnTo>
                  <a:lnTo>
                    <a:pt x="448" y="820"/>
                  </a:lnTo>
                  <a:lnTo>
                    <a:pt x="448" y="823"/>
                  </a:lnTo>
                  <a:lnTo>
                    <a:pt x="446" y="826"/>
                  </a:lnTo>
                  <a:lnTo>
                    <a:pt x="443" y="828"/>
                  </a:lnTo>
                  <a:lnTo>
                    <a:pt x="441" y="831"/>
                  </a:lnTo>
                  <a:lnTo>
                    <a:pt x="441" y="834"/>
                  </a:lnTo>
                  <a:lnTo>
                    <a:pt x="438" y="834"/>
                  </a:lnTo>
                  <a:lnTo>
                    <a:pt x="435" y="836"/>
                  </a:lnTo>
                  <a:lnTo>
                    <a:pt x="435" y="839"/>
                  </a:lnTo>
                  <a:lnTo>
                    <a:pt x="433" y="839"/>
                  </a:lnTo>
                  <a:lnTo>
                    <a:pt x="433" y="842"/>
                  </a:lnTo>
                  <a:lnTo>
                    <a:pt x="430" y="842"/>
                  </a:lnTo>
                  <a:lnTo>
                    <a:pt x="430" y="844"/>
                  </a:lnTo>
                  <a:lnTo>
                    <a:pt x="427" y="847"/>
                  </a:lnTo>
                  <a:lnTo>
                    <a:pt x="425" y="850"/>
                  </a:lnTo>
                  <a:lnTo>
                    <a:pt x="419" y="855"/>
                  </a:lnTo>
                  <a:close/>
                </a:path>
              </a:pathLst>
            </a:custGeom>
            <a:solidFill>
              <a:schemeClr val="accent5">
                <a:lumMod val="40000"/>
                <a:lumOff val="60000"/>
              </a:schemeClr>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p:txBody>
          <a:bodyPr>
            <a:normAutofit/>
          </a:bodyPr>
          <a:lstStyle/>
          <a:p>
            <a:r>
              <a:rPr lang="fr-FR" noProof="0" dirty="0"/>
              <a:t>L’utilisation des MII par les enfants </a:t>
            </a:r>
            <a:br>
              <a:rPr lang="fr-FR" dirty="0"/>
            </a:br>
            <a:r>
              <a:rPr lang="fr-FR" noProof="0" dirty="0"/>
              <a:t>selon la région</a:t>
            </a:r>
          </a:p>
        </p:txBody>
      </p:sp>
      <p:sp>
        <p:nvSpPr>
          <p:cNvPr id="4" name="TextBox 3"/>
          <p:cNvSpPr txBox="1"/>
          <p:nvPr/>
        </p:nvSpPr>
        <p:spPr>
          <a:xfrm>
            <a:off x="0" y="1124686"/>
            <a:ext cx="9144000" cy="369332"/>
          </a:xfrm>
          <a:prstGeom prst="rect">
            <a:avLst/>
          </a:prstGeom>
          <a:noFill/>
        </p:spPr>
        <p:txBody>
          <a:bodyPr wrap="square" rtlCol="0">
            <a:spAutoFit/>
          </a:bodyPr>
          <a:lstStyle/>
          <a:p>
            <a:pPr algn="ctr"/>
            <a:r>
              <a:rPr lang="fr-FR" i="1" dirty="0"/>
              <a:t>Pourcentage d’enfants de moins de 5 ans ayant dormi sous une MII la nuit avant l’enquête</a:t>
            </a:r>
          </a:p>
        </p:txBody>
      </p:sp>
      <p:sp>
        <p:nvSpPr>
          <p:cNvPr id="5" name="TextBox 4"/>
          <p:cNvSpPr txBox="1"/>
          <p:nvPr/>
        </p:nvSpPr>
        <p:spPr>
          <a:xfrm>
            <a:off x="1244324" y="2310442"/>
            <a:ext cx="1774372" cy="954107"/>
          </a:xfrm>
          <a:prstGeom prst="rect">
            <a:avLst/>
          </a:prstGeom>
          <a:noFill/>
        </p:spPr>
        <p:txBody>
          <a:bodyPr wrap="square" rtlCol="0">
            <a:spAutoFit/>
          </a:bodyPr>
          <a:lstStyle/>
          <a:p>
            <a:pPr algn="ctr"/>
            <a:r>
              <a:rPr lang="en-US" sz="2800" b="1" dirty="0"/>
              <a:t>Niger</a:t>
            </a:r>
          </a:p>
          <a:p>
            <a:pPr algn="ctr"/>
            <a:r>
              <a:rPr lang="en-US" sz="2800" b="1" dirty="0"/>
              <a:t>86 %</a:t>
            </a:r>
          </a:p>
        </p:txBody>
      </p:sp>
      <p:sp>
        <p:nvSpPr>
          <p:cNvPr id="17" name="TextBox 16">
            <a:extLst>
              <a:ext uri="{FF2B5EF4-FFF2-40B4-BE49-F238E27FC236}">
                <a16:creationId xmlns:a16="http://schemas.microsoft.com/office/drawing/2014/main" id="{FD6FAB29-AF20-B932-F8AE-C684BAADD3B6}"/>
              </a:ext>
            </a:extLst>
          </p:cNvPr>
          <p:cNvSpPr txBox="1"/>
          <p:nvPr/>
        </p:nvSpPr>
        <p:spPr>
          <a:xfrm>
            <a:off x="831756" y="6206966"/>
            <a:ext cx="928914" cy="646331"/>
          </a:xfrm>
          <a:prstGeom prst="rect">
            <a:avLst/>
          </a:prstGeom>
          <a:noFill/>
        </p:spPr>
        <p:txBody>
          <a:bodyPr wrap="square" rtlCol="0">
            <a:spAutoFit/>
          </a:bodyPr>
          <a:lstStyle/>
          <a:p>
            <a:pPr algn="ctr"/>
            <a:r>
              <a:rPr lang="en-US" dirty="0"/>
              <a:t>Niamey</a:t>
            </a:r>
          </a:p>
          <a:p>
            <a:pPr algn="ctr"/>
            <a:r>
              <a:rPr lang="en-US" dirty="0"/>
              <a:t>57 %</a:t>
            </a:r>
          </a:p>
        </p:txBody>
      </p:sp>
      <p:sp>
        <p:nvSpPr>
          <p:cNvPr id="18" name="TextBox 17">
            <a:extLst>
              <a:ext uri="{FF2B5EF4-FFF2-40B4-BE49-F238E27FC236}">
                <a16:creationId xmlns:a16="http://schemas.microsoft.com/office/drawing/2014/main" id="{54B41F44-A48F-888B-56F5-51C1CEEFED4C}"/>
              </a:ext>
            </a:extLst>
          </p:cNvPr>
          <p:cNvSpPr txBox="1"/>
          <p:nvPr/>
        </p:nvSpPr>
        <p:spPr>
          <a:xfrm>
            <a:off x="4375102" y="3229752"/>
            <a:ext cx="2464706" cy="646331"/>
          </a:xfrm>
          <a:prstGeom prst="rect">
            <a:avLst/>
          </a:prstGeom>
          <a:noFill/>
        </p:spPr>
        <p:txBody>
          <a:bodyPr wrap="square" rtlCol="0">
            <a:spAutoFit/>
          </a:bodyPr>
          <a:lstStyle/>
          <a:p>
            <a:pPr algn="ctr"/>
            <a:r>
              <a:rPr lang="en-US" dirty="0"/>
              <a:t>Agadez</a:t>
            </a:r>
          </a:p>
          <a:p>
            <a:pPr algn="ctr"/>
            <a:r>
              <a:rPr lang="en-US" dirty="0"/>
              <a:t>75 %</a:t>
            </a:r>
          </a:p>
        </p:txBody>
      </p:sp>
      <p:sp>
        <p:nvSpPr>
          <p:cNvPr id="19" name="TextBox 18">
            <a:extLst>
              <a:ext uri="{FF2B5EF4-FFF2-40B4-BE49-F238E27FC236}">
                <a16:creationId xmlns:a16="http://schemas.microsoft.com/office/drawing/2014/main" id="{B63D0EC7-ECAF-E819-E10F-DF7E90516DD6}"/>
              </a:ext>
            </a:extLst>
          </p:cNvPr>
          <p:cNvSpPr txBox="1"/>
          <p:nvPr/>
        </p:nvSpPr>
        <p:spPr>
          <a:xfrm>
            <a:off x="6323984" y="4160496"/>
            <a:ext cx="1248229" cy="646331"/>
          </a:xfrm>
          <a:prstGeom prst="rect">
            <a:avLst/>
          </a:prstGeom>
          <a:noFill/>
        </p:spPr>
        <p:txBody>
          <a:bodyPr wrap="square" rtlCol="0">
            <a:spAutoFit/>
          </a:bodyPr>
          <a:lstStyle/>
          <a:p>
            <a:pPr algn="ctr"/>
            <a:r>
              <a:rPr lang="en-US" dirty="0"/>
              <a:t>Diffa</a:t>
            </a:r>
          </a:p>
          <a:p>
            <a:pPr algn="ctr"/>
            <a:r>
              <a:rPr lang="en-US" dirty="0"/>
              <a:t>72 %</a:t>
            </a:r>
          </a:p>
        </p:txBody>
      </p:sp>
      <p:sp>
        <p:nvSpPr>
          <p:cNvPr id="20" name="TextBox 19">
            <a:extLst>
              <a:ext uri="{FF2B5EF4-FFF2-40B4-BE49-F238E27FC236}">
                <a16:creationId xmlns:a16="http://schemas.microsoft.com/office/drawing/2014/main" id="{DECB6966-35CA-8770-CDDA-9B788A893124}"/>
              </a:ext>
            </a:extLst>
          </p:cNvPr>
          <p:cNvSpPr txBox="1"/>
          <p:nvPr/>
        </p:nvSpPr>
        <p:spPr>
          <a:xfrm>
            <a:off x="4724352" y="4915293"/>
            <a:ext cx="1429657" cy="646331"/>
          </a:xfrm>
          <a:prstGeom prst="rect">
            <a:avLst/>
          </a:prstGeom>
          <a:noFill/>
        </p:spPr>
        <p:txBody>
          <a:bodyPr wrap="square" rtlCol="0">
            <a:spAutoFit/>
          </a:bodyPr>
          <a:lstStyle/>
          <a:p>
            <a:pPr algn="ctr"/>
            <a:r>
              <a:rPr lang="en-US" dirty="0"/>
              <a:t>Zinder</a:t>
            </a:r>
          </a:p>
          <a:p>
            <a:pPr algn="ctr"/>
            <a:r>
              <a:rPr lang="en-US" dirty="0"/>
              <a:t>91 %</a:t>
            </a:r>
          </a:p>
        </p:txBody>
      </p:sp>
      <p:sp>
        <p:nvSpPr>
          <p:cNvPr id="21" name="TextBox 20">
            <a:extLst>
              <a:ext uri="{FF2B5EF4-FFF2-40B4-BE49-F238E27FC236}">
                <a16:creationId xmlns:a16="http://schemas.microsoft.com/office/drawing/2014/main" id="{25CD606D-304E-F93F-3500-90E2692E2178}"/>
              </a:ext>
            </a:extLst>
          </p:cNvPr>
          <p:cNvSpPr txBox="1"/>
          <p:nvPr/>
        </p:nvSpPr>
        <p:spPr>
          <a:xfrm>
            <a:off x="2791720" y="4590501"/>
            <a:ext cx="1081315" cy="646331"/>
          </a:xfrm>
          <a:prstGeom prst="rect">
            <a:avLst/>
          </a:prstGeom>
          <a:noFill/>
        </p:spPr>
        <p:txBody>
          <a:bodyPr wrap="square" rtlCol="0">
            <a:spAutoFit/>
          </a:bodyPr>
          <a:lstStyle/>
          <a:p>
            <a:pPr algn="ctr"/>
            <a:r>
              <a:rPr lang="en-US" dirty="0" err="1"/>
              <a:t>Tahoua</a:t>
            </a:r>
            <a:endParaRPr lang="en-US" dirty="0"/>
          </a:p>
          <a:p>
            <a:pPr algn="ctr"/>
            <a:r>
              <a:rPr lang="en-US" dirty="0"/>
              <a:t>90 %</a:t>
            </a:r>
          </a:p>
        </p:txBody>
      </p:sp>
      <p:sp>
        <p:nvSpPr>
          <p:cNvPr id="22" name="TextBox 21">
            <a:extLst>
              <a:ext uri="{FF2B5EF4-FFF2-40B4-BE49-F238E27FC236}">
                <a16:creationId xmlns:a16="http://schemas.microsoft.com/office/drawing/2014/main" id="{C1E440E3-9A94-FC91-E1A1-386DBFC0A194}"/>
              </a:ext>
            </a:extLst>
          </p:cNvPr>
          <p:cNvSpPr txBox="1"/>
          <p:nvPr/>
        </p:nvSpPr>
        <p:spPr>
          <a:xfrm>
            <a:off x="3794638" y="5322808"/>
            <a:ext cx="1014577" cy="646331"/>
          </a:xfrm>
          <a:prstGeom prst="rect">
            <a:avLst/>
          </a:prstGeom>
          <a:noFill/>
        </p:spPr>
        <p:txBody>
          <a:bodyPr wrap="square" rtlCol="0">
            <a:spAutoFit/>
          </a:bodyPr>
          <a:lstStyle/>
          <a:p>
            <a:pPr algn="ctr"/>
            <a:r>
              <a:rPr lang="en-US" dirty="0" err="1"/>
              <a:t>Maradi</a:t>
            </a:r>
            <a:endParaRPr lang="en-US" dirty="0"/>
          </a:p>
          <a:p>
            <a:pPr algn="ctr"/>
            <a:r>
              <a:rPr lang="en-US" dirty="0"/>
              <a:t>88 %</a:t>
            </a:r>
          </a:p>
        </p:txBody>
      </p:sp>
      <p:sp>
        <p:nvSpPr>
          <p:cNvPr id="23" name="TextBox 22">
            <a:extLst>
              <a:ext uri="{FF2B5EF4-FFF2-40B4-BE49-F238E27FC236}">
                <a16:creationId xmlns:a16="http://schemas.microsoft.com/office/drawing/2014/main" id="{F5AF8709-4DAC-3D90-FB6A-E6330002380F}"/>
              </a:ext>
            </a:extLst>
          </p:cNvPr>
          <p:cNvSpPr txBox="1"/>
          <p:nvPr/>
        </p:nvSpPr>
        <p:spPr>
          <a:xfrm>
            <a:off x="2008487" y="5810533"/>
            <a:ext cx="1055233" cy="646331"/>
          </a:xfrm>
          <a:prstGeom prst="rect">
            <a:avLst/>
          </a:prstGeom>
          <a:noFill/>
        </p:spPr>
        <p:txBody>
          <a:bodyPr wrap="square" rtlCol="0">
            <a:spAutoFit/>
          </a:bodyPr>
          <a:lstStyle/>
          <a:p>
            <a:pPr algn="ctr"/>
            <a:r>
              <a:rPr lang="en-US" dirty="0" err="1"/>
              <a:t>Dosso</a:t>
            </a:r>
            <a:endParaRPr lang="en-US" dirty="0"/>
          </a:p>
          <a:p>
            <a:pPr algn="ctr"/>
            <a:r>
              <a:rPr lang="en-US" dirty="0"/>
              <a:t>85 %</a:t>
            </a:r>
          </a:p>
        </p:txBody>
      </p:sp>
      <p:sp>
        <p:nvSpPr>
          <p:cNvPr id="29" name="TextBox 28">
            <a:extLst>
              <a:ext uri="{FF2B5EF4-FFF2-40B4-BE49-F238E27FC236}">
                <a16:creationId xmlns:a16="http://schemas.microsoft.com/office/drawing/2014/main" id="{F0CC6615-D1CC-1219-E6AB-C083E270DA4A}"/>
              </a:ext>
            </a:extLst>
          </p:cNvPr>
          <p:cNvSpPr txBox="1"/>
          <p:nvPr/>
        </p:nvSpPr>
        <p:spPr>
          <a:xfrm>
            <a:off x="1474187" y="5091972"/>
            <a:ext cx="1416053" cy="646331"/>
          </a:xfrm>
          <a:prstGeom prst="rect">
            <a:avLst/>
          </a:prstGeom>
          <a:noFill/>
        </p:spPr>
        <p:txBody>
          <a:bodyPr wrap="square" rtlCol="0">
            <a:spAutoFit/>
          </a:bodyPr>
          <a:lstStyle/>
          <a:p>
            <a:pPr algn="ctr"/>
            <a:r>
              <a:rPr lang="en-US" dirty="0" err="1"/>
              <a:t>Tillabéri</a:t>
            </a:r>
            <a:endParaRPr lang="en-US" dirty="0"/>
          </a:p>
          <a:p>
            <a:pPr algn="ctr"/>
            <a:r>
              <a:rPr lang="en-US" dirty="0"/>
              <a:t>82 %</a:t>
            </a:r>
          </a:p>
        </p:txBody>
      </p:sp>
      <p:cxnSp>
        <p:nvCxnSpPr>
          <p:cNvPr id="31" name="Straight Connector 30">
            <a:extLst>
              <a:ext uri="{FF2B5EF4-FFF2-40B4-BE49-F238E27FC236}">
                <a16:creationId xmlns:a16="http://schemas.microsoft.com/office/drawing/2014/main" id="{5BC5E7B0-8FBB-EF1F-CAB7-84EB511359BE}"/>
              </a:ext>
            </a:extLst>
          </p:cNvPr>
          <p:cNvCxnSpPr>
            <a:cxnSpLocks/>
            <a:endCxn id="35" idx="1"/>
          </p:cNvCxnSpPr>
          <p:nvPr/>
        </p:nvCxnSpPr>
        <p:spPr>
          <a:xfrm flipV="1">
            <a:off x="1409709" y="5796399"/>
            <a:ext cx="616108" cy="427555"/>
          </a:xfrm>
          <a:prstGeom prst="line">
            <a:avLst/>
          </a:prstGeom>
          <a:ln w="952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764361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noProof="0" dirty="0"/>
              <a:t>Tendances de l’utilisation des MII par les enfants et les femmes enceintes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029433119"/>
              </p:ext>
            </p:extLst>
          </p:nvPr>
        </p:nvGraphicFramePr>
        <p:xfrm>
          <a:off x="461963" y="1789114"/>
          <a:ext cx="8256587" cy="4836658"/>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3479707" y="3429000"/>
            <a:ext cx="1956563" cy="369332"/>
          </a:xfrm>
          <a:prstGeom prst="rect">
            <a:avLst/>
          </a:prstGeom>
          <a:noFill/>
        </p:spPr>
        <p:txBody>
          <a:bodyPr wrap="square" rtlCol="0">
            <a:spAutoFit/>
          </a:bodyPr>
          <a:lstStyle/>
          <a:p>
            <a:r>
              <a:rPr lang="fr-FR" b="1" dirty="0">
                <a:solidFill>
                  <a:schemeClr val="accent2"/>
                </a:solidFill>
              </a:rPr>
              <a:t>Femmes enceintes</a:t>
            </a:r>
          </a:p>
        </p:txBody>
      </p:sp>
      <p:sp>
        <p:nvSpPr>
          <p:cNvPr id="10" name="TextBox 9"/>
          <p:cNvSpPr txBox="1"/>
          <p:nvPr/>
        </p:nvSpPr>
        <p:spPr>
          <a:xfrm>
            <a:off x="6371327" y="3798332"/>
            <a:ext cx="2082687" cy="369332"/>
          </a:xfrm>
          <a:prstGeom prst="rect">
            <a:avLst/>
          </a:prstGeom>
          <a:noFill/>
        </p:spPr>
        <p:txBody>
          <a:bodyPr wrap="square" rtlCol="0">
            <a:spAutoFit/>
          </a:bodyPr>
          <a:lstStyle/>
          <a:p>
            <a:r>
              <a:rPr lang="fr-FR" b="1" dirty="0">
                <a:solidFill>
                  <a:schemeClr val="accent1"/>
                </a:solidFill>
              </a:rPr>
              <a:t>Enfants</a:t>
            </a:r>
          </a:p>
        </p:txBody>
      </p:sp>
      <p:sp>
        <p:nvSpPr>
          <p:cNvPr id="11" name="TextBox 10"/>
          <p:cNvSpPr txBox="1"/>
          <p:nvPr/>
        </p:nvSpPr>
        <p:spPr>
          <a:xfrm>
            <a:off x="0" y="1208109"/>
            <a:ext cx="9144000" cy="646331"/>
          </a:xfrm>
          <a:prstGeom prst="rect">
            <a:avLst/>
          </a:prstGeom>
          <a:noFill/>
        </p:spPr>
        <p:txBody>
          <a:bodyPr wrap="square" rtlCol="0">
            <a:spAutoFit/>
          </a:bodyPr>
          <a:lstStyle/>
          <a:p>
            <a:pPr algn="ctr"/>
            <a:r>
              <a:rPr lang="fr-FR" i="1" dirty="0"/>
              <a:t>Pourcentage d’enfants de moins de 5 ans et de femmes enceintes de 15-49 ans ayant dormi sous une MII la nuit avant l’enquête</a:t>
            </a:r>
          </a:p>
        </p:txBody>
      </p:sp>
    </p:spTree>
    <p:extLst>
      <p:ext uri="{BB962C8B-B14F-4D97-AF65-F5344CB8AC3E}">
        <p14:creationId xmlns:p14="http://schemas.microsoft.com/office/powerpoint/2010/main" val="29026611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Utilisation des MII existantes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205885050"/>
              </p:ext>
            </p:extLst>
          </p:nvPr>
        </p:nvGraphicFramePr>
        <p:xfrm>
          <a:off x="461963" y="1606550"/>
          <a:ext cx="8256587" cy="504363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646331"/>
          </a:xfrm>
          <a:prstGeom prst="rect">
            <a:avLst/>
          </a:prstGeom>
          <a:noFill/>
        </p:spPr>
        <p:txBody>
          <a:bodyPr wrap="square" rtlCol="0">
            <a:spAutoFit/>
          </a:bodyPr>
          <a:lstStyle/>
          <a:p>
            <a:pPr algn="ctr"/>
            <a:r>
              <a:rPr lang="fr-FR" i="1" dirty="0"/>
              <a:t>Pourcentage de MII dans les ménages qui ont été utilisées par au moins un membre du ménage la nuit précédant l’interview</a:t>
            </a:r>
          </a:p>
        </p:txBody>
      </p:sp>
    </p:spTree>
    <p:extLst>
      <p:ext uri="{BB962C8B-B14F-4D97-AF65-F5344CB8AC3E}">
        <p14:creationId xmlns:p14="http://schemas.microsoft.com/office/powerpoint/2010/main" val="8119805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76266"/>
            <a:ext cx="4418729" cy="2937988"/>
          </a:xfrm>
        </p:spPr>
        <p:txBody>
          <a:bodyPr>
            <a:normAutofit/>
          </a:bodyPr>
          <a:lstStyle/>
          <a:p>
            <a:pPr>
              <a:buClr>
                <a:schemeClr val="tx1"/>
              </a:buClr>
            </a:pPr>
            <a:r>
              <a:rPr lang="fr-FR" sz="3400" noProof="0" dirty="0"/>
              <a:t>Moustiquaires imprégnées d’insecticide </a:t>
            </a:r>
          </a:p>
          <a:p>
            <a:pPr>
              <a:buClr>
                <a:schemeClr val="tx1"/>
              </a:buClr>
            </a:pPr>
            <a:r>
              <a:rPr lang="fr-FR" sz="3400" b="1" noProof="0" dirty="0">
                <a:solidFill>
                  <a:schemeClr val="accent5"/>
                </a:solidFill>
              </a:rPr>
              <a:t>Paludisme chez les femmes enceintes</a:t>
            </a:r>
          </a:p>
        </p:txBody>
      </p:sp>
      <p:grpSp>
        <p:nvGrpSpPr>
          <p:cNvPr id="5" name="Group 4">
            <a:extLst>
              <a:ext uri="{FF2B5EF4-FFF2-40B4-BE49-F238E27FC236}">
                <a16:creationId xmlns:a16="http://schemas.microsoft.com/office/drawing/2014/main" id="{5923D2B6-A6DE-AA9A-7A13-B5C1044CB707}"/>
              </a:ext>
            </a:extLst>
          </p:cNvPr>
          <p:cNvGrpSpPr/>
          <p:nvPr/>
        </p:nvGrpSpPr>
        <p:grpSpPr>
          <a:xfrm>
            <a:off x="3948912" y="2175610"/>
            <a:ext cx="4783939" cy="2261461"/>
            <a:chOff x="3948912" y="2175610"/>
            <a:chExt cx="4783939" cy="2261461"/>
          </a:xfrm>
        </p:grpSpPr>
        <p:sp>
          <p:nvSpPr>
            <p:cNvPr id="6" name="TextBox 5">
              <a:extLst>
                <a:ext uri="{FF2B5EF4-FFF2-40B4-BE49-F238E27FC236}">
                  <a16:creationId xmlns:a16="http://schemas.microsoft.com/office/drawing/2014/main" id="{16217C37-4D86-157C-488F-F480E787D677}"/>
                </a:ext>
              </a:extLst>
            </p:cNvPr>
            <p:cNvSpPr txBox="1"/>
            <p:nvPr/>
          </p:nvSpPr>
          <p:spPr>
            <a:xfrm>
              <a:off x="3948912" y="4206239"/>
              <a:ext cx="4572000" cy="230832"/>
            </a:xfrm>
            <a:prstGeom prst="rect">
              <a:avLst/>
            </a:prstGeom>
            <a:noFill/>
          </p:spPr>
          <p:txBody>
            <a:bodyPr wrap="square" rtlCol="0">
              <a:spAutoFit/>
            </a:bodyPr>
            <a:lstStyle/>
            <a:p>
              <a:pPr algn="ctr"/>
              <a:r>
                <a:rPr lang="en-US" sz="900" i="1" dirty="0"/>
                <a:t>© 2020 PMI Impact Malaria</a:t>
              </a:r>
              <a:endParaRPr lang="fr-FR" sz="900" i="1" dirty="0"/>
            </a:p>
          </p:txBody>
        </p:sp>
        <p:pic>
          <p:nvPicPr>
            <p:cNvPr id="7" name="Picture 6">
              <a:extLst>
                <a:ext uri="{FF2B5EF4-FFF2-40B4-BE49-F238E27FC236}">
                  <a16:creationId xmlns:a16="http://schemas.microsoft.com/office/drawing/2014/main" id="{6B54F0B4-788C-FDF9-9E3B-D1EBF4B4322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48912" y="2175610"/>
              <a:ext cx="4783939" cy="2030629"/>
            </a:xfrm>
            <a:prstGeom prst="rect">
              <a:avLst/>
            </a:prstGeom>
            <a:ln>
              <a:solidFill>
                <a:schemeClr val="tx1"/>
              </a:solidFill>
            </a:ln>
          </p:spPr>
        </p:pic>
      </p:grpSp>
    </p:spTree>
    <p:extLst>
      <p:ext uri="{BB962C8B-B14F-4D97-AF65-F5344CB8AC3E}">
        <p14:creationId xmlns:p14="http://schemas.microsoft.com/office/powerpoint/2010/main" val="30874944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noProof="0" dirty="0"/>
              <a:t>Traitement préventif intermittent pendant la grossesse (</a:t>
            </a:r>
            <a:r>
              <a:rPr lang="fr-FR" noProof="0" dirty="0" err="1"/>
              <a:t>TPIg</a:t>
            </a:r>
            <a:r>
              <a:rPr lang="fr-FR" dirty="0"/>
              <a:t>)</a:t>
            </a:r>
            <a:endParaRPr lang="fr-FR"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810434539"/>
              </p:ext>
            </p:extLst>
          </p:nvPr>
        </p:nvGraphicFramePr>
        <p:xfrm>
          <a:off x="0" y="1890931"/>
          <a:ext cx="9143999" cy="496706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44600"/>
            <a:ext cx="9144000" cy="646331"/>
          </a:xfrm>
          <a:prstGeom prst="rect">
            <a:avLst/>
          </a:prstGeom>
          <a:noFill/>
        </p:spPr>
        <p:txBody>
          <a:bodyPr wrap="square" rtlCol="0">
            <a:spAutoFit/>
          </a:bodyPr>
          <a:lstStyle/>
          <a:p>
            <a:pPr algn="ctr"/>
            <a:r>
              <a:rPr lang="fr-FR" i="1" dirty="0"/>
              <a:t>Pourcentage de femmes de 15-49 ayant eu une naissance vivante au cours des 2 années précédant l’enquête qui, pendant la dernière grossesse, ont reçu :</a:t>
            </a:r>
          </a:p>
        </p:txBody>
      </p:sp>
    </p:spTree>
    <p:extLst>
      <p:ext uri="{BB962C8B-B14F-4D97-AF65-F5344CB8AC3E}">
        <p14:creationId xmlns:p14="http://schemas.microsoft.com/office/powerpoint/2010/main" val="13010519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Tendances du </a:t>
            </a:r>
            <a:r>
              <a:rPr lang="fr-FR" noProof="0" dirty="0" err="1"/>
              <a:t>TPIg</a:t>
            </a:r>
            <a:endParaRPr lang="fr-FR"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213715830"/>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5851492" y="4365940"/>
            <a:ext cx="1828800" cy="369332"/>
          </a:xfrm>
          <a:prstGeom prst="rect">
            <a:avLst/>
          </a:prstGeom>
          <a:noFill/>
        </p:spPr>
        <p:txBody>
          <a:bodyPr wrap="square" rtlCol="0">
            <a:spAutoFit/>
          </a:bodyPr>
          <a:lstStyle/>
          <a:p>
            <a:r>
              <a:rPr lang="en-US" b="1" dirty="0">
                <a:solidFill>
                  <a:schemeClr val="accent5"/>
                </a:solidFill>
              </a:rPr>
              <a:t>TPIg2+</a:t>
            </a:r>
          </a:p>
        </p:txBody>
      </p:sp>
      <p:sp>
        <p:nvSpPr>
          <p:cNvPr id="10" name="TextBox 9"/>
          <p:cNvSpPr txBox="1"/>
          <p:nvPr/>
        </p:nvSpPr>
        <p:spPr>
          <a:xfrm>
            <a:off x="5049633" y="5894090"/>
            <a:ext cx="2082687" cy="369332"/>
          </a:xfrm>
          <a:prstGeom prst="rect">
            <a:avLst/>
          </a:prstGeom>
          <a:noFill/>
        </p:spPr>
        <p:txBody>
          <a:bodyPr wrap="square" rtlCol="0">
            <a:spAutoFit/>
          </a:bodyPr>
          <a:lstStyle/>
          <a:p>
            <a:r>
              <a:rPr lang="en-US" b="1" dirty="0">
                <a:solidFill>
                  <a:schemeClr val="accent4"/>
                </a:solidFill>
              </a:rPr>
              <a:t>TPIg3+</a:t>
            </a:r>
          </a:p>
        </p:txBody>
      </p:sp>
      <p:sp>
        <p:nvSpPr>
          <p:cNvPr id="11" name="TextBox 10"/>
          <p:cNvSpPr txBox="1"/>
          <p:nvPr/>
        </p:nvSpPr>
        <p:spPr>
          <a:xfrm>
            <a:off x="2974648" y="3862943"/>
            <a:ext cx="1828800" cy="369332"/>
          </a:xfrm>
          <a:prstGeom prst="rect">
            <a:avLst/>
          </a:prstGeom>
          <a:noFill/>
        </p:spPr>
        <p:txBody>
          <a:bodyPr wrap="square" rtlCol="0">
            <a:spAutoFit/>
          </a:bodyPr>
          <a:lstStyle/>
          <a:p>
            <a:r>
              <a:rPr lang="en-US" b="1" dirty="0">
                <a:solidFill>
                  <a:schemeClr val="accent3"/>
                </a:solidFill>
              </a:rPr>
              <a:t>TPIg1+</a:t>
            </a:r>
          </a:p>
        </p:txBody>
      </p:sp>
      <p:sp>
        <p:nvSpPr>
          <p:cNvPr id="12" name="TextBox 11"/>
          <p:cNvSpPr txBox="1"/>
          <p:nvPr/>
        </p:nvSpPr>
        <p:spPr>
          <a:xfrm>
            <a:off x="-1" y="963910"/>
            <a:ext cx="9144000" cy="646331"/>
          </a:xfrm>
          <a:prstGeom prst="rect">
            <a:avLst/>
          </a:prstGeom>
          <a:noFill/>
        </p:spPr>
        <p:txBody>
          <a:bodyPr wrap="square" rtlCol="0">
            <a:spAutoFit/>
          </a:bodyPr>
          <a:lstStyle/>
          <a:p>
            <a:pPr algn="ctr"/>
            <a:r>
              <a:rPr lang="fr-FR" i="1" dirty="0"/>
              <a:t>Pourcentage de femmes de 15-49 ayant eu une naissance vivante au cours des 2 années précédant l’enquête qui, pendant la dernière grossesse, ont reçu 1, 2 ou 3 doses de SP/</a:t>
            </a:r>
            <a:r>
              <a:rPr lang="fr-FR" i="1" dirty="0" err="1"/>
              <a:t>Fansidar</a:t>
            </a:r>
            <a:endParaRPr lang="fr-FR" i="1" dirty="0"/>
          </a:p>
        </p:txBody>
      </p:sp>
    </p:spTree>
    <p:extLst>
      <p:ext uri="{BB962C8B-B14F-4D97-AF65-F5344CB8AC3E}">
        <p14:creationId xmlns:p14="http://schemas.microsoft.com/office/powerpoint/2010/main" val="12089688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noProof="0" dirty="0"/>
              <a:t>Résultats Clés</a:t>
            </a:r>
          </a:p>
        </p:txBody>
      </p:sp>
      <p:sp>
        <p:nvSpPr>
          <p:cNvPr id="3" name="Content Placeholder 2"/>
          <p:cNvSpPr>
            <a:spLocks noGrp="1"/>
          </p:cNvSpPr>
          <p:nvPr>
            <p:ph idx="1"/>
          </p:nvPr>
        </p:nvSpPr>
        <p:spPr>
          <a:xfrm>
            <a:off x="443883" y="1463166"/>
            <a:ext cx="8256233" cy="5081325"/>
          </a:xfrm>
        </p:spPr>
        <p:txBody>
          <a:bodyPr>
            <a:normAutofit/>
          </a:bodyPr>
          <a:lstStyle/>
          <a:p>
            <a:pPr>
              <a:spcBef>
                <a:spcPts val="0"/>
              </a:spcBef>
              <a:spcAft>
                <a:spcPts val="1800"/>
              </a:spcAft>
              <a:buClr>
                <a:schemeClr val="tx1"/>
              </a:buClr>
            </a:pPr>
            <a:r>
              <a:rPr lang="fr-FR" b="1" dirty="0">
                <a:solidFill>
                  <a:schemeClr val="accent5"/>
                </a:solidFill>
              </a:rPr>
              <a:t>96% </a:t>
            </a:r>
            <a:r>
              <a:rPr lang="fr-FR" dirty="0"/>
              <a:t>de ménages possèdent au moins 1 MII. </a:t>
            </a:r>
          </a:p>
          <a:p>
            <a:pPr>
              <a:spcBef>
                <a:spcPts val="0"/>
              </a:spcBef>
              <a:spcAft>
                <a:spcPts val="1800"/>
              </a:spcAft>
              <a:buClr>
                <a:schemeClr val="tx1"/>
              </a:buClr>
            </a:pPr>
            <a:r>
              <a:rPr lang="fr-FR" b="1" dirty="0">
                <a:solidFill>
                  <a:schemeClr val="accent5"/>
                </a:solidFill>
              </a:rPr>
              <a:t>80 % </a:t>
            </a:r>
            <a:r>
              <a:rPr lang="fr-FR" dirty="0"/>
              <a:t>de la population des ménages a accès à une MII.</a:t>
            </a:r>
          </a:p>
          <a:p>
            <a:pPr>
              <a:spcBef>
                <a:spcPts val="0"/>
              </a:spcBef>
              <a:spcAft>
                <a:spcPts val="1800"/>
              </a:spcAft>
              <a:buClr>
                <a:schemeClr val="tx1"/>
              </a:buClr>
            </a:pPr>
            <a:r>
              <a:rPr lang="fr-FR" b="1" dirty="0">
                <a:solidFill>
                  <a:schemeClr val="accent5"/>
                </a:solidFill>
              </a:rPr>
              <a:t>78 % </a:t>
            </a:r>
            <a:r>
              <a:rPr lang="fr-FR" dirty="0"/>
              <a:t>de la </a:t>
            </a:r>
            <a:r>
              <a:rPr lang="fr-FR" b="1" dirty="0">
                <a:solidFill>
                  <a:schemeClr val="accent5"/>
                </a:solidFill>
              </a:rPr>
              <a:t>population</a:t>
            </a:r>
            <a:r>
              <a:rPr lang="fr-FR" dirty="0"/>
              <a:t> des ménages, </a:t>
            </a:r>
            <a:r>
              <a:rPr lang="fr-FR" b="1" dirty="0">
                <a:solidFill>
                  <a:schemeClr val="accent5"/>
                </a:solidFill>
              </a:rPr>
              <a:t>86% </a:t>
            </a:r>
            <a:r>
              <a:rPr lang="fr-FR" dirty="0"/>
              <a:t>des</a:t>
            </a:r>
            <a:r>
              <a:rPr lang="fr-FR" b="1" dirty="0">
                <a:solidFill>
                  <a:schemeClr val="accent5"/>
                </a:solidFill>
              </a:rPr>
              <a:t> enfants </a:t>
            </a:r>
            <a:r>
              <a:rPr lang="fr-FR" dirty="0"/>
              <a:t>de moins de 5 ans, et  </a:t>
            </a:r>
            <a:r>
              <a:rPr lang="fr-FR" b="1" dirty="0">
                <a:solidFill>
                  <a:schemeClr val="accent5"/>
                </a:solidFill>
              </a:rPr>
              <a:t>90 % </a:t>
            </a:r>
            <a:r>
              <a:rPr lang="fr-FR" dirty="0"/>
              <a:t>des </a:t>
            </a:r>
            <a:r>
              <a:rPr lang="fr-FR" b="1" dirty="0">
                <a:solidFill>
                  <a:schemeClr val="accent5"/>
                </a:solidFill>
              </a:rPr>
              <a:t>femmes enceintes ont dormis sous une MII </a:t>
            </a:r>
            <a:r>
              <a:rPr lang="fr-FR" dirty="0"/>
              <a:t>la nuit précédant l’interview.</a:t>
            </a:r>
          </a:p>
          <a:p>
            <a:pPr>
              <a:spcBef>
                <a:spcPts val="0"/>
              </a:spcBef>
              <a:spcAft>
                <a:spcPts val="1800"/>
              </a:spcAft>
              <a:buClr>
                <a:schemeClr val="tx1"/>
              </a:buClr>
            </a:pPr>
            <a:r>
              <a:rPr lang="fr-FR" b="1" dirty="0">
                <a:solidFill>
                  <a:schemeClr val="accent5"/>
                </a:solidFill>
              </a:rPr>
              <a:t>25</a:t>
            </a:r>
            <a:r>
              <a:rPr lang="fr-FR" b="1" noProof="0" dirty="0">
                <a:solidFill>
                  <a:schemeClr val="accent5"/>
                </a:solidFill>
              </a:rPr>
              <a:t> % </a:t>
            </a:r>
            <a:r>
              <a:rPr lang="fr-FR" dirty="0"/>
              <a:t>de femmes ont pris</a:t>
            </a:r>
            <a:r>
              <a:rPr lang="fr-FR" noProof="0" dirty="0"/>
              <a:t> </a:t>
            </a:r>
            <a:r>
              <a:rPr lang="fr-FR" b="1" noProof="0" dirty="0">
                <a:solidFill>
                  <a:schemeClr val="accent5"/>
                </a:solidFill>
              </a:rPr>
              <a:t>3+ doses de SP/</a:t>
            </a:r>
            <a:r>
              <a:rPr lang="fr-FR" b="1" noProof="0" dirty="0" err="1">
                <a:solidFill>
                  <a:schemeClr val="accent5"/>
                </a:solidFill>
              </a:rPr>
              <a:t>Fansidar</a:t>
            </a:r>
            <a:r>
              <a:rPr lang="fr-FR" noProof="0" dirty="0"/>
              <a:t>. </a:t>
            </a:r>
          </a:p>
          <a:p>
            <a:pPr>
              <a:spcBef>
                <a:spcPts val="0"/>
              </a:spcBef>
              <a:spcAft>
                <a:spcPts val="1800"/>
              </a:spcAft>
              <a:buClr>
                <a:schemeClr val="tx1"/>
              </a:buClr>
            </a:pPr>
            <a:endParaRPr lang="en-US" noProof="0" dirty="0"/>
          </a:p>
        </p:txBody>
      </p:sp>
    </p:spTree>
    <p:extLst>
      <p:ext uri="{BB962C8B-B14F-4D97-AF65-F5344CB8AC3E}">
        <p14:creationId xmlns:p14="http://schemas.microsoft.com/office/powerpoint/2010/main" val="21920905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76266"/>
            <a:ext cx="4418729" cy="2937988"/>
          </a:xfrm>
        </p:spPr>
        <p:txBody>
          <a:bodyPr>
            <a:normAutofit/>
          </a:bodyPr>
          <a:lstStyle/>
          <a:p>
            <a:pPr>
              <a:buClr>
                <a:schemeClr val="tx1"/>
              </a:buClr>
            </a:pPr>
            <a:r>
              <a:rPr lang="fr-FR" sz="3400" b="1" noProof="0" dirty="0">
                <a:solidFill>
                  <a:schemeClr val="accent5"/>
                </a:solidFill>
              </a:rPr>
              <a:t>Moustiquaires imprégnées d’insecticide </a:t>
            </a:r>
          </a:p>
          <a:p>
            <a:pPr>
              <a:buClr>
                <a:schemeClr val="tx1"/>
              </a:buClr>
            </a:pPr>
            <a:r>
              <a:rPr lang="fr-FR" sz="3400" noProof="0" dirty="0"/>
              <a:t>Paludisme chez les femmes enceintes</a:t>
            </a:r>
          </a:p>
        </p:txBody>
      </p:sp>
      <p:grpSp>
        <p:nvGrpSpPr>
          <p:cNvPr id="6" name="Group 5">
            <a:extLst>
              <a:ext uri="{FF2B5EF4-FFF2-40B4-BE49-F238E27FC236}">
                <a16:creationId xmlns:a16="http://schemas.microsoft.com/office/drawing/2014/main" id="{637DE290-2E9F-DF0D-07EC-18E257426619}"/>
              </a:ext>
            </a:extLst>
          </p:cNvPr>
          <p:cNvGrpSpPr/>
          <p:nvPr/>
        </p:nvGrpSpPr>
        <p:grpSpPr>
          <a:xfrm>
            <a:off x="3948912" y="2175610"/>
            <a:ext cx="4783939" cy="2261461"/>
            <a:chOff x="3948912" y="2175610"/>
            <a:chExt cx="4783939" cy="2261461"/>
          </a:xfrm>
        </p:grpSpPr>
        <p:sp>
          <p:nvSpPr>
            <p:cNvPr id="4" name="TextBox 3"/>
            <p:cNvSpPr txBox="1"/>
            <p:nvPr/>
          </p:nvSpPr>
          <p:spPr>
            <a:xfrm>
              <a:off x="3948912" y="4206239"/>
              <a:ext cx="4572000" cy="230832"/>
            </a:xfrm>
            <a:prstGeom prst="rect">
              <a:avLst/>
            </a:prstGeom>
            <a:noFill/>
          </p:spPr>
          <p:txBody>
            <a:bodyPr wrap="square" rtlCol="0">
              <a:spAutoFit/>
            </a:bodyPr>
            <a:lstStyle/>
            <a:p>
              <a:pPr algn="ctr"/>
              <a:r>
                <a:rPr lang="en-US" sz="900" i="1" dirty="0"/>
                <a:t>© 2020 PMI Impact Malaria</a:t>
              </a:r>
              <a:endParaRPr lang="fr-FR" sz="900" i="1" dirty="0"/>
            </a:p>
          </p:txBody>
        </p:sp>
        <p:pic>
          <p:nvPicPr>
            <p:cNvPr id="5" name="Picture 4">
              <a:extLst>
                <a:ext uri="{FF2B5EF4-FFF2-40B4-BE49-F238E27FC236}">
                  <a16:creationId xmlns:a16="http://schemas.microsoft.com/office/drawing/2014/main" id="{3254C628-5305-D259-D677-58290E916F2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48912" y="2175610"/>
              <a:ext cx="4783939" cy="2030629"/>
            </a:xfrm>
            <a:prstGeom prst="rect">
              <a:avLst/>
            </a:prstGeom>
            <a:ln>
              <a:solidFill>
                <a:schemeClr val="tx1"/>
              </a:solidFill>
            </a:ln>
          </p:spPr>
        </p:pic>
      </p:grpSp>
    </p:spTree>
    <p:extLst>
      <p:ext uri="{BB962C8B-B14F-4D97-AF65-F5344CB8AC3E}">
        <p14:creationId xmlns:p14="http://schemas.microsoft.com/office/powerpoint/2010/main" val="27283682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noProof="0" dirty="0"/>
              <a:t>Possession de moustiquaires selon le milieu de résidence</a:t>
            </a:r>
          </a:p>
        </p:txBody>
      </p:sp>
      <p:sp>
        <p:nvSpPr>
          <p:cNvPr id="8" name="TextBox 7"/>
          <p:cNvSpPr txBox="1"/>
          <p:nvPr/>
        </p:nvSpPr>
        <p:spPr>
          <a:xfrm>
            <a:off x="18256" y="1090724"/>
            <a:ext cx="9144000" cy="369332"/>
          </a:xfrm>
          <a:prstGeom prst="rect">
            <a:avLst/>
          </a:prstGeom>
          <a:noFill/>
        </p:spPr>
        <p:txBody>
          <a:bodyPr wrap="square" rtlCol="0">
            <a:spAutoFit/>
          </a:bodyPr>
          <a:lstStyle/>
          <a:p>
            <a:pPr algn="ctr"/>
            <a:r>
              <a:rPr lang="fr-FR" i="1" dirty="0"/>
              <a:t>Pourcentage de ménages ayant, au moins, une moustiquaire</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175608617"/>
              </p:ext>
            </p:extLst>
          </p:nvPr>
        </p:nvGraphicFramePr>
        <p:xfrm>
          <a:off x="461963" y="1606550"/>
          <a:ext cx="8256587" cy="4537075"/>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18256" y="6205205"/>
            <a:ext cx="9144000" cy="584775"/>
          </a:xfrm>
          <a:prstGeom prst="rect">
            <a:avLst/>
          </a:prstGeom>
          <a:noFill/>
        </p:spPr>
        <p:txBody>
          <a:bodyPr wrap="square" rtlCol="0">
            <a:spAutoFit/>
          </a:bodyPr>
          <a:lstStyle/>
          <a:p>
            <a:r>
              <a:rPr lang="fr-FR" sz="1600" i="1" dirty="0"/>
              <a:t>* Dans les enquêtes EDSN 2006, EDSN 2012 et EIPN 2021, la définition d’une MII incluait les moustiquaires ayant été trempées dans un insecticide contre les moustiques au cours des 12 derniers mois.</a:t>
            </a:r>
          </a:p>
        </p:txBody>
      </p:sp>
    </p:spTree>
    <p:extLst>
      <p:ext uri="{BB962C8B-B14F-4D97-AF65-F5344CB8AC3E}">
        <p14:creationId xmlns:p14="http://schemas.microsoft.com/office/powerpoint/2010/main" val="14717111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Possession de MII selon le bien-être économique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941097014"/>
              </p:ext>
            </p:extLst>
          </p:nvPr>
        </p:nvGraphicFramePr>
        <p:xfrm>
          <a:off x="461963" y="1606551"/>
          <a:ext cx="8256587" cy="432616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369332"/>
          </a:xfrm>
          <a:prstGeom prst="rect">
            <a:avLst/>
          </a:prstGeom>
          <a:noFill/>
        </p:spPr>
        <p:txBody>
          <a:bodyPr wrap="square" rtlCol="0">
            <a:spAutoFit/>
          </a:bodyPr>
          <a:lstStyle/>
          <a:p>
            <a:pPr algn="ctr"/>
            <a:r>
              <a:rPr lang="fr-FR" i="1" dirty="0"/>
              <a:t>Pourcentage de ménages ayant, au moins, une MII</a:t>
            </a:r>
          </a:p>
        </p:txBody>
      </p:sp>
      <p:sp>
        <p:nvSpPr>
          <p:cNvPr id="10" name="Right Arrow 9"/>
          <p:cNvSpPr/>
          <p:nvPr/>
        </p:nvSpPr>
        <p:spPr>
          <a:xfrm>
            <a:off x="1796143" y="6183086"/>
            <a:ext cx="5584371" cy="359228"/>
          </a:xfrm>
          <a:prstGeom prst="rightArrow">
            <a:avLst/>
          </a:prstGeom>
          <a:solidFill>
            <a:schemeClr val="accent1"/>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461963" y="6039535"/>
            <a:ext cx="1418658" cy="646331"/>
          </a:xfrm>
          <a:prstGeom prst="rect">
            <a:avLst/>
          </a:prstGeom>
          <a:noFill/>
        </p:spPr>
        <p:txBody>
          <a:bodyPr wrap="square" rtlCol="0">
            <a:spAutoFit/>
          </a:bodyPr>
          <a:lstStyle/>
          <a:p>
            <a:pPr algn="ctr"/>
            <a:r>
              <a:rPr lang="en-US" dirty="0"/>
              <a:t>Ménages les plus </a:t>
            </a:r>
            <a:r>
              <a:rPr lang="en-US" dirty="0" err="1"/>
              <a:t>pauvres</a:t>
            </a:r>
            <a:endParaRPr lang="en-US" dirty="0"/>
          </a:p>
        </p:txBody>
      </p:sp>
      <p:sp>
        <p:nvSpPr>
          <p:cNvPr id="13" name="TextBox 12"/>
          <p:cNvSpPr txBox="1"/>
          <p:nvPr/>
        </p:nvSpPr>
        <p:spPr>
          <a:xfrm>
            <a:off x="7380514" y="6039534"/>
            <a:ext cx="1418658" cy="646331"/>
          </a:xfrm>
          <a:prstGeom prst="rect">
            <a:avLst/>
          </a:prstGeom>
          <a:noFill/>
        </p:spPr>
        <p:txBody>
          <a:bodyPr wrap="square" rtlCol="0">
            <a:spAutoFit/>
          </a:bodyPr>
          <a:lstStyle/>
          <a:p>
            <a:pPr algn="ctr"/>
            <a:r>
              <a:rPr lang="en-US" dirty="0"/>
              <a:t>Ménages les plus riches</a:t>
            </a:r>
          </a:p>
        </p:txBody>
      </p:sp>
    </p:spTree>
    <p:extLst>
      <p:ext uri="{BB962C8B-B14F-4D97-AF65-F5344CB8AC3E}">
        <p14:creationId xmlns:p14="http://schemas.microsoft.com/office/powerpoint/2010/main" val="8318190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A3EA0DCE-B8CD-54CB-0FA7-35FA24DC1ED4}"/>
              </a:ext>
            </a:extLst>
          </p:cNvPr>
          <p:cNvGrpSpPr>
            <a:grpSpLocks noChangeAspect="1"/>
          </p:cNvGrpSpPr>
          <p:nvPr/>
        </p:nvGrpSpPr>
        <p:grpSpPr bwMode="auto">
          <a:xfrm>
            <a:off x="798341" y="1181851"/>
            <a:ext cx="7547317" cy="5663449"/>
            <a:chOff x="1280" y="960"/>
            <a:chExt cx="3185" cy="2390"/>
          </a:xfrm>
        </p:grpSpPr>
        <p:sp>
          <p:nvSpPr>
            <p:cNvPr id="28" name="Freeform 11">
              <a:extLst>
                <a:ext uri="{FF2B5EF4-FFF2-40B4-BE49-F238E27FC236}">
                  <a16:creationId xmlns:a16="http://schemas.microsoft.com/office/drawing/2014/main" id="{C0A11EF6-B2AD-D793-A425-1B035A2D2CE9}"/>
                </a:ext>
              </a:extLst>
            </p:cNvPr>
            <p:cNvSpPr>
              <a:spLocks noEditPoints="1"/>
            </p:cNvSpPr>
            <p:nvPr/>
          </p:nvSpPr>
          <p:spPr bwMode="auto">
            <a:xfrm>
              <a:off x="1426" y="2506"/>
              <a:ext cx="749" cy="693"/>
            </a:xfrm>
            <a:custGeom>
              <a:avLst/>
              <a:gdLst>
                <a:gd name="T0" fmla="*/ 547 w 749"/>
                <a:gd name="T1" fmla="*/ 50 h 693"/>
                <a:gd name="T2" fmla="*/ 587 w 749"/>
                <a:gd name="T3" fmla="*/ 58 h 693"/>
                <a:gd name="T4" fmla="*/ 616 w 749"/>
                <a:gd name="T5" fmla="*/ 45 h 693"/>
                <a:gd name="T6" fmla="*/ 653 w 749"/>
                <a:gd name="T7" fmla="*/ 8 h 693"/>
                <a:gd name="T8" fmla="*/ 690 w 749"/>
                <a:gd name="T9" fmla="*/ 32 h 693"/>
                <a:gd name="T10" fmla="*/ 725 w 749"/>
                <a:gd name="T11" fmla="*/ 125 h 693"/>
                <a:gd name="T12" fmla="*/ 725 w 749"/>
                <a:gd name="T13" fmla="*/ 173 h 693"/>
                <a:gd name="T14" fmla="*/ 725 w 749"/>
                <a:gd name="T15" fmla="*/ 231 h 693"/>
                <a:gd name="T16" fmla="*/ 674 w 749"/>
                <a:gd name="T17" fmla="*/ 255 h 693"/>
                <a:gd name="T18" fmla="*/ 656 w 749"/>
                <a:gd name="T19" fmla="*/ 287 h 693"/>
                <a:gd name="T20" fmla="*/ 629 w 749"/>
                <a:gd name="T21" fmla="*/ 327 h 693"/>
                <a:gd name="T22" fmla="*/ 589 w 749"/>
                <a:gd name="T23" fmla="*/ 353 h 693"/>
                <a:gd name="T24" fmla="*/ 541 w 749"/>
                <a:gd name="T25" fmla="*/ 359 h 693"/>
                <a:gd name="T26" fmla="*/ 507 w 749"/>
                <a:gd name="T27" fmla="*/ 385 h 693"/>
                <a:gd name="T28" fmla="*/ 491 w 749"/>
                <a:gd name="T29" fmla="*/ 414 h 693"/>
                <a:gd name="T30" fmla="*/ 467 w 749"/>
                <a:gd name="T31" fmla="*/ 444 h 693"/>
                <a:gd name="T32" fmla="*/ 422 w 749"/>
                <a:gd name="T33" fmla="*/ 459 h 693"/>
                <a:gd name="T34" fmla="*/ 462 w 749"/>
                <a:gd name="T35" fmla="*/ 510 h 693"/>
                <a:gd name="T36" fmla="*/ 449 w 749"/>
                <a:gd name="T37" fmla="*/ 555 h 693"/>
                <a:gd name="T38" fmla="*/ 459 w 749"/>
                <a:gd name="T39" fmla="*/ 579 h 693"/>
                <a:gd name="T40" fmla="*/ 472 w 749"/>
                <a:gd name="T41" fmla="*/ 587 h 693"/>
                <a:gd name="T42" fmla="*/ 480 w 749"/>
                <a:gd name="T43" fmla="*/ 600 h 693"/>
                <a:gd name="T44" fmla="*/ 443 w 749"/>
                <a:gd name="T45" fmla="*/ 624 h 693"/>
                <a:gd name="T46" fmla="*/ 419 w 749"/>
                <a:gd name="T47" fmla="*/ 629 h 693"/>
                <a:gd name="T48" fmla="*/ 414 w 749"/>
                <a:gd name="T49" fmla="*/ 664 h 693"/>
                <a:gd name="T50" fmla="*/ 406 w 749"/>
                <a:gd name="T51" fmla="*/ 688 h 693"/>
                <a:gd name="T52" fmla="*/ 382 w 749"/>
                <a:gd name="T53" fmla="*/ 661 h 693"/>
                <a:gd name="T54" fmla="*/ 348 w 749"/>
                <a:gd name="T55" fmla="*/ 608 h 693"/>
                <a:gd name="T56" fmla="*/ 372 w 749"/>
                <a:gd name="T57" fmla="*/ 600 h 693"/>
                <a:gd name="T58" fmla="*/ 377 w 749"/>
                <a:gd name="T59" fmla="*/ 582 h 693"/>
                <a:gd name="T60" fmla="*/ 350 w 749"/>
                <a:gd name="T61" fmla="*/ 544 h 693"/>
                <a:gd name="T62" fmla="*/ 308 w 749"/>
                <a:gd name="T63" fmla="*/ 563 h 693"/>
                <a:gd name="T64" fmla="*/ 231 w 749"/>
                <a:gd name="T65" fmla="*/ 539 h 693"/>
                <a:gd name="T66" fmla="*/ 188 w 749"/>
                <a:gd name="T67" fmla="*/ 505 h 693"/>
                <a:gd name="T68" fmla="*/ 149 w 749"/>
                <a:gd name="T69" fmla="*/ 459 h 693"/>
                <a:gd name="T70" fmla="*/ 173 w 749"/>
                <a:gd name="T71" fmla="*/ 433 h 693"/>
                <a:gd name="T72" fmla="*/ 196 w 749"/>
                <a:gd name="T73" fmla="*/ 430 h 693"/>
                <a:gd name="T74" fmla="*/ 167 w 749"/>
                <a:gd name="T75" fmla="*/ 409 h 693"/>
                <a:gd name="T76" fmla="*/ 143 w 749"/>
                <a:gd name="T77" fmla="*/ 385 h 693"/>
                <a:gd name="T78" fmla="*/ 109 w 749"/>
                <a:gd name="T79" fmla="*/ 366 h 693"/>
                <a:gd name="T80" fmla="*/ 80 w 749"/>
                <a:gd name="T81" fmla="*/ 351 h 693"/>
                <a:gd name="T82" fmla="*/ 56 w 749"/>
                <a:gd name="T83" fmla="*/ 321 h 693"/>
                <a:gd name="T84" fmla="*/ 40 w 749"/>
                <a:gd name="T85" fmla="*/ 292 h 693"/>
                <a:gd name="T86" fmla="*/ 29 w 749"/>
                <a:gd name="T87" fmla="*/ 244 h 693"/>
                <a:gd name="T88" fmla="*/ 11 w 749"/>
                <a:gd name="T89" fmla="*/ 178 h 693"/>
                <a:gd name="T90" fmla="*/ 21 w 749"/>
                <a:gd name="T91" fmla="*/ 130 h 693"/>
                <a:gd name="T92" fmla="*/ 64 w 749"/>
                <a:gd name="T93" fmla="*/ 127 h 693"/>
                <a:gd name="T94" fmla="*/ 104 w 749"/>
                <a:gd name="T95" fmla="*/ 135 h 693"/>
                <a:gd name="T96" fmla="*/ 157 w 749"/>
                <a:gd name="T97" fmla="*/ 122 h 693"/>
                <a:gd name="T98" fmla="*/ 196 w 749"/>
                <a:gd name="T99" fmla="*/ 85 h 693"/>
                <a:gd name="T100" fmla="*/ 244 w 749"/>
                <a:gd name="T101" fmla="*/ 74 h 693"/>
                <a:gd name="T102" fmla="*/ 289 w 749"/>
                <a:gd name="T103" fmla="*/ 72 h 693"/>
                <a:gd name="T104" fmla="*/ 332 w 749"/>
                <a:gd name="T105" fmla="*/ 69 h 693"/>
                <a:gd name="T106" fmla="*/ 380 w 749"/>
                <a:gd name="T107" fmla="*/ 66 h 693"/>
                <a:gd name="T108" fmla="*/ 425 w 749"/>
                <a:gd name="T109" fmla="*/ 64 h 693"/>
                <a:gd name="T110" fmla="*/ 470 w 749"/>
                <a:gd name="T111" fmla="*/ 64 h 693"/>
                <a:gd name="T112" fmla="*/ 518 w 749"/>
                <a:gd name="T113" fmla="*/ 64 h 693"/>
                <a:gd name="T114" fmla="*/ 356 w 749"/>
                <a:gd name="T115" fmla="*/ 414 h 693"/>
                <a:gd name="T116" fmla="*/ 374 w 749"/>
                <a:gd name="T117" fmla="*/ 396 h 693"/>
                <a:gd name="T118" fmla="*/ 361 w 749"/>
                <a:gd name="T119" fmla="*/ 382 h 693"/>
                <a:gd name="T120" fmla="*/ 332 w 749"/>
                <a:gd name="T121" fmla="*/ 398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9" h="693">
                  <a:moveTo>
                    <a:pt x="520" y="64"/>
                  </a:moveTo>
                  <a:lnTo>
                    <a:pt x="520" y="58"/>
                  </a:lnTo>
                  <a:lnTo>
                    <a:pt x="520" y="56"/>
                  </a:lnTo>
                  <a:lnTo>
                    <a:pt x="520" y="53"/>
                  </a:lnTo>
                  <a:lnTo>
                    <a:pt x="520" y="50"/>
                  </a:lnTo>
                  <a:lnTo>
                    <a:pt x="523" y="48"/>
                  </a:lnTo>
                  <a:lnTo>
                    <a:pt x="526" y="48"/>
                  </a:lnTo>
                  <a:lnTo>
                    <a:pt x="528" y="48"/>
                  </a:lnTo>
                  <a:lnTo>
                    <a:pt x="531" y="48"/>
                  </a:lnTo>
                  <a:lnTo>
                    <a:pt x="531" y="50"/>
                  </a:lnTo>
                  <a:lnTo>
                    <a:pt x="534" y="50"/>
                  </a:lnTo>
                  <a:lnTo>
                    <a:pt x="536" y="50"/>
                  </a:lnTo>
                  <a:lnTo>
                    <a:pt x="539" y="50"/>
                  </a:lnTo>
                  <a:lnTo>
                    <a:pt x="541" y="50"/>
                  </a:lnTo>
                  <a:lnTo>
                    <a:pt x="547" y="50"/>
                  </a:lnTo>
                  <a:lnTo>
                    <a:pt x="549" y="53"/>
                  </a:lnTo>
                  <a:lnTo>
                    <a:pt x="552" y="53"/>
                  </a:lnTo>
                  <a:lnTo>
                    <a:pt x="555" y="53"/>
                  </a:lnTo>
                  <a:lnTo>
                    <a:pt x="557" y="53"/>
                  </a:lnTo>
                  <a:lnTo>
                    <a:pt x="560" y="53"/>
                  </a:lnTo>
                  <a:lnTo>
                    <a:pt x="563" y="53"/>
                  </a:lnTo>
                  <a:lnTo>
                    <a:pt x="565" y="53"/>
                  </a:lnTo>
                  <a:lnTo>
                    <a:pt x="568" y="56"/>
                  </a:lnTo>
                  <a:lnTo>
                    <a:pt x="571" y="56"/>
                  </a:lnTo>
                  <a:lnTo>
                    <a:pt x="573" y="56"/>
                  </a:lnTo>
                  <a:lnTo>
                    <a:pt x="576" y="56"/>
                  </a:lnTo>
                  <a:lnTo>
                    <a:pt x="579" y="56"/>
                  </a:lnTo>
                  <a:lnTo>
                    <a:pt x="581" y="56"/>
                  </a:lnTo>
                  <a:lnTo>
                    <a:pt x="584" y="58"/>
                  </a:lnTo>
                  <a:lnTo>
                    <a:pt x="587" y="58"/>
                  </a:lnTo>
                  <a:lnTo>
                    <a:pt x="589" y="58"/>
                  </a:lnTo>
                  <a:lnTo>
                    <a:pt x="592" y="58"/>
                  </a:lnTo>
                  <a:lnTo>
                    <a:pt x="595" y="58"/>
                  </a:lnTo>
                  <a:lnTo>
                    <a:pt x="597" y="58"/>
                  </a:lnTo>
                  <a:lnTo>
                    <a:pt x="600" y="58"/>
                  </a:lnTo>
                  <a:lnTo>
                    <a:pt x="605" y="61"/>
                  </a:lnTo>
                  <a:lnTo>
                    <a:pt x="608" y="61"/>
                  </a:lnTo>
                  <a:lnTo>
                    <a:pt x="611" y="61"/>
                  </a:lnTo>
                  <a:lnTo>
                    <a:pt x="613" y="61"/>
                  </a:lnTo>
                  <a:lnTo>
                    <a:pt x="613" y="58"/>
                  </a:lnTo>
                  <a:lnTo>
                    <a:pt x="613" y="56"/>
                  </a:lnTo>
                  <a:lnTo>
                    <a:pt x="616" y="53"/>
                  </a:lnTo>
                  <a:lnTo>
                    <a:pt x="616" y="50"/>
                  </a:lnTo>
                  <a:lnTo>
                    <a:pt x="616" y="48"/>
                  </a:lnTo>
                  <a:lnTo>
                    <a:pt x="616" y="45"/>
                  </a:lnTo>
                  <a:lnTo>
                    <a:pt x="613" y="40"/>
                  </a:lnTo>
                  <a:lnTo>
                    <a:pt x="616" y="40"/>
                  </a:lnTo>
                  <a:lnTo>
                    <a:pt x="616" y="37"/>
                  </a:lnTo>
                  <a:lnTo>
                    <a:pt x="621" y="34"/>
                  </a:lnTo>
                  <a:lnTo>
                    <a:pt x="624" y="34"/>
                  </a:lnTo>
                  <a:lnTo>
                    <a:pt x="626" y="34"/>
                  </a:lnTo>
                  <a:lnTo>
                    <a:pt x="626" y="32"/>
                  </a:lnTo>
                  <a:lnTo>
                    <a:pt x="629" y="32"/>
                  </a:lnTo>
                  <a:lnTo>
                    <a:pt x="629" y="29"/>
                  </a:lnTo>
                  <a:lnTo>
                    <a:pt x="634" y="24"/>
                  </a:lnTo>
                  <a:lnTo>
                    <a:pt x="640" y="16"/>
                  </a:lnTo>
                  <a:lnTo>
                    <a:pt x="642" y="16"/>
                  </a:lnTo>
                  <a:lnTo>
                    <a:pt x="648" y="11"/>
                  </a:lnTo>
                  <a:lnTo>
                    <a:pt x="650" y="8"/>
                  </a:lnTo>
                  <a:lnTo>
                    <a:pt x="653" y="8"/>
                  </a:lnTo>
                  <a:lnTo>
                    <a:pt x="656" y="8"/>
                  </a:lnTo>
                  <a:lnTo>
                    <a:pt x="658" y="8"/>
                  </a:lnTo>
                  <a:lnTo>
                    <a:pt x="661" y="5"/>
                  </a:lnTo>
                  <a:lnTo>
                    <a:pt x="666" y="5"/>
                  </a:lnTo>
                  <a:lnTo>
                    <a:pt x="669" y="5"/>
                  </a:lnTo>
                  <a:lnTo>
                    <a:pt x="672" y="5"/>
                  </a:lnTo>
                  <a:lnTo>
                    <a:pt x="672" y="3"/>
                  </a:lnTo>
                  <a:lnTo>
                    <a:pt x="674" y="3"/>
                  </a:lnTo>
                  <a:lnTo>
                    <a:pt x="677" y="0"/>
                  </a:lnTo>
                  <a:lnTo>
                    <a:pt x="680" y="5"/>
                  </a:lnTo>
                  <a:lnTo>
                    <a:pt x="682" y="11"/>
                  </a:lnTo>
                  <a:lnTo>
                    <a:pt x="685" y="19"/>
                  </a:lnTo>
                  <a:lnTo>
                    <a:pt x="687" y="24"/>
                  </a:lnTo>
                  <a:lnTo>
                    <a:pt x="687" y="26"/>
                  </a:lnTo>
                  <a:lnTo>
                    <a:pt x="690" y="32"/>
                  </a:lnTo>
                  <a:lnTo>
                    <a:pt x="695" y="42"/>
                  </a:lnTo>
                  <a:lnTo>
                    <a:pt x="698" y="50"/>
                  </a:lnTo>
                  <a:lnTo>
                    <a:pt x="701" y="50"/>
                  </a:lnTo>
                  <a:lnTo>
                    <a:pt x="701" y="56"/>
                  </a:lnTo>
                  <a:lnTo>
                    <a:pt x="703" y="61"/>
                  </a:lnTo>
                  <a:lnTo>
                    <a:pt x="706" y="64"/>
                  </a:lnTo>
                  <a:lnTo>
                    <a:pt x="706" y="66"/>
                  </a:lnTo>
                  <a:lnTo>
                    <a:pt x="709" y="74"/>
                  </a:lnTo>
                  <a:lnTo>
                    <a:pt x="711" y="80"/>
                  </a:lnTo>
                  <a:lnTo>
                    <a:pt x="717" y="90"/>
                  </a:lnTo>
                  <a:lnTo>
                    <a:pt x="717" y="93"/>
                  </a:lnTo>
                  <a:lnTo>
                    <a:pt x="719" y="96"/>
                  </a:lnTo>
                  <a:lnTo>
                    <a:pt x="719" y="104"/>
                  </a:lnTo>
                  <a:lnTo>
                    <a:pt x="722" y="119"/>
                  </a:lnTo>
                  <a:lnTo>
                    <a:pt x="725" y="125"/>
                  </a:lnTo>
                  <a:lnTo>
                    <a:pt x="725" y="127"/>
                  </a:lnTo>
                  <a:lnTo>
                    <a:pt x="725" y="130"/>
                  </a:lnTo>
                  <a:lnTo>
                    <a:pt x="725" y="133"/>
                  </a:lnTo>
                  <a:lnTo>
                    <a:pt x="722" y="135"/>
                  </a:lnTo>
                  <a:lnTo>
                    <a:pt x="722" y="138"/>
                  </a:lnTo>
                  <a:lnTo>
                    <a:pt x="722" y="141"/>
                  </a:lnTo>
                  <a:lnTo>
                    <a:pt x="722" y="143"/>
                  </a:lnTo>
                  <a:lnTo>
                    <a:pt x="722" y="146"/>
                  </a:lnTo>
                  <a:lnTo>
                    <a:pt x="722" y="151"/>
                  </a:lnTo>
                  <a:lnTo>
                    <a:pt x="722" y="162"/>
                  </a:lnTo>
                  <a:lnTo>
                    <a:pt x="722" y="165"/>
                  </a:lnTo>
                  <a:lnTo>
                    <a:pt x="722" y="167"/>
                  </a:lnTo>
                  <a:lnTo>
                    <a:pt x="722" y="170"/>
                  </a:lnTo>
                  <a:lnTo>
                    <a:pt x="725" y="170"/>
                  </a:lnTo>
                  <a:lnTo>
                    <a:pt x="725" y="173"/>
                  </a:lnTo>
                  <a:lnTo>
                    <a:pt x="727" y="173"/>
                  </a:lnTo>
                  <a:lnTo>
                    <a:pt x="730" y="178"/>
                  </a:lnTo>
                  <a:lnTo>
                    <a:pt x="733" y="181"/>
                  </a:lnTo>
                  <a:lnTo>
                    <a:pt x="735" y="183"/>
                  </a:lnTo>
                  <a:lnTo>
                    <a:pt x="738" y="186"/>
                  </a:lnTo>
                  <a:lnTo>
                    <a:pt x="741" y="189"/>
                  </a:lnTo>
                  <a:lnTo>
                    <a:pt x="746" y="194"/>
                  </a:lnTo>
                  <a:lnTo>
                    <a:pt x="749" y="194"/>
                  </a:lnTo>
                  <a:lnTo>
                    <a:pt x="746" y="212"/>
                  </a:lnTo>
                  <a:lnTo>
                    <a:pt x="743" y="215"/>
                  </a:lnTo>
                  <a:lnTo>
                    <a:pt x="741" y="218"/>
                  </a:lnTo>
                  <a:lnTo>
                    <a:pt x="735" y="218"/>
                  </a:lnTo>
                  <a:lnTo>
                    <a:pt x="730" y="220"/>
                  </a:lnTo>
                  <a:lnTo>
                    <a:pt x="730" y="231"/>
                  </a:lnTo>
                  <a:lnTo>
                    <a:pt x="725" y="231"/>
                  </a:lnTo>
                  <a:lnTo>
                    <a:pt x="711" y="236"/>
                  </a:lnTo>
                  <a:lnTo>
                    <a:pt x="703" y="236"/>
                  </a:lnTo>
                  <a:lnTo>
                    <a:pt x="698" y="239"/>
                  </a:lnTo>
                  <a:lnTo>
                    <a:pt x="695" y="239"/>
                  </a:lnTo>
                  <a:lnTo>
                    <a:pt x="693" y="239"/>
                  </a:lnTo>
                  <a:lnTo>
                    <a:pt x="690" y="239"/>
                  </a:lnTo>
                  <a:lnTo>
                    <a:pt x="690" y="242"/>
                  </a:lnTo>
                  <a:lnTo>
                    <a:pt x="687" y="242"/>
                  </a:lnTo>
                  <a:lnTo>
                    <a:pt x="685" y="244"/>
                  </a:lnTo>
                  <a:lnTo>
                    <a:pt x="680" y="247"/>
                  </a:lnTo>
                  <a:lnTo>
                    <a:pt x="680" y="250"/>
                  </a:lnTo>
                  <a:lnTo>
                    <a:pt x="677" y="250"/>
                  </a:lnTo>
                  <a:lnTo>
                    <a:pt x="677" y="252"/>
                  </a:lnTo>
                  <a:lnTo>
                    <a:pt x="674" y="252"/>
                  </a:lnTo>
                  <a:lnTo>
                    <a:pt x="674" y="255"/>
                  </a:lnTo>
                  <a:lnTo>
                    <a:pt x="672" y="255"/>
                  </a:lnTo>
                  <a:lnTo>
                    <a:pt x="672" y="258"/>
                  </a:lnTo>
                  <a:lnTo>
                    <a:pt x="672" y="260"/>
                  </a:lnTo>
                  <a:lnTo>
                    <a:pt x="669" y="260"/>
                  </a:lnTo>
                  <a:lnTo>
                    <a:pt x="666" y="263"/>
                  </a:lnTo>
                  <a:lnTo>
                    <a:pt x="666" y="266"/>
                  </a:lnTo>
                  <a:lnTo>
                    <a:pt x="664" y="268"/>
                  </a:lnTo>
                  <a:lnTo>
                    <a:pt x="661" y="268"/>
                  </a:lnTo>
                  <a:lnTo>
                    <a:pt x="661" y="271"/>
                  </a:lnTo>
                  <a:lnTo>
                    <a:pt x="658" y="274"/>
                  </a:lnTo>
                  <a:lnTo>
                    <a:pt x="658" y="276"/>
                  </a:lnTo>
                  <a:lnTo>
                    <a:pt x="656" y="276"/>
                  </a:lnTo>
                  <a:lnTo>
                    <a:pt x="656" y="279"/>
                  </a:lnTo>
                  <a:lnTo>
                    <a:pt x="656" y="281"/>
                  </a:lnTo>
                  <a:lnTo>
                    <a:pt x="656" y="287"/>
                  </a:lnTo>
                  <a:lnTo>
                    <a:pt x="656" y="292"/>
                  </a:lnTo>
                  <a:lnTo>
                    <a:pt x="656" y="295"/>
                  </a:lnTo>
                  <a:lnTo>
                    <a:pt x="653" y="297"/>
                  </a:lnTo>
                  <a:lnTo>
                    <a:pt x="653" y="300"/>
                  </a:lnTo>
                  <a:lnTo>
                    <a:pt x="653" y="303"/>
                  </a:lnTo>
                  <a:lnTo>
                    <a:pt x="653" y="305"/>
                  </a:lnTo>
                  <a:lnTo>
                    <a:pt x="650" y="308"/>
                  </a:lnTo>
                  <a:lnTo>
                    <a:pt x="648" y="308"/>
                  </a:lnTo>
                  <a:lnTo>
                    <a:pt x="648" y="311"/>
                  </a:lnTo>
                  <a:lnTo>
                    <a:pt x="642" y="316"/>
                  </a:lnTo>
                  <a:lnTo>
                    <a:pt x="640" y="319"/>
                  </a:lnTo>
                  <a:lnTo>
                    <a:pt x="637" y="319"/>
                  </a:lnTo>
                  <a:lnTo>
                    <a:pt x="634" y="321"/>
                  </a:lnTo>
                  <a:lnTo>
                    <a:pt x="632" y="324"/>
                  </a:lnTo>
                  <a:lnTo>
                    <a:pt x="629" y="327"/>
                  </a:lnTo>
                  <a:lnTo>
                    <a:pt x="626" y="327"/>
                  </a:lnTo>
                  <a:lnTo>
                    <a:pt x="624" y="329"/>
                  </a:lnTo>
                  <a:lnTo>
                    <a:pt x="624" y="332"/>
                  </a:lnTo>
                  <a:lnTo>
                    <a:pt x="621" y="332"/>
                  </a:lnTo>
                  <a:lnTo>
                    <a:pt x="618" y="335"/>
                  </a:lnTo>
                  <a:lnTo>
                    <a:pt x="618" y="337"/>
                  </a:lnTo>
                  <a:lnTo>
                    <a:pt x="613" y="340"/>
                  </a:lnTo>
                  <a:lnTo>
                    <a:pt x="611" y="343"/>
                  </a:lnTo>
                  <a:lnTo>
                    <a:pt x="608" y="343"/>
                  </a:lnTo>
                  <a:lnTo>
                    <a:pt x="608" y="345"/>
                  </a:lnTo>
                  <a:lnTo>
                    <a:pt x="605" y="345"/>
                  </a:lnTo>
                  <a:lnTo>
                    <a:pt x="603" y="348"/>
                  </a:lnTo>
                  <a:lnTo>
                    <a:pt x="597" y="351"/>
                  </a:lnTo>
                  <a:lnTo>
                    <a:pt x="592" y="351"/>
                  </a:lnTo>
                  <a:lnTo>
                    <a:pt x="589" y="353"/>
                  </a:lnTo>
                  <a:lnTo>
                    <a:pt x="584" y="353"/>
                  </a:lnTo>
                  <a:lnTo>
                    <a:pt x="581" y="356"/>
                  </a:lnTo>
                  <a:lnTo>
                    <a:pt x="576" y="356"/>
                  </a:lnTo>
                  <a:lnTo>
                    <a:pt x="573" y="356"/>
                  </a:lnTo>
                  <a:lnTo>
                    <a:pt x="565" y="353"/>
                  </a:lnTo>
                  <a:lnTo>
                    <a:pt x="563" y="351"/>
                  </a:lnTo>
                  <a:lnTo>
                    <a:pt x="557" y="351"/>
                  </a:lnTo>
                  <a:lnTo>
                    <a:pt x="555" y="348"/>
                  </a:lnTo>
                  <a:lnTo>
                    <a:pt x="547" y="345"/>
                  </a:lnTo>
                  <a:lnTo>
                    <a:pt x="547" y="348"/>
                  </a:lnTo>
                  <a:lnTo>
                    <a:pt x="544" y="348"/>
                  </a:lnTo>
                  <a:lnTo>
                    <a:pt x="544" y="351"/>
                  </a:lnTo>
                  <a:lnTo>
                    <a:pt x="544" y="353"/>
                  </a:lnTo>
                  <a:lnTo>
                    <a:pt x="541" y="356"/>
                  </a:lnTo>
                  <a:lnTo>
                    <a:pt x="541" y="359"/>
                  </a:lnTo>
                  <a:lnTo>
                    <a:pt x="539" y="364"/>
                  </a:lnTo>
                  <a:lnTo>
                    <a:pt x="539" y="369"/>
                  </a:lnTo>
                  <a:lnTo>
                    <a:pt x="539" y="372"/>
                  </a:lnTo>
                  <a:lnTo>
                    <a:pt x="536" y="377"/>
                  </a:lnTo>
                  <a:lnTo>
                    <a:pt x="536" y="382"/>
                  </a:lnTo>
                  <a:lnTo>
                    <a:pt x="534" y="382"/>
                  </a:lnTo>
                  <a:lnTo>
                    <a:pt x="531" y="382"/>
                  </a:lnTo>
                  <a:lnTo>
                    <a:pt x="528" y="382"/>
                  </a:lnTo>
                  <a:lnTo>
                    <a:pt x="526" y="382"/>
                  </a:lnTo>
                  <a:lnTo>
                    <a:pt x="523" y="382"/>
                  </a:lnTo>
                  <a:lnTo>
                    <a:pt x="520" y="382"/>
                  </a:lnTo>
                  <a:lnTo>
                    <a:pt x="515" y="380"/>
                  </a:lnTo>
                  <a:lnTo>
                    <a:pt x="512" y="380"/>
                  </a:lnTo>
                  <a:lnTo>
                    <a:pt x="510" y="380"/>
                  </a:lnTo>
                  <a:lnTo>
                    <a:pt x="507" y="385"/>
                  </a:lnTo>
                  <a:lnTo>
                    <a:pt x="507" y="388"/>
                  </a:lnTo>
                  <a:lnTo>
                    <a:pt x="504" y="390"/>
                  </a:lnTo>
                  <a:lnTo>
                    <a:pt x="504" y="396"/>
                  </a:lnTo>
                  <a:lnTo>
                    <a:pt x="502" y="396"/>
                  </a:lnTo>
                  <a:lnTo>
                    <a:pt x="499" y="398"/>
                  </a:lnTo>
                  <a:lnTo>
                    <a:pt x="496" y="396"/>
                  </a:lnTo>
                  <a:lnTo>
                    <a:pt x="494" y="396"/>
                  </a:lnTo>
                  <a:lnTo>
                    <a:pt x="491" y="393"/>
                  </a:lnTo>
                  <a:lnTo>
                    <a:pt x="488" y="393"/>
                  </a:lnTo>
                  <a:lnTo>
                    <a:pt x="488" y="401"/>
                  </a:lnTo>
                  <a:lnTo>
                    <a:pt x="488" y="404"/>
                  </a:lnTo>
                  <a:lnTo>
                    <a:pt x="488" y="406"/>
                  </a:lnTo>
                  <a:lnTo>
                    <a:pt x="488" y="409"/>
                  </a:lnTo>
                  <a:lnTo>
                    <a:pt x="488" y="412"/>
                  </a:lnTo>
                  <a:lnTo>
                    <a:pt x="491" y="414"/>
                  </a:lnTo>
                  <a:lnTo>
                    <a:pt x="491" y="417"/>
                  </a:lnTo>
                  <a:lnTo>
                    <a:pt x="491" y="420"/>
                  </a:lnTo>
                  <a:lnTo>
                    <a:pt x="488" y="428"/>
                  </a:lnTo>
                  <a:lnTo>
                    <a:pt x="486" y="430"/>
                  </a:lnTo>
                  <a:lnTo>
                    <a:pt x="486" y="433"/>
                  </a:lnTo>
                  <a:lnTo>
                    <a:pt x="486" y="438"/>
                  </a:lnTo>
                  <a:lnTo>
                    <a:pt x="486" y="444"/>
                  </a:lnTo>
                  <a:lnTo>
                    <a:pt x="486" y="446"/>
                  </a:lnTo>
                  <a:lnTo>
                    <a:pt x="483" y="446"/>
                  </a:lnTo>
                  <a:lnTo>
                    <a:pt x="480" y="446"/>
                  </a:lnTo>
                  <a:lnTo>
                    <a:pt x="478" y="446"/>
                  </a:lnTo>
                  <a:lnTo>
                    <a:pt x="475" y="444"/>
                  </a:lnTo>
                  <a:lnTo>
                    <a:pt x="472" y="444"/>
                  </a:lnTo>
                  <a:lnTo>
                    <a:pt x="470" y="444"/>
                  </a:lnTo>
                  <a:lnTo>
                    <a:pt x="467" y="444"/>
                  </a:lnTo>
                  <a:lnTo>
                    <a:pt x="465" y="444"/>
                  </a:lnTo>
                  <a:lnTo>
                    <a:pt x="462" y="444"/>
                  </a:lnTo>
                  <a:lnTo>
                    <a:pt x="459" y="446"/>
                  </a:lnTo>
                  <a:lnTo>
                    <a:pt x="457" y="446"/>
                  </a:lnTo>
                  <a:lnTo>
                    <a:pt x="457" y="449"/>
                  </a:lnTo>
                  <a:lnTo>
                    <a:pt x="454" y="449"/>
                  </a:lnTo>
                  <a:lnTo>
                    <a:pt x="454" y="451"/>
                  </a:lnTo>
                  <a:lnTo>
                    <a:pt x="454" y="454"/>
                  </a:lnTo>
                  <a:lnTo>
                    <a:pt x="449" y="457"/>
                  </a:lnTo>
                  <a:lnTo>
                    <a:pt x="441" y="459"/>
                  </a:lnTo>
                  <a:lnTo>
                    <a:pt x="438" y="459"/>
                  </a:lnTo>
                  <a:lnTo>
                    <a:pt x="433" y="459"/>
                  </a:lnTo>
                  <a:lnTo>
                    <a:pt x="427" y="457"/>
                  </a:lnTo>
                  <a:lnTo>
                    <a:pt x="425" y="459"/>
                  </a:lnTo>
                  <a:lnTo>
                    <a:pt x="422" y="459"/>
                  </a:lnTo>
                  <a:lnTo>
                    <a:pt x="422" y="462"/>
                  </a:lnTo>
                  <a:lnTo>
                    <a:pt x="419" y="462"/>
                  </a:lnTo>
                  <a:lnTo>
                    <a:pt x="419" y="470"/>
                  </a:lnTo>
                  <a:lnTo>
                    <a:pt x="419" y="473"/>
                  </a:lnTo>
                  <a:lnTo>
                    <a:pt x="422" y="475"/>
                  </a:lnTo>
                  <a:lnTo>
                    <a:pt x="425" y="481"/>
                  </a:lnTo>
                  <a:lnTo>
                    <a:pt x="427" y="489"/>
                  </a:lnTo>
                  <a:lnTo>
                    <a:pt x="430" y="491"/>
                  </a:lnTo>
                  <a:lnTo>
                    <a:pt x="430" y="494"/>
                  </a:lnTo>
                  <a:lnTo>
                    <a:pt x="433" y="497"/>
                  </a:lnTo>
                  <a:lnTo>
                    <a:pt x="441" y="499"/>
                  </a:lnTo>
                  <a:lnTo>
                    <a:pt x="449" y="499"/>
                  </a:lnTo>
                  <a:lnTo>
                    <a:pt x="457" y="502"/>
                  </a:lnTo>
                  <a:lnTo>
                    <a:pt x="462" y="502"/>
                  </a:lnTo>
                  <a:lnTo>
                    <a:pt x="462" y="510"/>
                  </a:lnTo>
                  <a:lnTo>
                    <a:pt x="454" y="513"/>
                  </a:lnTo>
                  <a:lnTo>
                    <a:pt x="449" y="515"/>
                  </a:lnTo>
                  <a:lnTo>
                    <a:pt x="446" y="521"/>
                  </a:lnTo>
                  <a:lnTo>
                    <a:pt x="446" y="523"/>
                  </a:lnTo>
                  <a:lnTo>
                    <a:pt x="443" y="523"/>
                  </a:lnTo>
                  <a:lnTo>
                    <a:pt x="443" y="526"/>
                  </a:lnTo>
                  <a:lnTo>
                    <a:pt x="443" y="529"/>
                  </a:lnTo>
                  <a:lnTo>
                    <a:pt x="441" y="529"/>
                  </a:lnTo>
                  <a:lnTo>
                    <a:pt x="443" y="534"/>
                  </a:lnTo>
                  <a:lnTo>
                    <a:pt x="446" y="539"/>
                  </a:lnTo>
                  <a:lnTo>
                    <a:pt x="446" y="542"/>
                  </a:lnTo>
                  <a:lnTo>
                    <a:pt x="449" y="544"/>
                  </a:lnTo>
                  <a:lnTo>
                    <a:pt x="449" y="547"/>
                  </a:lnTo>
                  <a:lnTo>
                    <a:pt x="449" y="550"/>
                  </a:lnTo>
                  <a:lnTo>
                    <a:pt x="449" y="555"/>
                  </a:lnTo>
                  <a:lnTo>
                    <a:pt x="449" y="558"/>
                  </a:lnTo>
                  <a:lnTo>
                    <a:pt x="449" y="560"/>
                  </a:lnTo>
                  <a:lnTo>
                    <a:pt x="446" y="560"/>
                  </a:lnTo>
                  <a:lnTo>
                    <a:pt x="449" y="560"/>
                  </a:lnTo>
                  <a:lnTo>
                    <a:pt x="449" y="563"/>
                  </a:lnTo>
                  <a:lnTo>
                    <a:pt x="449" y="568"/>
                  </a:lnTo>
                  <a:lnTo>
                    <a:pt x="449" y="571"/>
                  </a:lnTo>
                  <a:lnTo>
                    <a:pt x="451" y="571"/>
                  </a:lnTo>
                  <a:lnTo>
                    <a:pt x="451" y="574"/>
                  </a:lnTo>
                  <a:lnTo>
                    <a:pt x="451" y="576"/>
                  </a:lnTo>
                  <a:lnTo>
                    <a:pt x="451" y="579"/>
                  </a:lnTo>
                  <a:lnTo>
                    <a:pt x="454" y="582"/>
                  </a:lnTo>
                  <a:lnTo>
                    <a:pt x="454" y="579"/>
                  </a:lnTo>
                  <a:lnTo>
                    <a:pt x="457" y="579"/>
                  </a:lnTo>
                  <a:lnTo>
                    <a:pt x="459" y="579"/>
                  </a:lnTo>
                  <a:lnTo>
                    <a:pt x="459" y="582"/>
                  </a:lnTo>
                  <a:lnTo>
                    <a:pt x="459" y="584"/>
                  </a:lnTo>
                  <a:lnTo>
                    <a:pt x="459" y="582"/>
                  </a:lnTo>
                  <a:lnTo>
                    <a:pt x="459" y="579"/>
                  </a:lnTo>
                  <a:lnTo>
                    <a:pt x="462" y="579"/>
                  </a:lnTo>
                  <a:lnTo>
                    <a:pt x="462" y="576"/>
                  </a:lnTo>
                  <a:lnTo>
                    <a:pt x="462" y="574"/>
                  </a:lnTo>
                  <a:lnTo>
                    <a:pt x="462" y="571"/>
                  </a:lnTo>
                  <a:lnTo>
                    <a:pt x="465" y="571"/>
                  </a:lnTo>
                  <a:lnTo>
                    <a:pt x="467" y="574"/>
                  </a:lnTo>
                  <a:lnTo>
                    <a:pt x="470" y="576"/>
                  </a:lnTo>
                  <a:lnTo>
                    <a:pt x="470" y="579"/>
                  </a:lnTo>
                  <a:lnTo>
                    <a:pt x="470" y="582"/>
                  </a:lnTo>
                  <a:lnTo>
                    <a:pt x="470" y="584"/>
                  </a:lnTo>
                  <a:lnTo>
                    <a:pt x="472" y="587"/>
                  </a:lnTo>
                  <a:lnTo>
                    <a:pt x="472" y="590"/>
                  </a:lnTo>
                  <a:lnTo>
                    <a:pt x="470" y="590"/>
                  </a:lnTo>
                  <a:lnTo>
                    <a:pt x="470" y="592"/>
                  </a:lnTo>
                  <a:lnTo>
                    <a:pt x="472" y="592"/>
                  </a:lnTo>
                  <a:lnTo>
                    <a:pt x="475" y="595"/>
                  </a:lnTo>
                  <a:lnTo>
                    <a:pt x="475" y="598"/>
                  </a:lnTo>
                  <a:lnTo>
                    <a:pt x="478" y="598"/>
                  </a:lnTo>
                  <a:lnTo>
                    <a:pt x="480" y="598"/>
                  </a:lnTo>
                  <a:lnTo>
                    <a:pt x="483" y="600"/>
                  </a:lnTo>
                  <a:lnTo>
                    <a:pt x="486" y="600"/>
                  </a:lnTo>
                  <a:lnTo>
                    <a:pt x="488" y="600"/>
                  </a:lnTo>
                  <a:lnTo>
                    <a:pt x="488" y="603"/>
                  </a:lnTo>
                  <a:lnTo>
                    <a:pt x="486" y="603"/>
                  </a:lnTo>
                  <a:lnTo>
                    <a:pt x="483" y="600"/>
                  </a:lnTo>
                  <a:lnTo>
                    <a:pt x="480" y="600"/>
                  </a:lnTo>
                  <a:lnTo>
                    <a:pt x="475" y="600"/>
                  </a:lnTo>
                  <a:lnTo>
                    <a:pt x="472" y="606"/>
                  </a:lnTo>
                  <a:lnTo>
                    <a:pt x="467" y="611"/>
                  </a:lnTo>
                  <a:lnTo>
                    <a:pt x="465" y="614"/>
                  </a:lnTo>
                  <a:lnTo>
                    <a:pt x="465" y="619"/>
                  </a:lnTo>
                  <a:lnTo>
                    <a:pt x="462" y="621"/>
                  </a:lnTo>
                  <a:lnTo>
                    <a:pt x="459" y="624"/>
                  </a:lnTo>
                  <a:lnTo>
                    <a:pt x="459" y="621"/>
                  </a:lnTo>
                  <a:lnTo>
                    <a:pt x="457" y="621"/>
                  </a:lnTo>
                  <a:lnTo>
                    <a:pt x="454" y="621"/>
                  </a:lnTo>
                  <a:lnTo>
                    <a:pt x="451" y="621"/>
                  </a:lnTo>
                  <a:lnTo>
                    <a:pt x="449" y="621"/>
                  </a:lnTo>
                  <a:lnTo>
                    <a:pt x="446" y="621"/>
                  </a:lnTo>
                  <a:lnTo>
                    <a:pt x="443" y="621"/>
                  </a:lnTo>
                  <a:lnTo>
                    <a:pt x="443" y="624"/>
                  </a:lnTo>
                  <a:lnTo>
                    <a:pt x="441" y="627"/>
                  </a:lnTo>
                  <a:lnTo>
                    <a:pt x="441" y="624"/>
                  </a:lnTo>
                  <a:lnTo>
                    <a:pt x="438" y="624"/>
                  </a:lnTo>
                  <a:lnTo>
                    <a:pt x="435" y="627"/>
                  </a:lnTo>
                  <a:lnTo>
                    <a:pt x="435" y="624"/>
                  </a:lnTo>
                  <a:lnTo>
                    <a:pt x="435" y="627"/>
                  </a:lnTo>
                  <a:lnTo>
                    <a:pt x="433" y="627"/>
                  </a:lnTo>
                  <a:lnTo>
                    <a:pt x="430" y="624"/>
                  </a:lnTo>
                  <a:lnTo>
                    <a:pt x="427" y="621"/>
                  </a:lnTo>
                  <a:lnTo>
                    <a:pt x="427" y="624"/>
                  </a:lnTo>
                  <a:lnTo>
                    <a:pt x="427" y="627"/>
                  </a:lnTo>
                  <a:lnTo>
                    <a:pt x="425" y="627"/>
                  </a:lnTo>
                  <a:lnTo>
                    <a:pt x="422" y="627"/>
                  </a:lnTo>
                  <a:lnTo>
                    <a:pt x="419" y="627"/>
                  </a:lnTo>
                  <a:lnTo>
                    <a:pt x="419" y="629"/>
                  </a:lnTo>
                  <a:lnTo>
                    <a:pt x="417" y="629"/>
                  </a:lnTo>
                  <a:lnTo>
                    <a:pt x="414" y="629"/>
                  </a:lnTo>
                  <a:lnTo>
                    <a:pt x="411" y="629"/>
                  </a:lnTo>
                  <a:lnTo>
                    <a:pt x="409" y="629"/>
                  </a:lnTo>
                  <a:lnTo>
                    <a:pt x="409" y="632"/>
                  </a:lnTo>
                  <a:lnTo>
                    <a:pt x="406" y="632"/>
                  </a:lnTo>
                  <a:lnTo>
                    <a:pt x="403" y="632"/>
                  </a:lnTo>
                  <a:lnTo>
                    <a:pt x="406" y="635"/>
                  </a:lnTo>
                  <a:lnTo>
                    <a:pt x="406" y="637"/>
                  </a:lnTo>
                  <a:lnTo>
                    <a:pt x="406" y="640"/>
                  </a:lnTo>
                  <a:lnTo>
                    <a:pt x="406" y="643"/>
                  </a:lnTo>
                  <a:lnTo>
                    <a:pt x="406" y="651"/>
                  </a:lnTo>
                  <a:lnTo>
                    <a:pt x="409" y="656"/>
                  </a:lnTo>
                  <a:lnTo>
                    <a:pt x="411" y="661"/>
                  </a:lnTo>
                  <a:lnTo>
                    <a:pt x="414" y="664"/>
                  </a:lnTo>
                  <a:lnTo>
                    <a:pt x="417" y="667"/>
                  </a:lnTo>
                  <a:lnTo>
                    <a:pt x="417" y="669"/>
                  </a:lnTo>
                  <a:lnTo>
                    <a:pt x="419" y="669"/>
                  </a:lnTo>
                  <a:lnTo>
                    <a:pt x="419" y="672"/>
                  </a:lnTo>
                  <a:lnTo>
                    <a:pt x="419" y="675"/>
                  </a:lnTo>
                  <a:lnTo>
                    <a:pt x="419" y="677"/>
                  </a:lnTo>
                  <a:lnTo>
                    <a:pt x="419" y="680"/>
                  </a:lnTo>
                  <a:lnTo>
                    <a:pt x="417" y="680"/>
                  </a:lnTo>
                  <a:lnTo>
                    <a:pt x="414" y="680"/>
                  </a:lnTo>
                  <a:lnTo>
                    <a:pt x="414" y="683"/>
                  </a:lnTo>
                  <a:lnTo>
                    <a:pt x="414" y="685"/>
                  </a:lnTo>
                  <a:lnTo>
                    <a:pt x="411" y="685"/>
                  </a:lnTo>
                  <a:lnTo>
                    <a:pt x="409" y="685"/>
                  </a:lnTo>
                  <a:lnTo>
                    <a:pt x="409" y="688"/>
                  </a:lnTo>
                  <a:lnTo>
                    <a:pt x="406" y="688"/>
                  </a:lnTo>
                  <a:lnTo>
                    <a:pt x="406" y="691"/>
                  </a:lnTo>
                  <a:lnTo>
                    <a:pt x="409" y="691"/>
                  </a:lnTo>
                  <a:lnTo>
                    <a:pt x="406" y="693"/>
                  </a:lnTo>
                  <a:lnTo>
                    <a:pt x="409" y="693"/>
                  </a:lnTo>
                  <a:lnTo>
                    <a:pt x="406" y="693"/>
                  </a:lnTo>
                  <a:lnTo>
                    <a:pt x="403" y="691"/>
                  </a:lnTo>
                  <a:lnTo>
                    <a:pt x="403" y="688"/>
                  </a:lnTo>
                  <a:lnTo>
                    <a:pt x="401" y="688"/>
                  </a:lnTo>
                  <a:lnTo>
                    <a:pt x="401" y="685"/>
                  </a:lnTo>
                  <a:lnTo>
                    <a:pt x="398" y="683"/>
                  </a:lnTo>
                  <a:lnTo>
                    <a:pt x="398" y="680"/>
                  </a:lnTo>
                  <a:lnTo>
                    <a:pt x="393" y="675"/>
                  </a:lnTo>
                  <a:lnTo>
                    <a:pt x="393" y="672"/>
                  </a:lnTo>
                  <a:lnTo>
                    <a:pt x="388" y="669"/>
                  </a:lnTo>
                  <a:lnTo>
                    <a:pt x="382" y="661"/>
                  </a:lnTo>
                  <a:lnTo>
                    <a:pt x="380" y="659"/>
                  </a:lnTo>
                  <a:lnTo>
                    <a:pt x="380" y="656"/>
                  </a:lnTo>
                  <a:lnTo>
                    <a:pt x="377" y="653"/>
                  </a:lnTo>
                  <a:lnTo>
                    <a:pt x="374" y="648"/>
                  </a:lnTo>
                  <a:lnTo>
                    <a:pt x="369" y="643"/>
                  </a:lnTo>
                  <a:lnTo>
                    <a:pt x="369" y="640"/>
                  </a:lnTo>
                  <a:lnTo>
                    <a:pt x="361" y="629"/>
                  </a:lnTo>
                  <a:lnTo>
                    <a:pt x="358" y="629"/>
                  </a:lnTo>
                  <a:lnTo>
                    <a:pt x="356" y="627"/>
                  </a:lnTo>
                  <a:lnTo>
                    <a:pt x="350" y="619"/>
                  </a:lnTo>
                  <a:lnTo>
                    <a:pt x="350" y="616"/>
                  </a:lnTo>
                  <a:lnTo>
                    <a:pt x="348" y="614"/>
                  </a:lnTo>
                  <a:lnTo>
                    <a:pt x="345" y="614"/>
                  </a:lnTo>
                  <a:lnTo>
                    <a:pt x="345" y="611"/>
                  </a:lnTo>
                  <a:lnTo>
                    <a:pt x="348" y="608"/>
                  </a:lnTo>
                  <a:lnTo>
                    <a:pt x="348" y="606"/>
                  </a:lnTo>
                  <a:lnTo>
                    <a:pt x="350" y="606"/>
                  </a:lnTo>
                  <a:lnTo>
                    <a:pt x="350" y="603"/>
                  </a:lnTo>
                  <a:lnTo>
                    <a:pt x="350" y="606"/>
                  </a:lnTo>
                  <a:lnTo>
                    <a:pt x="353" y="608"/>
                  </a:lnTo>
                  <a:lnTo>
                    <a:pt x="356" y="606"/>
                  </a:lnTo>
                  <a:lnTo>
                    <a:pt x="358" y="603"/>
                  </a:lnTo>
                  <a:lnTo>
                    <a:pt x="361" y="603"/>
                  </a:lnTo>
                  <a:lnTo>
                    <a:pt x="364" y="600"/>
                  </a:lnTo>
                  <a:lnTo>
                    <a:pt x="361" y="600"/>
                  </a:lnTo>
                  <a:lnTo>
                    <a:pt x="364" y="600"/>
                  </a:lnTo>
                  <a:lnTo>
                    <a:pt x="366" y="600"/>
                  </a:lnTo>
                  <a:lnTo>
                    <a:pt x="366" y="598"/>
                  </a:lnTo>
                  <a:lnTo>
                    <a:pt x="369" y="600"/>
                  </a:lnTo>
                  <a:lnTo>
                    <a:pt x="372" y="600"/>
                  </a:lnTo>
                  <a:lnTo>
                    <a:pt x="374" y="600"/>
                  </a:lnTo>
                  <a:lnTo>
                    <a:pt x="377" y="598"/>
                  </a:lnTo>
                  <a:lnTo>
                    <a:pt x="380" y="600"/>
                  </a:lnTo>
                  <a:lnTo>
                    <a:pt x="382" y="600"/>
                  </a:lnTo>
                  <a:lnTo>
                    <a:pt x="382" y="598"/>
                  </a:lnTo>
                  <a:lnTo>
                    <a:pt x="385" y="598"/>
                  </a:lnTo>
                  <a:lnTo>
                    <a:pt x="382" y="598"/>
                  </a:lnTo>
                  <a:lnTo>
                    <a:pt x="382" y="595"/>
                  </a:lnTo>
                  <a:lnTo>
                    <a:pt x="382" y="592"/>
                  </a:lnTo>
                  <a:lnTo>
                    <a:pt x="385" y="590"/>
                  </a:lnTo>
                  <a:lnTo>
                    <a:pt x="382" y="590"/>
                  </a:lnTo>
                  <a:lnTo>
                    <a:pt x="382" y="587"/>
                  </a:lnTo>
                  <a:lnTo>
                    <a:pt x="380" y="587"/>
                  </a:lnTo>
                  <a:lnTo>
                    <a:pt x="380" y="584"/>
                  </a:lnTo>
                  <a:lnTo>
                    <a:pt x="377" y="582"/>
                  </a:lnTo>
                  <a:lnTo>
                    <a:pt x="377" y="571"/>
                  </a:lnTo>
                  <a:lnTo>
                    <a:pt x="374" y="571"/>
                  </a:lnTo>
                  <a:lnTo>
                    <a:pt x="374" y="568"/>
                  </a:lnTo>
                  <a:lnTo>
                    <a:pt x="369" y="563"/>
                  </a:lnTo>
                  <a:lnTo>
                    <a:pt x="366" y="560"/>
                  </a:lnTo>
                  <a:lnTo>
                    <a:pt x="364" y="558"/>
                  </a:lnTo>
                  <a:lnTo>
                    <a:pt x="361" y="558"/>
                  </a:lnTo>
                  <a:lnTo>
                    <a:pt x="364" y="555"/>
                  </a:lnTo>
                  <a:lnTo>
                    <a:pt x="364" y="552"/>
                  </a:lnTo>
                  <a:lnTo>
                    <a:pt x="364" y="550"/>
                  </a:lnTo>
                  <a:lnTo>
                    <a:pt x="358" y="550"/>
                  </a:lnTo>
                  <a:lnTo>
                    <a:pt x="356" y="547"/>
                  </a:lnTo>
                  <a:lnTo>
                    <a:pt x="353" y="544"/>
                  </a:lnTo>
                  <a:lnTo>
                    <a:pt x="353" y="542"/>
                  </a:lnTo>
                  <a:lnTo>
                    <a:pt x="350" y="544"/>
                  </a:lnTo>
                  <a:lnTo>
                    <a:pt x="348" y="544"/>
                  </a:lnTo>
                  <a:lnTo>
                    <a:pt x="345" y="544"/>
                  </a:lnTo>
                  <a:lnTo>
                    <a:pt x="342" y="544"/>
                  </a:lnTo>
                  <a:lnTo>
                    <a:pt x="340" y="544"/>
                  </a:lnTo>
                  <a:lnTo>
                    <a:pt x="337" y="544"/>
                  </a:lnTo>
                  <a:lnTo>
                    <a:pt x="337" y="542"/>
                  </a:lnTo>
                  <a:lnTo>
                    <a:pt x="334" y="542"/>
                  </a:lnTo>
                  <a:lnTo>
                    <a:pt x="332" y="542"/>
                  </a:lnTo>
                  <a:lnTo>
                    <a:pt x="329" y="542"/>
                  </a:lnTo>
                  <a:lnTo>
                    <a:pt x="326" y="547"/>
                  </a:lnTo>
                  <a:lnTo>
                    <a:pt x="324" y="550"/>
                  </a:lnTo>
                  <a:lnTo>
                    <a:pt x="321" y="547"/>
                  </a:lnTo>
                  <a:lnTo>
                    <a:pt x="319" y="552"/>
                  </a:lnTo>
                  <a:lnTo>
                    <a:pt x="311" y="563"/>
                  </a:lnTo>
                  <a:lnTo>
                    <a:pt x="308" y="563"/>
                  </a:lnTo>
                  <a:lnTo>
                    <a:pt x="305" y="563"/>
                  </a:lnTo>
                  <a:lnTo>
                    <a:pt x="303" y="563"/>
                  </a:lnTo>
                  <a:lnTo>
                    <a:pt x="300" y="563"/>
                  </a:lnTo>
                  <a:lnTo>
                    <a:pt x="297" y="563"/>
                  </a:lnTo>
                  <a:lnTo>
                    <a:pt x="295" y="563"/>
                  </a:lnTo>
                  <a:lnTo>
                    <a:pt x="289" y="563"/>
                  </a:lnTo>
                  <a:lnTo>
                    <a:pt x="287" y="563"/>
                  </a:lnTo>
                  <a:lnTo>
                    <a:pt x="281" y="563"/>
                  </a:lnTo>
                  <a:lnTo>
                    <a:pt x="279" y="563"/>
                  </a:lnTo>
                  <a:lnTo>
                    <a:pt x="276" y="563"/>
                  </a:lnTo>
                  <a:lnTo>
                    <a:pt x="273" y="563"/>
                  </a:lnTo>
                  <a:lnTo>
                    <a:pt x="265" y="560"/>
                  </a:lnTo>
                  <a:lnTo>
                    <a:pt x="263" y="560"/>
                  </a:lnTo>
                  <a:lnTo>
                    <a:pt x="257" y="560"/>
                  </a:lnTo>
                  <a:lnTo>
                    <a:pt x="231" y="539"/>
                  </a:lnTo>
                  <a:lnTo>
                    <a:pt x="228" y="539"/>
                  </a:lnTo>
                  <a:lnTo>
                    <a:pt x="226" y="536"/>
                  </a:lnTo>
                  <a:lnTo>
                    <a:pt x="223" y="534"/>
                  </a:lnTo>
                  <a:lnTo>
                    <a:pt x="220" y="531"/>
                  </a:lnTo>
                  <a:lnTo>
                    <a:pt x="218" y="529"/>
                  </a:lnTo>
                  <a:lnTo>
                    <a:pt x="212" y="526"/>
                  </a:lnTo>
                  <a:lnTo>
                    <a:pt x="212" y="523"/>
                  </a:lnTo>
                  <a:lnTo>
                    <a:pt x="210" y="523"/>
                  </a:lnTo>
                  <a:lnTo>
                    <a:pt x="207" y="521"/>
                  </a:lnTo>
                  <a:lnTo>
                    <a:pt x="204" y="518"/>
                  </a:lnTo>
                  <a:lnTo>
                    <a:pt x="202" y="518"/>
                  </a:lnTo>
                  <a:lnTo>
                    <a:pt x="202" y="515"/>
                  </a:lnTo>
                  <a:lnTo>
                    <a:pt x="194" y="510"/>
                  </a:lnTo>
                  <a:lnTo>
                    <a:pt x="188" y="507"/>
                  </a:lnTo>
                  <a:lnTo>
                    <a:pt x="188" y="505"/>
                  </a:lnTo>
                  <a:lnTo>
                    <a:pt x="186" y="505"/>
                  </a:lnTo>
                  <a:lnTo>
                    <a:pt x="183" y="502"/>
                  </a:lnTo>
                  <a:lnTo>
                    <a:pt x="181" y="499"/>
                  </a:lnTo>
                  <a:lnTo>
                    <a:pt x="175" y="494"/>
                  </a:lnTo>
                  <a:lnTo>
                    <a:pt x="173" y="494"/>
                  </a:lnTo>
                  <a:lnTo>
                    <a:pt x="151" y="494"/>
                  </a:lnTo>
                  <a:lnTo>
                    <a:pt x="151" y="486"/>
                  </a:lnTo>
                  <a:lnTo>
                    <a:pt x="151" y="483"/>
                  </a:lnTo>
                  <a:lnTo>
                    <a:pt x="149" y="481"/>
                  </a:lnTo>
                  <a:lnTo>
                    <a:pt x="149" y="478"/>
                  </a:lnTo>
                  <a:lnTo>
                    <a:pt x="149" y="475"/>
                  </a:lnTo>
                  <a:lnTo>
                    <a:pt x="149" y="473"/>
                  </a:lnTo>
                  <a:lnTo>
                    <a:pt x="149" y="470"/>
                  </a:lnTo>
                  <a:lnTo>
                    <a:pt x="149" y="465"/>
                  </a:lnTo>
                  <a:lnTo>
                    <a:pt x="149" y="459"/>
                  </a:lnTo>
                  <a:lnTo>
                    <a:pt x="149" y="457"/>
                  </a:lnTo>
                  <a:lnTo>
                    <a:pt x="149" y="446"/>
                  </a:lnTo>
                  <a:lnTo>
                    <a:pt x="149" y="436"/>
                  </a:lnTo>
                  <a:lnTo>
                    <a:pt x="149" y="433"/>
                  </a:lnTo>
                  <a:lnTo>
                    <a:pt x="149" y="425"/>
                  </a:lnTo>
                  <a:lnTo>
                    <a:pt x="151" y="425"/>
                  </a:lnTo>
                  <a:lnTo>
                    <a:pt x="154" y="425"/>
                  </a:lnTo>
                  <a:lnTo>
                    <a:pt x="157" y="425"/>
                  </a:lnTo>
                  <a:lnTo>
                    <a:pt x="162" y="425"/>
                  </a:lnTo>
                  <a:lnTo>
                    <a:pt x="162" y="428"/>
                  </a:lnTo>
                  <a:lnTo>
                    <a:pt x="165" y="428"/>
                  </a:lnTo>
                  <a:lnTo>
                    <a:pt x="167" y="428"/>
                  </a:lnTo>
                  <a:lnTo>
                    <a:pt x="167" y="430"/>
                  </a:lnTo>
                  <a:lnTo>
                    <a:pt x="170" y="430"/>
                  </a:lnTo>
                  <a:lnTo>
                    <a:pt x="173" y="433"/>
                  </a:lnTo>
                  <a:lnTo>
                    <a:pt x="175" y="433"/>
                  </a:lnTo>
                  <a:lnTo>
                    <a:pt x="178" y="433"/>
                  </a:lnTo>
                  <a:lnTo>
                    <a:pt x="178" y="436"/>
                  </a:lnTo>
                  <a:lnTo>
                    <a:pt x="183" y="436"/>
                  </a:lnTo>
                  <a:lnTo>
                    <a:pt x="186" y="436"/>
                  </a:lnTo>
                  <a:lnTo>
                    <a:pt x="186" y="433"/>
                  </a:lnTo>
                  <a:lnTo>
                    <a:pt x="188" y="433"/>
                  </a:lnTo>
                  <a:lnTo>
                    <a:pt x="188" y="430"/>
                  </a:lnTo>
                  <a:lnTo>
                    <a:pt x="188" y="428"/>
                  </a:lnTo>
                  <a:lnTo>
                    <a:pt x="188" y="425"/>
                  </a:lnTo>
                  <a:lnTo>
                    <a:pt x="191" y="425"/>
                  </a:lnTo>
                  <a:lnTo>
                    <a:pt x="191" y="428"/>
                  </a:lnTo>
                  <a:lnTo>
                    <a:pt x="191" y="430"/>
                  </a:lnTo>
                  <a:lnTo>
                    <a:pt x="194" y="433"/>
                  </a:lnTo>
                  <a:lnTo>
                    <a:pt x="196" y="430"/>
                  </a:lnTo>
                  <a:lnTo>
                    <a:pt x="199" y="430"/>
                  </a:lnTo>
                  <a:lnTo>
                    <a:pt x="202" y="430"/>
                  </a:lnTo>
                  <a:lnTo>
                    <a:pt x="204" y="428"/>
                  </a:lnTo>
                  <a:lnTo>
                    <a:pt x="202" y="428"/>
                  </a:lnTo>
                  <a:lnTo>
                    <a:pt x="196" y="422"/>
                  </a:lnTo>
                  <a:lnTo>
                    <a:pt x="194" y="422"/>
                  </a:lnTo>
                  <a:lnTo>
                    <a:pt x="191" y="422"/>
                  </a:lnTo>
                  <a:lnTo>
                    <a:pt x="188" y="422"/>
                  </a:lnTo>
                  <a:lnTo>
                    <a:pt x="186" y="422"/>
                  </a:lnTo>
                  <a:lnTo>
                    <a:pt x="183" y="420"/>
                  </a:lnTo>
                  <a:lnTo>
                    <a:pt x="181" y="420"/>
                  </a:lnTo>
                  <a:lnTo>
                    <a:pt x="181" y="417"/>
                  </a:lnTo>
                  <a:lnTo>
                    <a:pt x="175" y="417"/>
                  </a:lnTo>
                  <a:lnTo>
                    <a:pt x="170" y="412"/>
                  </a:lnTo>
                  <a:lnTo>
                    <a:pt x="167" y="409"/>
                  </a:lnTo>
                  <a:lnTo>
                    <a:pt x="165" y="409"/>
                  </a:lnTo>
                  <a:lnTo>
                    <a:pt x="159" y="406"/>
                  </a:lnTo>
                  <a:lnTo>
                    <a:pt x="159" y="404"/>
                  </a:lnTo>
                  <a:lnTo>
                    <a:pt x="157" y="404"/>
                  </a:lnTo>
                  <a:lnTo>
                    <a:pt x="154" y="404"/>
                  </a:lnTo>
                  <a:lnTo>
                    <a:pt x="154" y="401"/>
                  </a:lnTo>
                  <a:lnTo>
                    <a:pt x="154" y="398"/>
                  </a:lnTo>
                  <a:lnTo>
                    <a:pt x="154" y="396"/>
                  </a:lnTo>
                  <a:lnTo>
                    <a:pt x="154" y="393"/>
                  </a:lnTo>
                  <a:lnTo>
                    <a:pt x="151" y="390"/>
                  </a:lnTo>
                  <a:lnTo>
                    <a:pt x="151" y="388"/>
                  </a:lnTo>
                  <a:lnTo>
                    <a:pt x="149" y="388"/>
                  </a:lnTo>
                  <a:lnTo>
                    <a:pt x="146" y="388"/>
                  </a:lnTo>
                  <a:lnTo>
                    <a:pt x="143" y="388"/>
                  </a:lnTo>
                  <a:lnTo>
                    <a:pt x="143" y="385"/>
                  </a:lnTo>
                  <a:lnTo>
                    <a:pt x="141" y="385"/>
                  </a:lnTo>
                  <a:lnTo>
                    <a:pt x="138" y="382"/>
                  </a:lnTo>
                  <a:lnTo>
                    <a:pt x="135" y="382"/>
                  </a:lnTo>
                  <a:lnTo>
                    <a:pt x="135" y="380"/>
                  </a:lnTo>
                  <a:lnTo>
                    <a:pt x="127" y="380"/>
                  </a:lnTo>
                  <a:lnTo>
                    <a:pt x="125" y="380"/>
                  </a:lnTo>
                  <a:lnTo>
                    <a:pt x="122" y="380"/>
                  </a:lnTo>
                  <a:lnTo>
                    <a:pt x="119" y="380"/>
                  </a:lnTo>
                  <a:lnTo>
                    <a:pt x="114" y="377"/>
                  </a:lnTo>
                  <a:lnTo>
                    <a:pt x="111" y="374"/>
                  </a:lnTo>
                  <a:lnTo>
                    <a:pt x="111" y="372"/>
                  </a:lnTo>
                  <a:lnTo>
                    <a:pt x="111" y="369"/>
                  </a:lnTo>
                  <a:lnTo>
                    <a:pt x="114" y="369"/>
                  </a:lnTo>
                  <a:lnTo>
                    <a:pt x="111" y="369"/>
                  </a:lnTo>
                  <a:lnTo>
                    <a:pt x="109" y="366"/>
                  </a:lnTo>
                  <a:lnTo>
                    <a:pt x="106" y="366"/>
                  </a:lnTo>
                  <a:lnTo>
                    <a:pt x="101" y="366"/>
                  </a:lnTo>
                  <a:lnTo>
                    <a:pt x="93" y="366"/>
                  </a:lnTo>
                  <a:lnTo>
                    <a:pt x="90" y="366"/>
                  </a:lnTo>
                  <a:lnTo>
                    <a:pt x="88" y="366"/>
                  </a:lnTo>
                  <a:lnTo>
                    <a:pt x="85" y="366"/>
                  </a:lnTo>
                  <a:lnTo>
                    <a:pt x="82" y="366"/>
                  </a:lnTo>
                  <a:lnTo>
                    <a:pt x="80" y="364"/>
                  </a:lnTo>
                  <a:lnTo>
                    <a:pt x="77" y="361"/>
                  </a:lnTo>
                  <a:lnTo>
                    <a:pt x="77" y="359"/>
                  </a:lnTo>
                  <a:lnTo>
                    <a:pt x="80" y="356"/>
                  </a:lnTo>
                  <a:lnTo>
                    <a:pt x="82" y="356"/>
                  </a:lnTo>
                  <a:lnTo>
                    <a:pt x="82" y="353"/>
                  </a:lnTo>
                  <a:lnTo>
                    <a:pt x="82" y="351"/>
                  </a:lnTo>
                  <a:lnTo>
                    <a:pt x="80" y="351"/>
                  </a:lnTo>
                  <a:lnTo>
                    <a:pt x="77" y="348"/>
                  </a:lnTo>
                  <a:lnTo>
                    <a:pt x="74" y="348"/>
                  </a:lnTo>
                  <a:lnTo>
                    <a:pt x="74" y="345"/>
                  </a:lnTo>
                  <a:lnTo>
                    <a:pt x="72" y="343"/>
                  </a:lnTo>
                  <a:lnTo>
                    <a:pt x="69" y="343"/>
                  </a:lnTo>
                  <a:lnTo>
                    <a:pt x="69" y="340"/>
                  </a:lnTo>
                  <a:lnTo>
                    <a:pt x="66" y="340"/>
                  </a:lnTo>
                  <a:lnTo>
                    <a:pt x="64" y="337"/>
                  </a:lnTo>
                  <a:lnTo>
                    <a:pt x="64" y="335"/>
                  </a:lnTo>
                  <a:lnTo>
                    <a:pt x="64" y="332"/>
                  </a:lnTo>
                  <a:lnTo>
                    <a:pt x="61" y="332"/>
                  </a:lnTo>
                  <a:lnTo>
                    <a:pt x="58" y="329"/>
                  </a:lnTo>
                  <a:lnTo>
                    <a:pt x="56" y="327"/>
                  </a:lnTo>
                  <a:lnTo>
                    <a:pt x="56" y="324"/>
                  </a:lnTo>
                  <a:lnTo>
                    <a:pt x="56" y="321"/>
                  </a:lnTo>
                  <a:lnTo>
                    <a:pt x="56" y="319"/>
                  </a:lnTo>
                  <a:lnTo>
                    <a:pt x="56" y="316"/>
                  </a:lnTo>
                  <a:lnTo>
                    <a:pt x="56" y="319"/>
                  </a:lnTo>
                  <a:lnTo>
                    <a:pt x="53" y="319"/>
                  </a:lnTo>
                  <a:lnTo>
                    <a:pt x="50" y="319"/>
                  </a:lnTo>
                  <a:lnTo>
                    <a:pt x="50" y="316"/>
                  </a:lnTo>
                  <a:lnTo>
                    <a:pt x="50" y="313"/>
                  </a:lnTo>
                  <a:lnTo>
                    <a:pt x="45" y="311"/>
                  </a:lnTo>
                  <a:lnTo>
                    <a:pt x="45" y="308"/>
                  </a:lnTo>
                  <a:lnTo>
                    <a:pt x="42" y="308"/>
                  </a:lnTo>
                  <a:lnTo>
                    <a:pt x="42" y="305"/>
                  </a:lnTo>
                  <a:lnTo>
                    <a:pt x="40" y="300"/>
                  </a:lnTo>
                  <a:lnTo>
                    <a:pt x="40" y="297"/>
                  </a:lnTo>
                  <a:lnTo>
                    <a:pt x="40" y="295"/>
                  </a:lnTo>
                  <a:lnTo>
                    <a:pt x="40" y="292"/>
                  </a:lnTo>
                  <a:lnTo>
                    <a:pt x="37" y="292"/>
                  </a:lnTo>
                  <a:lnTo>
                    <a:pt x="35" y="287"/>
                  </a:lnTo>
                  <a:lnTo>
                    <a:pt x="35" y="284"/>
                  </a:lnTo>
                  <a:lnTo>
                    <a:pt x="37" y="279"/>
                  </a:lnTo>
                  <a:lnTo>
                    <a:pt x="40" y="276"/>
                  </a:lnTo>
                  <a:lnTo>
                    <a:pt x="40" y="271"/>
                  </a:lnTo>
                  <a:lnTo>
                    <a:pt x="42" y="266"/>
                  </a:lnTo>
                  <a:lnTo>
                    <a:pt x="42" y="263"/>
                  </a:lnTo>
                  <a:lnTo>
                    <a:pt x="40" y="258"/>
                  </a:lnTo>
                  <a:lnTo>
                    <a:pt x="37" y="255"/>
                  </a:lnTo>
                  <a:lnTo>
                    <a:pt x="35" y="252"/>
                  </a:lnTo>
                  <a:lnTo>
                    <a:pt x="32" y="252"/>
                  </a:lnTo>
                  <a:lnTo>
                    <a:pt x="32" y="250"/>
                  </a:lnTo>
                  <a:lnTo>
                    <a:pt x="29" y="247"/>
                  </a:lnTo>
                  <a:lnTo>
                    <a:pt x="29" y="244"/>
                  </a:lnTo>
                  <a:lnTo>
                    <a:pt x="27" y="244"/>
                  </a:lnTo>
                  <a:lnTo>
                    <a:pt x="24" y="244"/>
                  </a:lnTo>
                  <a:lnTo>
                    <a:pt x="19" y="242"/>
                  </a:lnTo>
                  <a:lnTo>
                    <a:pt x="16" y="239"/>
                  </a:lnTo>
                  <a:lnTo>
                    <a:pt x="13" y="234"/>
                  </a:lnTo>
                  <a:lnTo>
                    <a:pt x="11" y="231"/>
                  </a:lnTo>
                  <a:lnTo>
                    <a:pt x="8" y="228"/>
                  </a:lnTo>
                  <a:lnTo>
                    <a:pt x="3" y="226"/>
                  </a:lnTo>
                  <a:lnTo>
                    <a:pt x="0" y="220"/>
                  </a:lnTo>
                  <a:lnTo>
                    <a:pt x="0" y="218"/>
                  </a:lnTo>
                  <a:lnTo>
                    <a:pt x="0" y="215"/>
                  </a:lnTo>
                  <a:lnTo>
                    <a:pt x="0" y="212"/>
                  </a:lnTo>
                  <a:lnTo>
                    <a:pt x="0" y="204"/>
                  </a:lnTo>
                  <a:lnTo>
                    <a:pt x="8" y="189"/>
                  </a:lnTo>
                  <a:lnTo>
                    <a:pt x="11" y="178"/>
                  </a:lnTo>
                  <a:lnTo>
                    <a:pt x="11" y="175"/>
                  </a:lnTo>
                  <a:lnTo>
                    <a:pt x="11" y="173"/>
                  </a:lnTo>
                  <a:lnTo>
                    <a:pt x="11" y="167"/>
                  </a:lnTo>
                  <a:lnTo>
                    <a:pt x="8" y="167"/>
                  </a:lnTo>
                  <a:lnTo>
                    <a:pt x="8" y="165"/>
                  </a:lnTo>
                  <a:lnTo>
                    <a:pt x="8" y="159"/>
                  </a:lnTo>
                  <a:lnTo>
                    <a:pt x="5" y="157"/>
                  </a:lnTo>
                  <a:lnTo>
                    <a:pt x="11" y="151"/>
                  </a:lnTo>
                  <a:lnTo>
                    <a:pt x="11" y="149"/>
                  </a:lnTo>
                  <a:lnTo>
                    <a:pt x="11" y="146"/>
                  </a:lnTo>
                  <a:lnTo>
                    <a:pt x="11" y="143"/>
                  </a:lnTo>
                  <a:lnTo>
                    <a:pt x="11" y="130"/>
                  </a:lnTo>
                  <a:lnTo>
                    <a:pt x="13" y="130"/>
                  </a:lnTo>
                  <a:lnTo>
                    <a:pt x="19" y="130"/>
                  </a:lnTo>
                  <a:lnTo>
                    <a:pt x="21" y="130"/>
                  </a:lnTo>
                  <a:lnTo>
                    <a:pt x="24" y="130"/>
                  </a:lnTo>
                  <a:lnTo>
                    <a:pt x="27" y="130"/>
                  </a:lnTo>
                  <a:lnTo>
                    <a:pt x="29" y="130"/>
                  </a:lnTo>
                  <a:lnTo>
                    <a:pt x="32" y="130"/>
                  </a:lnTo>
                  <a:lnTo>
                    <a:pt x="32" y="133"/>
                  </a:lnTo>
                  <a:lnTo>
                    <a:pt x="35" y="133"/>
                  </a:lnTo>
                  <a:lnTo>
                    <a:pt x="37" y="133"/>
                  </a:lnTo>
                  <a:lnTo>
                    <a:pt x="42" y="133"/>
                  </a:lnTo>
                  <a:lnTo>
                    <a:pt x="45" y="133"/>
                  </a:lnTo>
                  <a:lnTo>
                    <a:pt x="48" y="133"/>
                  </a:lnTo>
                  <a:lnTo>
                    <a:pt x="50" y="130"/>
                  </a:lnTo>
                  <a:lnTo>
                    <a:pt x="53" y="130"/>
                  </a:lnTo>
                  <a:lnTo>
                    <a:pt x="56" y="130"/>
                  </a:lnTo>
                  <a:lnTo>
                    <a:pt x="61" y="127"/>
                  </a:lnTo>
                  <a:lnTo>
                    <a:pt x="64" y="127"/>
                  </a:lnTo>
                  <a:lnTo>
                    <a:pt x="66" y="130"/>
                  </a:lnTo>
                  <a:lnTo>
                    <a:pt x="72" y="130"/>
                  </a:lnTo>
                  <a:lnTo>
                    <a:pt x="74" y="130"/>
                  </a:lnTo>
                  <a:lnTo>
                    <a:pt x="77" y="130"/>
                  </a:lnTo>
                  <a:lnTo>
                    <a:pt x="77" y="133"/>
                  </a:lnTo>
                  <a:lnTo>
                    <a:pt x="80" y="133"/>
                  </a:lnTo>
                  <a:lnTo>
                    <a:pt x="82" y="133"/>
                  </a:lnTo>
                  <a:lnTo>
                    <a:pt x="85" y="135"/>
                  </a:lnTo>
                  <a:lnTo>
                    <a:pt x="90" y="135"/>
                  </a:lnTo>
                  <a:lnTo>
                    <a:pt x="96" y="135"/>
                  </a:lnTo>
                  <a:lnTo>
                    <a:pt x="96" y="138"/>
                  </a:lnTo>
                  <a:lnTo>
                    <a:pt x="98" y="138"/>
                  </a:lnTo>
                  <a:lnTo>
                    <a:pt x="98" y="135"/>
                  </a:lnTo>
                  <a:lnTo>
                    <a:pt x="101" y="135"/>
                  </a:lnTo>
                  <a:lnTo>
                    <a:pt x="104" y="135"/>
                  </a:lnTo>
                  <a:lnTo>
                    <a:pt x="106" y="135"/>
                  </a:lnTo>
                  <a:lnTo>
                    <a:pt x="109" y="135"/>
                  </a:lnTo>
                  <a:lnTo>
                    <a:pt x="111" y="133"/>
                  </a:lnTo>
                  <a:lnTo>
                    <a:pt x="117" y="133"/>
                  </a:lnTo>
                  <a:lnTo>
                    <a:pt x="119" y="133"/>
                  </a:lnTo>
                  <a:lnTo>
                    <a:pt x="125" y="133"/>
                  </a:lnTo>
                  <a:lnTo>
                    <a:pt x="130" y="133"/>
                  </a:lnTo>
                  <a:lnTo>
                    <a:pt x="133" y="133"/>
                  </a:lnTo>
                  <a:lnTo>
                    <a:pt x="138" y="133"/>
                  </a:lnTo>
                  <a:lnTo>
                    <a:pt x="141" y="133"/>
                  </a:lnTo>
                  <a:lnTo>
                    <a:pt x="143" y="133"/>
                  </a:lnTo>
                  <a:lnTo>
                    <a:pt x="146" y="130"/>
                  </a:lnTo>
                  <a:lnTo>
                    <a:pt x="149" y="130"/>
                  </a:lnTo>
                  <a:lnTo>
                    <a:pt x="151" y="127"/>
                  </a:lnTo>
                  <a:lnTo>
                    <a:pt x="157" y="122"/>
                  </a:lnTo>
                  <a:lnTo>
                    <a:pt x="159" y="122"/>
                  </a:lnTo>
                  <a:lnTo>
                    <a:pt x="159" y="119"/>
                  </a:lnTo>
                  <a:lnTo>
                    <a:pt x="162" y="117"/>
                  </a:lnTo>
                  <a:lnTo>
                    <a:pt x="165" y="114"/>
                  </a:lnTo>
                  <a:lnTo>
                    <a:pt x="167" y="111"/>
                  </a:lnTo>
                  <a:lnTo>
                    <a:pt x="170" y="111"/>
                  </a:lnTo>
                  <a:lnTo>
                    <a:pt x="175" y="109"/>
                  </a:lnTo>
                  <a:lnTo>
                    <a:pt x="178" y="104"/>
                  </a:lnTo>
                  <a:lnTo>
                    <a:pt x="181" y="104"/>
                  </a:lnTo>
                  <a:lnTo>
                    <a:pt x="181" y="101"/>
                  </a:lnTo>
                  <a:lnTo>
                    <a:pt x="186" y="96"/>
                  </a:lnTo>
                  <a:lnTo>
                    <a:pt x="188" y="93"/>
                  </a:lnTo>
                  <a:lnTo>
                    <a:pt x="191" y="90"/>
                  </a:lnTo>
                  <a:lnTo>
                    <a:pt x="194" y="88"/>
                  </a:lnTo>
                  <a:lnTo>
                    <a:pt x="196" y="85"/>
                  </a:lnTo>
                  <a:lnTo>
                    <a:pt x="202" y="82"/>
                  </a:lnTo>
                  <a:lnTo>
                    <a:pt x="204" y="80"/>
                  </a:lnTo>
                  <a:lnTo>
                    <a:pt x="207" y="77"/>
                  </a:lnTo>
                  <a:lnTo>
                    <a:pt x="210" y="74"/>
                  </a:lnTo>
                  <a:lnTo>
                    <a:pt x="212" y="74"/>
                  </a:lnTo>
                  <a:lnTo>
                    <a:pt x="215" y="74"/>
                  </a:lnTo>
                  <a:lnTo>
                    <a:pt x="218" y="74"/>
                  </a:lnTo>
                  <a:lnTo>
                    <a:pt x="220" y="74"/>
                  </a:lnTo>
                  <a:lnTo>
                    <a:pt x="226" y="74"/>
                  </a:lnTo>
                  <a:lnTo>
                    <a:pt x="228" y="74"/>
                  </a:lnTo>
                  <a:lnTo>
                    <a:pt x="231" y="74"/>
                  </a:lnTo>
                  <a:lnTo>
                    <a:pt x="234" y="74"/>
                  </a:lnTo>
                  <a:lnTo>
                    <a:pt x="239" y="74"/>
                  </a:lnTo>
                  <a:lnTo>
                    <a:pt x="242" y="74"/>
                  </a:lnTo>
                  <a:lnTo>
                    <a:pt x="244" y="74"/>
                  </a:lnTo>
                  <a:lnTo>
                    <a:pt x="247" y="72"/>
                  </a:lnTo>
                  <a:lnTo>
                    <a:pt x="252" y="72"/>
                  </a:lnTo>
                  <a:lnTo>
                    <a:pt x="255" y="72"/>
                  </a:lnTo>
                  <a:lnTo>
                    <a:pt x="257" y="72"/>
                  </a:lnTo>
                  <a:lnTo>
                    <a:pt x="260" y="72"/>
                  </a:lnTo>
                  <a:lnTo>
                    <a:pt x="263" y="72"/>
                  </a:lnTo>
                  <a:lnTo>
                    <a:pt x="265" y="72"/>
                  </a:lnTo>
                  <a:lnTo>
                    <a:pt x="268" y="72"/>
                  </a:lnTo>
                  <a:lnTo>
                    <a:pt x="271" y="72"/>
                  </a:lnTo>
                  <a:lnTo>
                    <a:pt x="273" y="72"/>
                  </a:lnTo>
                  <a:lnTo>
                    <a:pt x="276" y="72"/>
                  </a:lnTo>
                  <a:lnTo>
                    <a:pt x="281" y="72"/>
                  </a:lnTo>
                  <a:lnTo>
                    <a:pt x="284" y="72"/>
                  </a:lnTo>
                  <a:lnTo>
                    <a:pt x="287" y="72"/>
                  </a:lnTo>
                  <a:lnTo>
                    <a:pt x="289" y="72"/>
                  </a:lnTo>
                  <a:lnTo>
                    <a:pt x="295" y="72"/>
                  </a:lnTo>
                  <a:lnTo>
                    <a:pt x="297" y="72"/>
                  </a:lnTo>
                  <a:lnTo>
                    <a:pt x="300" y="69"/>
                  </a:lnTo>
                  <a:lnTo>
                    <a:pt x="303" y="69"/>
                  </a:lnTo>
                  <a:lnTo>
                    <a:pt x="305" y="69"/>
                  </a:lnTo>
                  <a:lnTo>
                    <a:pt x="308" y="69"/>
                  </a:lnTo>
                  <a:lnTo>
                    <a:pt x="311" y="69"/>
                  </a:lnTo>
                  <a:lnTo>
                    <a:pt x="313" y="69"/>
                  </a:lnTo>
                  <a:lnTo>
                    <a:pt x="316" y="69"/>
                  </a:lnTo>
                  <a:lnTo>
                    <a:pt x="319" y="69"/>
                  </a:lnTo>
                  <a:lnTo>
                    <a:pt x="321" y="69"/>
                  </a:lnTo>
                  <a:lnTo>
                    <a:pt x="324" y="69"/>
                  </a:lnTo>
                  <a:lnTo>
                    <a:pt x="326" y="69"/>
                  </a:lnTo>
                  <a:lnTo>
                    <a:pt x="329" y="69"/>
                  </a:lnTo>
                  <a:lnTo>
                    <a:pt x="332" y="69"/>
                  </a:lnTo>
                  <a:lnTo>
                    <a:pt x="334" y="69"/>
                  </a:lnTo>
                  <a:lnTo>
                    <a:pt x="337" y="69"/>
                  </a:lnTo>
                  <a:lnTo>
                    <a:pt x="340" y="69"/>
                  </a:lnTo>
                  <a:lnTo>
                    <a:pt x="342" y="69"/>
                  </a:lnTo>
                  <a:lnTo>
                    <a:pt x="345" y="69"/>
                  </a:lnTo>
                  <a:lnTo>
                    <a:pt x="350" y="69"/>
                  </a:lnTo>
                  <a:lnTo>
                    <a:pt x="353" y="69"/>
                  </a:lnTo>
                  <a:lnTo>
                    <a:pt x="356" y="66"/>
                  </a:lnTo>
                  <a:lnTo>
                    <a:pt x="358" y="66"/>
                  </a:lnTo>
                  <a:lnTo>
                    <a:pt x="361" y="66"/>
                  </a:lnTo>
                  <a:lnTo>
                    <a:pt x="366" y="66"/>
                  </a:lnTo>
                  <a:lnTo>
                    <a:pt x="369" y="66"/>
                  </a:lnTo>
                  <a:lnTo>
                    <a:pt x="372" y="66"/>
                  </a:lnTo>
                  <a:lnTo>
                    <a:pt x="374" y="66"/>
                  </a:lnTo>
                  <a:lnTo>
                    <a:pt x="380" y="66"/>
                  </a:lnTo>
                  <a:lnTo>
                    <a:pt x="382" y="66"/>
                  </a:lnTo>
                  <a:lnTo>
                    <a:pt x="385" y="66"/>
                  </a:lnTo>
                  <a:lnTo>
                    <a:pt x="388" y="66"/>
                  </a:lnTo>
                  <a:lnTo>
                    <a:pt x="393" y="66"/>
                  </a:lnTo>
                  <a:lnTo>
                    <a:pt x="396" y="66"/>
                  </a:lnTo>
                  <a:lnTo>
                    <a:pt x="398" y="66"/>
                  </a:lnTo>
                  <a:lnTo>
                    <a:pt x="401" y="66"/>
                  </a:lnTo>
                  <a:lnTo>
                    <a:pt x="403" y="66"/>
                  </a:lnTo>
                  <a:lnTo>
                    <a:pt x="409" y="66"/>
                  </a:lnTo>
                  <a:lnTo>
                    <a:pt x="409" y="64"/>
                  </a:lnTo>
                  <a:lnTo>
                    <a:pt x="411" y="64"/>
                  </a:lnTo>
                  <a:lnTo>
                    <a:pt x="414" y="64"/>
                  </a:lnTo>
                  <a:lnTo>
                    <a:pt x="417" y="64"/>
                  </a:lnTo>
                  <a:lnTo>
                    <a:pt x="422" y="64"/>
                  </a:lnTo>
                  <a:lnTo>
                    <a:pt x="425" y="64"/>
                  </a:lnTo>
                  <a:lnTo>
                    <a:pt x="427" y="64"/>
                  </a:lnTo>
                  <a:lnTo>
                    <a:pt x="430" y="64"/>
                  </a:lnTo>
                  <a:lnTo>
                    <a:pt x="435" y="64"/>
                  </a:lnTo>
                  <a:lnTo>
                    <a:pt x="438" y="64"/>
                  </a:lnTo>
                  <a:lnTo>
                    <a:pt x="441" y="64"/>
                  </a:lnTo>
                  <a:lnTo>
                    <a:pt x="443" y="64"/>
                  </a:lnTo>
                  <a:lnTo>
                    <a:pt x="449" y="64"/>
                  </a:lnTo>
                  <a:lnTo>
                    <a:pt x="451" y="64"/>
                  </a:lnTo>
                  <a:lnTo>
                    <a:pt x="454" y="64"/>
                  </a:lnTo>
                  <a:lnTo>
                    <a:pt x="457" y="64"/>
                  </a:lnTo>
                  <a:lnTo>
                    <a:pt x="459" y="64"/>
                  </a:lnTo>
                  <a:lnTo>
                    <a:pt x="462" y="64"/>
                  </a:lnTo>
                  <a:lnTo>
                    <a:pt x="465" y="64"/>
                  </a:lnTo>
                  <a:lnTo>
                    <a:pt x="467" y="64"/>
                  </a:lnTo>
                  <a:lnTo>
                    <a:pt x="470" y="64"/>
                  </a:lnTo>
                  <a:lnTo>
                    <a:pt x="472" y="64"/>
                  </a:lnTo>
                  <a:lnTo>
                    <a:pt x="475" y="64"/>
                  </a:lnTo>
                  <a:lnTo>
                    <a:pt x="478" y="64"/>
                  </a:lnTo>
                  <a:lnTo>
                    <a:pt x="480" y="64"/>
                  </a:lnTo>
                  <a:lnTo>
                    <a:pt x="486" y="64"/>
                  </a:lnTo>
                  <a:lnTo>
                    <a:pt x="488" y="64"/>
                  </a:lnTo>
                  <a:lnTo>
                    <a:pt x="491" y="64"/>
                  </a:lnTo>
                  <a:lnTo>
                    <a:pt x="494" y="64"/>
                  </a:lnTo>
                  <a:lnTo>
                    <a:pt x="499" y="64"/>
                  </a:lnTo>
                  <a:lnTo>
                    <a:pt x="502" y="64"/>
                  </a:lnTo>
                  <a:lnTo>
                    <a:pt x="504" y="64"/>
                  </a:lnTo>
                  <a:lnTo>
                    <a:pt x="507" y="64"/>
                  </a:lnTo>
                  <a:lnTo>
                    <a:pt x="512" y="64"/>
                  </a:lnTo>
                  <a:lnTo>
                    <a:pt x="515" y="64"/>
                  </a:lnTo>
                  <a:lnTo>
                    <a:pt x="518" y="64"/>
                  </a:lnTo>
                  <a:lnTo>
                    <a:pt x="520" y="64"/>
                  </a:lnTo>
                  <a:close/>
                  <a:moveTo>
                    <a:pt x="329" y="401"/>
                  </a:moveTo>
                  <a:lnTo>
                    <a:pt x="337" y="404"/>
                  </a:lnTo>
                  <a:lnTo>
                    <a:pt x="340" y="404"/>
                  </a:lnTo>
                  <a:lnTo>
                    <a:pt x="342" y="406"/>
                  </a:lnTo>
                  <a:lnTo>
                    <a:pt x="342" y="409"/>
                  </a:lnTo>
                  <a:lnTo>
                    <a:pt x="345" y="409"/>
                  </a:lnTo>
                  <a:lnTo>
                    <a:pt x="345" y="412"/>
                  </a:lnTo>
                  <a:lnTo>
                    <a:pt x="345" y="414"/>
                  </a:lnTo>
                  <a:lnTo>
                    <a:pt x="348" y="414"/>
                  </a:lnTo>
                  <a:lnTo>
                    <a:pt x="350" y="414"/>
                  </a:lnTo>
                  <a:lnTo>
                    <a:pt x="350" y="412"/>
                  </a:lnTo>
                  <a:lnTo>
                    <a:pt x="353" y="412"/>
                  </a:lnTo>
                  <a:lnTo>
                    <a:pt x="353" y="414"/>
                  </a:lnTo>
                  <a:lnTo>
                    <a:pt x="356" y="414"/>
                  </a:lnTo>
                  <a:lnTo>
                    <a:pt x="356" y="417"/>
                  </a:lnTo>
                  <a:lnTo>
                    <a:pt x="358" y="414"/>
                  </a:lnTo>
                  <a:lnTo>
                    <a:pt x="361" y="414"/>
                  </a:lnTo>
                  <a:lnTo>
                    <a:pt x="361" y="412"/>
                  </a:lnTo>
                  <a:lnTo>
                    <a:pt x="364" y="412"/>
                  </a:lnTo>
                  <a:lnTo>
                    <a:pt x="366" y="412"/>
                  </a:lnTo>
                  <a:lnTo>
                    <a:pt x="366" y="409"/>
                  </a:lnTo>
                  <a:lnTo>
                    <a:pt x="369" y="409"/>
                  </a:lnTo>
                  <a:lnTo>
                    <a:pt x="372" y="409"/>
                  </a:lnTo>
                  <a:lnTo>
                    <a:pt x="372" y="406"/>
                  </a:lnTo>
                  <a:lnTo>
                    <a:pt x="372" y="404"/>
                  </a:lnTo>
                  <a:lnTo>
                    <a:pt x="372" y="401"/>
                  </a:lnTo>
                  <a:lnTo>
                    <a:pt x="372" y="398"/>
                  </a:lnTo>
                  <a:lnTo>
                    <a:pt x="372" y="396"/>
                  </a:lnTo>
                  <a:lnTo>
                    <a:pt x="374" y="396"/>
                  </a:lnTo>
                  <a:lnTo>
                    <a:pt x="377" y="396"/>
                  </a:lnTo>
                  <a:lnTo>
                    <a:pt x="377" y="390"/>
                  </a:lnTo>
                  <a:lnTo>
                    <a:pt x="377" y="388"/>
                  </a:lnTo>
                  <a:lnTo>
                    <a:pt x="380" y="388"/>
                  </a:lnTo>
                  <a:lnTo>
                    <a:pt x="380" y="385"/>
                  </a:lnTo>
                  <a:lnTo>
                    <a:pt x="382" y="385"/>
                  </a:lnTo>
                  <a:lnTo>
                    <a:pt x="382" y="382"/>
                  </a:lnTo>
                  <a:lnTo>
                    <a:pt x="382" y="380"/>
                  </a:lnTo>
                  <a:lnTo>
                    <a:pt x="380" y="377"/>
                  </a:lnTo>
                  <a:lnTo>
                    <a:pt x="377" y="377"/>
                  </a:lnTo>
                  <a:lnTo>
                    <a:pt x="374" y="377"/>
                  </a:lnTo>
                  <a:lnTo>
                    <a:pt x="372" y="380"/>
                  </a:lnTo>
                  <a:lnTo>
                    <a:pt x="366" y="380"/>
                  </a:lnTo>
                  <a:lnTo>
                    <a:pt x="364" y="382"/>
                  </a:lnTo>
                  <a:lnTo>
                    <a:pt x="361" y="382"/>
                  </a:lnTo>
                  <a:lnTo>
                    <a:pt x="358" y="382"/>
                  </a:lnTo>
                  <a:lnTo>
                    <a:pt x="356" y="382"/>
                  </a:lnTo>
                  <a:lnTo>
                    <a:pt x="353" y="382"/>
                  </a:lnTo>
                  <a:lnTo>
                    <a:pt x="350" y="385"/>
                  </a:lnTo>
                  <a:lnTo>
                    <a:pt x="348" y="385"/>
                  </a:lnTo>
                  <a:lnTo>
                    <a:pt x="345" y="385"/>
                  </a:lnTo>
                  <a:lnTo>
                    <a:pt x="342" y="388"/>
                  </a:lnTo>
                  <a:lnTo>
                    <a:pt x="340" y="388"/>
                  </a:lnTo>
                  <a:lnTo>
                    <a:pt x="340" y="390"/>
                  </a:lnTo>
                  <a:lnTo>
                    <a:pt x="337" y="390"/>
                  </a:lnTo>
                  <a:lnTo>
                    <a:pt x="337" y="393"/>
                  </a:lnTo>
                  <a:lnTo>
                    <a:pt x="334" y="393"/>
                  </a:lnTo>
                  <a:lnTo>
                    <a:pt x="334" y="396"/>
                  </a:lnTo>
                  <a:lnTo>
                    <a:pt x="332" y="396"/>
                  </a:lnTo>
                  <a:lnTo>
                    <a:pt x="332" y="398"/>
                  </a:lnTo>
                  <a:lnTo>
                    <a:pt x="329" y="398"/>
                  </a:lnTo>
                  <a:lnTo>
                    <a:pt x="329" y="401"/>
                  </a:lnTo>
                  <a:close/>
                </a:path>
              </a:pathLst>
            </a:custGeom>
            <a:solidFill>
              <a:schemeClr val="accent5">
                <a:lumMod val="40000"/>
                <a:lumOff val="60000"/>
              </a:schemeClr>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AutoShape 3">
              <a:extLst>
                <a:ext uri="{FF2B5EF4-FFF2-40B4-BE49-F238E27FC236}">
                  <a16:creationId xmlns:a16="http://schemas.microsoft.com/office/drawing/2014/main" id="{2A4F93AA-67A4-36E8-8F46-E66BDFBF6333}"/>
                </a:ext>
              </a:extLst>
            </p:cNvPr>
            <p:cNvSpPr>
              <a:spLocks noChangeAspect="1" noChangeArrowheads="1" noTextEdit="1"/>
            </p:cNvSpPr>
            <p:nvPr/>
          </p:nvSpPr>
          <p:spPr bwMode="auto">
            <a:xfrm>
              <a:off x="1280" y="960"/>
              <a:ext cx="3185" cy="2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5">
              <a:extLst>
                <a:ext uri="{FF2B5EF4-FFF2-40B4-BE49-F238E27FC236}">
                  <a16:creationId xmlns:a16="http://schemas.microsoft.com/office/drawing/2014/main" id="{87A5FBE0-AFC3-40E9-17FA-C20B28C002EE}"/>
                </a:ext>
              </a:extLst>
            </p:cNvPr>
            <p:cNvSpPr>
              <a:spLocks/>
            </p:cNvSpPr>
            <p:nvPr/>
          </p:nvSpPr>
          <p:spPr bwMode="auto">
            <a:xfrm>
              <a:off x="2169" y="1072"/>
              <a:ext cx="2150" cy="1503"/>
            </a:xfrm>
            <a:custGeom>
              <a:avLst/>
              <a:gdLst>
                <a:gd name="T0" fmla="*/ 359 w 2150"/>
                <a:gd name="T1" fmla="*/ 682 h 1503"/>
                <a:gd name="T2" fmla="*/ 430 w 2150"/>
                <a:gd name="T3" fmla="*/ 616 h 1503"/>
                <a:gd name="T4" fmla="*/ 489 w 2150"/>
                <a:gd name="T5" fmla="*/ 560 h 1503"/>
                <a:gd name="T6" fmla="*/ 536 w 2150"/>
                <a:gd name="T7" fmla="*/ 515 h 1503"/>
                <a:gd name="T8" fmla="*/ 608 w 2150"/>
                <a:gd name="T9" fmla="*/ 454 h 1503"/>
                <a:gd name="T10" fmla="*/ 701 w 2150"/>
                <a:gd name="T11" fmla="*/ 403 h 1503"/>
                <a:gd name="T12" fmla="*/ 797 w 2150"/>
                <a:gd name="T13" fmla="*/ 350 h 1503"/>
                <a:gd name="T14" fmla="*/ 873 w 2150"/>
                <a:gd name="T15" fmla="*/ 308 h 1503"/>
                <a:gd name="T16" fmla="*/ 937 w 2150"/>
                <a:gd name="T17" fmla="*/ 271 h 1503"/>
                <a:gd name="T18" fmla="*/ 1004 w 2150"/>
                <a:gd name="T19" fmla="*/ 233 h 1503"/>
                <a:gd name="T20" fmla="*/ 1078 w 2150"/>
                <a:gd name="T21" fmla="*/ 193 h 1503"/>
                <a:gd name="T22" fmla="*/ 1136 w 2150"/>
                <a:gd name="T23" fmla="*/ 162 h 1503"/>
                <a:gd name="T24" fmla="*/ 1189 w 2150"/>
                <a:gd name="T25" fmla="*/ 132 h 1503"/>
                <a:gd name="T26" fmla="*/ 1274 w 2150"/>
                <a:gd name="T27" fmla="*/ 82 h 1503"/>
                <a:gd name="T28" fmla="*/ 1365 w 2150"/>
                <a:gd name="T29" fmla="*/ 31 h 1503"/>
                <a:gd name="T30" fmla="*/ 1410 w 2150"/>
                <a:gd name="T31" fmla="*/ 5 h 1503"/>
                <a:gd name="T32" fmla="*/ 1489 w 2150"/>
                <a:gd name="T33" fmla="*/ 18 h 1503"/>
                <a:gd name="T34" fmla="*/ 1553 w 2150"/>
                <a:gd name="T35" fmla="*/ 31 h 1503"/>
                <a:gd name="T36" fmla="*/ 1638 w 2150"/>
                <a:gd name="T37" fmla="*/ 50 h 1503"/>
                <a:gd name="T38" fmla="*/ 1699 w 2150"/>
                <a:gd name="T39" fmla="*/ 66 h 1503"/>
                <a:gd name="T40" fmla="*/ 1763 w 2150"/>
                <a:gd name="T41" fmla="*/ 114 h 1503"/>
                <a:gd name="T42" fmla="*/ 1816 w 2150"/>
                <a:gd name="T43" fmla="*/ 156 h 1503"/>
                <a:gd name="T44" fmla="*/ 1898 w 2150"/>
                <a:gd name="T45" fmla="*/ 127 h 1503"/>
                <a:gd name="T46" fmla="*/ 1951 w 2150"/>
                <a:gd name="T47" fmla="*/ 106 h 1503"/>
                <a:gd name="T48" fmla="*/ 1975 w 2150"/>
                <a:gd name="T49" fmla="*/ 127 h 1503"/>
                <a:gd name="T50" fmla="*/ 1996 w 2150"/>
                <a:gd name="T51" fmla="*/ 236 h 1503"/>
                <a:gd name="T52" fmla="*/ 2004 w 2150"/>
                <a:gd name="T53" fmla="*/ 324 h 1503"/>
                <a:gd name="T54" fmla="*/ 2057 w 2150"/>
                <a:gd name="T55" fmla="*/ 462 h 1503"/>
                <a:gd name="T56" fmla="*/ 2047 w 2150"/>
                <a:gd name="T57" fmla="*/ 502 h 1503"/>
                <a:gd name="T58" fmla="*/ 2092 w 2150"/>
                <a:gd name="T59" fmla="*/ 549 h 1503"/>
                <a:gd name="T60" fmla="*/ 2137 w 2150"/>
                <a:gd name="T61" fmla="*/ 608 h 1503"/>
                <a:gd name="T62" fmla="*/ 2105 w 2150"/>
                <a:gd name="T63" fmla="*/ 661 h 1503"/>
                <a:gd name="T64" fmla="*/ 2100 w 2150"/>
                <a:gd name="T65" fmla="*/ 711 h 1503"/>
                <a:gd name="T66" fmla="*/ 2092 w 2150"/>
                <a:gd name="T67" fmla="*/ 767 h 1503"/>
                <a:gd name="T68" fmla="*/ 2084 w 2150"/>
                <a:gd name="T69" fmla="*/ 826 h 1503"/>
                <a:gd name="T70" fmla="*/ 2076 w 2150"/>
                <a:gd name="T71" fmla="*/ 895 h 1503"/>
                <a:gd name="T72" fmla="*/ 2073 w 2150"/>
                <a:gd name="T73" fmla="*/ 972 h 1503"/>
                <a:gd name="T74" fmla="*/ 1773 w 2150"/>
                <a:gd name="T75" fmla="*/ 1012 h 1503"/>
                <a:gd name="T76" fmla="*/ 1553 w 2150"/>
                <a:gd name="T77" fmla="*/ 1038 h 1503"/>
                <a:gd name="T78" fmla="*/ 1375 w 2150"/>
                <a:gd name="T79" fmla="*/ 1118 h 1503"/>
                <a:gd name="T80" fmla="*/ 1248 w 2150"/>
                <a:gd name="T81" fmla="*/ 1176 h 1503"/>
                <a:gd name="T82" fmla="*/ 1142 w 2150"/>
                <a:gd name="T83" fmla="*/ 1245 h 1503"/>
                <a:gd name="T84" fmla="*/ 1041 w 2150"/>
                <a:gd name="T85" fmla="*/ 1312 h 1503"/>
                <a:gd name="T86" fmla="*/ 948 w 2150"/>
                <a:gd name="T87" fmla="*/ 1373 h 1503"/>
                <a:gd name="T88" fmla="*/ 828 w 2150"/>
                <a:gd name="T89" fmla="*/ 1426 h 1503"/>
                <a:gd name="T90" fmla="*/ 741 w 2150"/>
                <a:gd name="T91" fmla="*/ 1460 h 1503"/>
                <a:gd name="T92" fmla="*/ 677 w 2150"/>
                <a:gd name="T93" fmla="*/ 1468 h 1503"/>
                <a:gd name="T94" fmla="*/ 611 w 2150"/>
                <a:gd name="T95" fmla="*/ 1460 h 1503"/>
                <a:gd name="T96" fmla="*/ 536 w 2150"/>
                <a:gd name="T97" fmla="*/ 1490 h 1503"/>
                <a:gd name="T98" fmla="*/ 430 w 2150"/>
                <a:gd name="T99" fmla="*/ 1389 h 1503"/>
                <a:gd name="T100" fmla="*/ 388 w 2150"/>
                <a:gd name="T101" fmla="*/ 1317 h 1503"/>
                <a:gd name="T102" fmla="*/ 343 w 2150"/>
                <a:gd name="T103" fmla="*/ 1219 h 1503"/>
                <a:gd name="T104" fmla="*/ 292 w 2150"/>
                <a:gd name="T105" fmla="*/ 1176 h 1503"/>
                <a:gd name="T106" fmla="*/ 213 w 2150"/>
                <a:gd name="T107" fmla="*/ 1126 h 1503"/>
                <a:gd name="T108" fmla="*/ 162 w 2150"/>
                <a:gd name="T109" fmla="*/ 1070 h 1503"/>
                <a:gd name="T110" fmla="*/ 122 w 2150"/>
                <a:gd name="T111" fmla="*/ 1046 h 1503"/>
                <a:gd name="T112" fmla="*/ 106 w 2150"/>
                <a:gd name="T113" fmla="*/ 961 h 1503"/>
                <a:gd name="T114" fmla="*/ 101 w 2150"/>
                <a:gd name="T115" fmla="*/ 924 h 1503"/>
                <a:gd name="T116" fmla="*/ 117 w 2150"/>
                <a:gd name="T117" fmla="*/ 895 h 1503"/>
                <a:gd name="T118" fmla="*/ 3 w 2150"/>
                <a:gd name="T119" fmla="*/ 863 h 1503"/>
                <a:gd name="T120" fmla="*/ 61 w 2150"/>
                <a:gd name="T121" fmla="*/ 791 h 1503"/>
                <a:gd name="T122" fmla="*/ 234 w 2150"/>
                <a:gd name="T123" fmla="*/ 759 h 1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50" h="1503">
                  <a:moveTo>
                    <a:pt x="287" y="749"/>
                  </a:moveTo>
                  <a:lnTo>
                    <a:pt x="290" y="749"/>
                  </a:lnTo>
                  <a:lnTo>
                    <a:pt x="308" y="730"/>
                  </a:lnTo>
                  <a:lnTo>
                    <a:pt x="313" y="725"/>
                  </a:lnTo>
                  <a:lnTo>
                    <a:pt x="316" y="722"/>
                  </a:lnTo>
                  <a:lnTo>
                    <a:pt x="321" y="717"/>
                  </a:lnTo>
                  <a:lnTo>
                    <a:pt x="329" y="709"/>
                  </a:lnTo>
                  <a:lnTo>
                    <a:pt x="332" y="706"/>
                  </a:lnTo>
                  <a:lnTo>
                    <a:pt x="337" y="703"/>
                  </a:lnTo>
                  <a:lnTo>
                    <a:pt x="345" y="696"/>
                  </a:lnTo>
                  <a:lnTo>
                    <a:pt x="351" y="688"/>
                  </a:lnTo>
                  <a:lnTo>
                    <a:pt x="359" y="682"/>
                  </a:lnTo>
                  <a:lnTo>
                    <a:pt x="367" y="674"/>
                  </a:lnTo>
                  <a:lnTo>
                    <a:pt x="374" y="666"/>
                  </a:lnTo>
                  <a:lnTo>
                    <a:pt x="380" y="664"/>
                  </a:lnTo>
                  <a:lnTo>
                    <a:pt x="382" y="661"/>
                  </a:lnTo>
                  <a:lnTo>
                    <a:pt x="388" y="653"/>
                  </a:lnTo>
                  <a:lnTo>
                    <a:pt x="396" y="648"/>
                  </a:lnTo>
                  <a:lnTo>
                    <a:pt x="398" y="645"/>
                  </a:lnTo>
                  <a:lnTo>
                    <a:pt x="401" y="640"/>
                  </a:lnTo>
                  <a:lnTo>
                    <a:pt x="409" y="634"/>
                  </a:lnTo>
                  <a:lnTo>
                    <a:pt x="417" y="626"/>
                  </a:lnTo>
                  <a:lnTo>
                    <a:pt x="422" y="621"/>
                  </a:lnTo>
                  <a:lnTo>
                    <a:pt x="430" y="616"/>
                  </a:lnTo>
                  <a:lnTo>
                    <a:pt x="430" y="613"/>
                  </a:lnTo>
                  <a:lnTo>
                    <a:pt x="438" y="605"/>
                  </a:lnTo>
                  <a:lnTo>
                    <a:pt x="446" y="600"/>
                  </a:lnTo>
                  <a:lnTo>
                    <a:pt x="451" y="595"/>
                  </a:lnTo>
                  <a:lnTo>
                    <a:pt x="454" y="592"/>
                  </a:lnTo>
                  <a:lnTo>
                    <a:pt x="457" y="589"/>
                  </a:lnTo>
                  <a:lnTo>
                    <a:pt x="462" y="584"/>
                  </a:lnTo>
                  <a:lnTo>
                    <a:pt x="465" y="581"/>
                  </a:lnTo>
                  <a:lnTo>
                    <a:pt x="470" y="579"/>
                  </a:lnTo>
                  <a:lnTo>
                    <a:pt x="478" y="571"/>
                  </a:lnTo>
                  <a:lnTo>
                    <a:pt x="486" y="563"/>
                  </a:lnTo>
                  <a:lnTo>
                    <a:pt x="489" y="560"/>
                  </a:lnTo>
                  <a:lnTo>
                    <a:pt x="491" y="557"/>
                  </a:lnTo>
                  <a:lnTo>
                    <a:pt x="499" y="549"/>
                  </a:lnTo>
                  <a:lnTo>
                    <a:pt x="502" y="547"/>
                  </a:lnTo>
                  <a:lnTo>
                    <a:pt x="507" y="541"/>
                  </a:lnTo>
                  <a:lnTo>
                    <a:pt x="512" y="536"/>
                  </a:lnTo>
                  <a:lnTo>
                    <a:pt x="515" y="533"/>
                  </a:lnTo>
                  <a:lnTo>
                    <a:pt x="518" y="531"/>
                  </a:lnTo>
                  <a:lnTo>
                    <a:pt x="523" y="528"/>
                  </a:lnTo>
                  <a:lnTo>
                    <a:pt x="523" y="526"/>
                  </a:lnTo>
                  <a:lnTo>
                    <a:pt x="528" y="520"/>
                  </a:lnTo>
                  <a:lnTo>
                    <a:pt x="534" y="518"/>
                  </a:lnTo>
                  <a:lnTo>
                    <a:pt x="536" y="515"/>
                  </a:lnTo>
                  <a:lnTo>
                    <a:pt x="539" y="512"/>
                  </a:lnTo>
                  <a:lnTo>
                    <a:pt x="544" y="507"/>
                  </a:lnTo>
                  <a:lnTo>
                    <a:pt x="552" y="502"/>
                  </a:lnTo>
                  <a:lnTo>
                    <a:pt x="558" y="496"/>
                  </a:lnTo>
                  <a:lnTo>
                    <a:pt x="560" y="494"/>
                  </a:lnTo>
                  <a:lnTo>
                    <a:pt x="568" y="486"/>
                  </a:lnTo>
                  <a:lnTo>
                    <a:pt x="576" y="478"/>
                  </a:lnTo>
                  <a:lnTo>
                    <a:pt x="584" y="470"/>
                  </a:lnTo>
                  <a:lnTo>
                    <a:pt x="589" y="464"/>
                  </a:lnTo>
                  <a:lnTo>
                    <a:pt x="597" y="459"/>
                  </a:lnTo>
                  <a:lnTo>
                    <a:pt x="605" y="456"/>
                  </a:lnTo>
                  <a:lnTo>
                    <a:pt x="608" y="454"/>
                  </a:lnTo>
                  <a:lnTo>
                    <a:pt x="616" y="448"/>
                  </a:lnTo>
                  <a:lnTo>
                    <a:pt x="624" y="446"/>
                  </a:lnTo>
                  <a:lnTo>
                    <a:pt x="635" y="441"/>
                  </a:lnTo>
                  <a:lnTo>
                    <a:pt x="643" y="435"/>
                  </a:lnTo>
                  <a:lnTo>
                    <a:pt x="648" y="433"/>
                  </a:lnTo>
                  <a:lnTo>
                    <a:pt x="653" y="430"/>
                  </a:lnTo>
                  <a:lnTo>
                    <a:pt x="664" y="425"/>
                  </a:lnTo>
                  <a:lnTo>
                    <a:pt x="674" y="417"/>
                  </a:lnTo>
                  <a:lnTo>
                    <a:pt x="682" y="414"/>
                  </a:lnTo>
                  <a:lnTo>
                    <a:pt x="685" y="411"/>
                  </a:lnTo>
                  <a:lnTo>
                    <a:pt x="690" y="409"/>
                  </a:lnTo>
                  <a:lnTo>
                    <a:pt x="701" y="403"/>
                  </a:lnTo>
                  <a:lnTo>
                    <a:pt x="712" y="398"/>
                  </a:lnTo>
                  <a:lnTo>
                    <a:pt x="722" y="390"/>
                  </a:lnTo>
                  <a:lnTo>
                    <a:pt x="730" y="385"/>
                  </a:lnTo>
                  <a:lnTo>
                    <a:pt x="733" y="385"/>
                  </a:lnTo>
                  <a:lnTo>
                    <a:pt x="741" y="379"/>
                  </a:lnTo>
                  <a:lnTo>
                    <a:pt x="751" y="374"/>
                  </a:lnTo>
                  <a:lnTo>
                    <a:pt x="759" y="369"/>
                  </a:lnTo>
                  <a:lnTo>
                    <a:pt x="770" y="363"/>
                  </a:lnTo>
                  <a:lnTo>
                    <a:pt x="778" y="358"/>
                  </a:lnTo>
                  <a:lnTo>
                    <a:pt x="789" y="356"/>
                  </a:lnTo>
                  <a:lnTo>
                    <a:pt x="791" y="353"/>
                  </a:lnTo>
                  <a:lnTo>
                    <a:pt x="797" y="350"/>
                  </a:lnTo>
                  <a:lnTo>
                    <a:pt x="802" y="348"/>
                  </a:lnTo>
                  <a:lnTo>
                    <a:pt x="804" y="345"/>
                  </a:lnTo>
                  <a:lnTo>
                    <a:pt x="812" y="340"/>
                  </a:lnTo>
                  <a:lnTo>
                    <a:pt x="815" y="340"/>
                  </a:lnTo>
                  <a:lnTo>
                    <a:pt x="823" y="334"/>
                  </a:lnTo>
                  <a:lnTo>
                    <a:pt x="831" y="329"/>
                  </a:lnTo>
                  <a:lnTo>
                    <a:pt x="842" y="324"/>
                  </a:lnTo>
                  <a:lnTo>
                    <a:pt x="844" y="324"/>
                  </a:lnTo>
                  <a:lnTo>
                    <a:pt x="850" y="321"/>
                  </a:lnTo>
                  <a:lnTo>
                    <a:pt x="858" y="316"/>
                  </a:lnTo>
                  <a:lnTo>
                    <a:pt x="866" y="310"/>
                  </a:lnTo>
                  <a:lnTo>
                    <a:pt x="873" y="308"/>
                  </a:lnTo>
                  <a:lnTo>
                    <a:pt x="879" y="305"/>
                  </a:lnTo>
                  <a:lnTo>
                    <a:pt x="881" y="302"/>
                  </a:lnTo>
                  <a:lnTo>
                    <a:pt x="884" y="300"/>
                  </a:lnTo>
                  <a:lnTo>
                    <a:pt x="889" y="297"/>
                  </a:lnTo>
                  <a:lnTo>
                    <a:pt x="897" y="294"/>
                  </a:lnTo>
                  <a:lnTo>
                    <a:pt x="903" y="292"/>
                  </a:lnTo>
                  <a:lnTo>
                    <a:pt x="905" y="289"/>
                  </a:lnTo>
                  <a:lnTo>
                    <a:pt x="913" y="284"/>
                  </a:lnTo>
                  <a:lnTo>
                    <a:pt x="916" y="284"/>
                  </a:lnTo>
                  <a:lnTo>
                    <a:pt x="921" y="281"/>
                  </a:lnTo>
                  <a:lnTo>
                    <a:pt x="929" y="276"/>
                  </a:lnTo>
                  <a:lnTo>
                    <a:pt x="937" y="271"/>
                  </a:lnTo>
                  <a:lnTo>
                    <a:pt x="948" y="265"/>
                  </a:lnTo>
                  <a:lnTo>
                    <a:pt x="953" y="263"/>
                  </a:lnTo>
                  <a:lnTo>
                    <a:pt x="956" y="260"/>
                  </a:lnTo>
                  <a:lnTo>
                    <a:pt x="958" y="260"/>
                  </a:lnTo>
                  <a:lnTo>
                    <a:pt x="966" y="255"/>
                  </a:lnTo>
                  <a:lnTo>
                    <a:pt x="972" y="252"/>
                  </a:lnTo>
                  <a:lnTo>
                    <a:pt x="974" y="249"/>
                  </a:lnTo>
                  <a:lnTo>
                    <a:pt x="980" y="247"/>
                  </a:lnTo>
                  <a:lnTo>
                    <a:pt x="985" y="244"/>
                  </a:lnTo>
                  <a:lnTo>
                    <a:pt x="996" y="239"/>
                  </a:lnTo>
                  <a:lnTo>
                    <a:pt x="998" y="236"/>
                  </a:lnTo>
                  <a:lnTo>
                    <a:pt x="1004" y="233"/>
                  </a:lnTo>
                  <a:lnTo>
                    <a:pt x="1012" y="231"/>
                  </a:lnTo>
                  <a:lnTo>
                    <a:pt x="1017" y="228"/>
                  </a:lnTo>
                  <a:lnTo>
                    <a:pt x="1019" y="225"/>
                  </a:lnTo>
                  <a:lnTo>
                    <a:pt x="1022" y="223"/>
                  </a:lnTo>
                  <a:lnTo>
                    <a:pt x="1027" y="220"/>
                  </a:lnTo>
                  <a:lnTo>
                    <a:pt x="1035" y="217"/>
                  </a:lnTo>
                  <a:lnTo>
                    <a:pt x="1043" y="212"/>
                  </a:lnTo>
                  <a:lnTo>
                    <a:pt x="1051" y="207"/>
                  </a:lnTo>
                  <a:lnTo>
                    <a:pt x="1062" y="201"/>
                  </a:lnTo>
                  <a:lnTo>
                    <a:pt x="1067" y="199"/>
                  </a:lnTo>
                  <a:lnTo>
                    <a:pt x="1070" y="196"/>
                  </a:lnTo>
                  <a:lnTo>
                    <a:pt x="1078" y="193"/>
                  </a:lnTo>
                  <a:lnTo>
                    <a:pt x="1081" y="191"/>
                  </a:lnTo>
                  <a:lnTo>
                    <a:pt x="1086" y="188"/>
                  </a:lnTo>
                  <a:lnTo>
                    <a:pt x="1094" y="183"/>
                  </a:lnTo>
                  <a:lnTo>
                    <a:pt x="1099" y="180"/>
                  </a:lnTo>
                  <a:lnTo>
                    <a:pt x="1104" y="178"/>
                  </a:lnTo>
                  <a:lnTo>
                    <a:pt x="1112" y="172"/>
                  </a:lnTo>
                  <a:lnTo>
                    <a:pt x="1118" y="170"/>
                  </a:lnTo>
                  <a:lnTo>
                    <a:pt x="1120" y="172"/>
                  </a:lnTo>
                  <a:lnTo>
                    <a:pt x="1126" y="170"/>
                  </a:lnTo>
                  <a:lnTo>
                    <a:pt x="1131" y="164"/>
                  </a:lnTo>
                  <a:lnTo>
                    <a:pt x="1134" y="164"/>
                  </a:lnTo>
                  <a:lnTo>
                    <a:pt x="1136" y="162"/>
                  </a:lnTo>
                  <a:lnTo>
                    <a:pt x="1139" y="159"/>
                  </a:lnTo>
                  <a:lnTo>
                    <a:pt x="1142" y="159"/>
                  </a:lnTo>
                  <a:lnTo>
                    <a:pt x="1144" y="159"/>
                  </a:lnTo>
                  <a:lnTo>
                    <a:pt x="1152" y="154"/>
                  </a:lnTo>
                  <a:lnTo>
                    <a:pt x="1160" y="148"/>
                  </a:lnTo>
                  <a:lnTo>
                    <a:pt x="1163" y="146"/>
                  </a:lnTo>
                  <a:lnTo>
                    <a:pt x="1171" y="143"/>
                  </a:lnTo>
                  <a:lnTo>
                    <a:pt x="1173" y="140"/>
                  </a:lnTo>
                  <a:lnTo>
                    <a:pt x="1179" y="138"/>
                  </a:lnTo>
                  <a:lnTo>
                    <a:pt x="1184" y="135"/>
                  </a:lnTo>
                  <a:lnTo>
                    <a:pt x="1187" y="132"/>
                  </a:lnTo>
                  <a:lnTo>
                    <a:pt x="1189" y="132"/>
                  </a:lnTo>
                  <a:lnTo>
                    <a:pt x="1195" y="127"/>
                  </a:lnTo>
                  <a:lnTo>
                    <a:pt x="1205" y="122"/>
                  </a:lnTo>
                  <a:lnTo>
                    <a:pt x="1216" y="116"/>
                  </a:lnTo>
                  <a:lnTo>
                    <a:pt x="1221" y="114"/>
                  </a:lnTo>
                  <a:lnTo>
                    <a:pt x="1232" y="106"/>
                  </a:lnTo>
                  <a:lnTo>
                    <a:pt x="1237" y="103"/>
                  </a:lnTo>
                  <a:lnTo>
                    <a:pt x="1242" y="101"/>
                  </a:lnTo>
                  <a:lnTo>
                    <a:pt x="1248" y="98"/>
                  </a:lnTo>
                  <a:lnTo>
                    <a:pt x="1250" y="95"/>
                  </a:lnTo>
                  <a:lnTo>
                    <a:pt x="1253" y="95"/>
                  </a:lnTo>
                  <a:lnTo>
                    <a:pt x="1258" y="90"/>
                  </a:lnTo>
                  <a:lnTo>
                    <a:pt x="1274" y="82"/>
                  </a:lnTo>
                  <a:lnTo>
                    <a:pt x="1288" y="74"/>
                  </a:lnTo>
                  <a:lnTo>
                    <a:pt x="1290" y="74"/>
                  </a:lnTo>
                  <a:lnTo>
                    <a:pt x="1293" y="71"/>
                  </a:lnTo>
                  <a:lnTo>
                    <a:pt x="1301" y="66"/>
                  </a:lnTo>
                  <a:lnTo>
                    <a:pt x="1309" y="63"/>
                  </a:lnTo>
                  <a:lnTo>
                    <a:pt x="1311" y="61"/>
                  </a:lnTo>
                  <a:lnTo>
                    <a:pt x="1317" y="58"/>
                  </a:lnTo>
                  <a:lnTo>
                    <a:pt x="1330" y="50"/>
                  </a:lnTo>
                  <a:lnTo>
                    <a:pt x="1341" y="45"/>
                  </a:lnTo>
                  <a:lnTo>
                    <a:pt x="1351" y="37"/>
                  </a:lnTo>
                  <a:lnTo>
                    <a:pt x="1359" y="34"/>
                  </a:lnTo>
                  <a:lnTo>
                    <a:pt x="1365" y="31"/>
                  </a:lnTo>
                  <a:lnTo>
                    <a:pt x="1365" y="29"/>
                  </a:lnTo>
                  <a:lnTo>
                    <a:pt x="1367" y="29"/>
                  </a:lnTo>
                  <a:lnTo>
                    <a:pt x="1372" y="26"/>
                  </a:lnTo>
                  <a:lnTo>
                    <a:pt x="1378" y="23"/>
                  </a:lnTo>
                  <a:lnTo>
                    <a:pt x="1380" y="21"/>
                  </a:lnTo>
                  <a:lnTo>
                    <a:pt x="1386" y="18"/>
                  </a:lnTo>
                  <a:lnTo>
                    <a:pt x="1394" y="13"/>
                  </a:lnTo>
                  <a:lnTo>
                    <a:pt x="1402" y="10"/>
                  </a:lnTo>
                  <a:lnTo>
                    <a:pt x="1402" y="8"/>
                  </a:lnTo>
                  <a:lnTo>
                    <a:pt x="1404" y="8"/>
                  </a:lnTo>
                  <a:lnTo>
                    <a:pt x="1407" y="5"/>
                  </a:lnTo>
                  <a:lnTo>
                    <a:pt x="1410" y="5"/>
                  </a:lnTo>
                  <a:lnTo>
                    <a:pt x="1412" y="2"/>
                  </a:lnTo>
                  <a:lnTo>
                    <a:pt x="1418" y="0"/>
                  </a:lnTo>
                  <a:lnTo>
                    <a:pt x="1418" y="2"/>
                  </a:lnTo>
                  <a:lnTo>
                    <a:pt x="1420" y="2"/>
                  </a:lnTo>
                  <a:lnTo>
                    <a:pt x="1428" y="5"/>
                  </a:lnTo>
                  <a:lnTo>
                    <a:pt x="1436" y="5"/>
                  </a:lnTo>
                  <a:lnTo>
                    <a:pt x="1439" y="8"/>
                  </a:lnTo>
                  <a:lnTo>
                    <a:pt x="1441" y="8"/>
                  </a:lnTo>
                  <a:lnTo>
                    <a:pt x="1449" y="8"/>
                  </a:lnTo>
                  <a:lnTo>
                    <a:pt x="1463" y="10"/>
                  </a:lnTo>
                  <a:lnTo>
                    <a:pt x="1465" y="13"/>
                  </a:lnTo>
                  <a:lnTo>
                    <a:pt x="1489" y="18"/>
                  </a:lnTo>
                  <a:lnTo>
                    <a:pt x="1492" y="18"/>
                  </a:lnTo>
                  <a:lnTo>
                    <a:pt x="1497" y="18"/>
                  </a:lnTo>
                  <a:lnTo>
                    <a:pt x="1500" y="21"/>
                  </a:lnTo>
                  <a:lnTo>
                    <a:pt x="1513" y="23"/>
                  </a:lnTo>
                  <a:lnTo>
                    <a:pt x="1524" y="23"/>
                  </a:lnTo>
                  <a:lnTo>
                    <a:pt x="1526" y="23"/>
                  </a:lnTo>
                  <a:lnTo>
                    <a:pt x="1526" y="26"/>
                  </a:lnTo>
                  <a:lnTo>
                    <a:pt x="1532" y="26"/>
                  </a:lnTo>
                  <a:lnTo>
                    <a:pt x="1534" y="26"/>
                  </a:lnTo>
                  <a:lnTo>
                    <a:pt x="1537" y="26"/>
                  </a:lnTo>
                  <a:lnTo>
                    <a:pt x="1540" y="29"/>
                  </a:lnTo>
                  <a:lnTo>
                    <a:pt x="1553" y="31"/>
                  </a:lnTo>
                  <a:lnTo>
                    <a:pt x="1556" y="31"/>
                  </a:lnTo>
                  <a:lnTo>
                    <a:pt x="1558" y="31"/>
                  </a:lnTo>
                  <a:lnTo>
                    <a:pt x="1561" y="31"/>
                  </a:lnTo>
                  <a:lnTo>
                    <a:pt x="1561" y="34"/>
                  </a:lnTo>
                  <a:lnTo>
                    <a:pt x="1566" y="34"/>
                  </a:lnTo>
                  <a:lnTo>
                    <a:pt x="1585" y="37"/>
                  </a:lnTo>
                  <a:lnTo>
                    <a:pt x="1603" y="42"/>
                  </a:lnTo>
                  <a:lnTo>
                    <a:pt x="1606" y="42"/>
                  </a:lnTo>
                  <a:lnTo>
                    <a:pt x="1609" y="42"/>
                  </a:lnTo>
                  <a:lnTo>
                    <a:pt x="1611" y="45"/>
                  </a:lnTo>
                  <a:lnTo>
                    <a:pt x="1635" y="47"/>
                  </a:lnTo>
                  <a:lnTo>
                    <a:pt x="1638" y="50"/>
                  </a:lnTo>
                  <a:lnTo>
                    <a:pt x="1641" y="50"/>
                  </a:lnTo>
                  <a:lnTo>
                    <a:pt x="1643" y="50"/>
                  </a:lnTo>
                  <a:lnTo>
                    <a:pt x="1649" y="50"/>
                  </a:lnTo>
                  <a:lnTo>
                    <a:pt x="1654" y="53"/>
                  </a:lnTo>
                  <a:lnTo>
                    <a:pt x="1659" y="53"/>
                  </a:lnTo>
                  <a:lnTo>
                    <a:pt x="1672" y="55"/>
                  </a:lnTo>
                  <a:lnTo>
                    <a:pt x="1672" y="58"/>
                  </a:lnTo>
                  <a:lnTo>
                    <a:pt x="1675" y="58"/>
                  </a:lnTo>
                  <a:lnTo>
                    <a:pt x="1678" y="58"/>
                  </a:lnTo>
                  <a:lnTo>
                    <a:pt x="1683" y="61"/>
                  </a:lnTo>
                  <a:lnTo>
                    <a:pt x="1691" y="63"/>
                  </a:lnTo>
                  <a:lnTo>
                    <a:pt x="1699" y="66"/>
                  </a:lnTo>
                  <a:lnTo>
                    <a:pt x="1702" y="69"/>
                  </a:lnTo>
                  <a:lnTo>
                    <a:pt x="1704" y="69"/>
                  </a:lnTo>
                  <a:lnTo>
                    <a:pt x="1720" y="77"/>
                  </a:lnTo>
                  <a:lnTo>
                    <a:pt x="1726" y="82"/>
                  </a:lnTo>
                  <a:lnTo>
                    <a:pt x="1728" y="85"/>
                  </a:lnTo>
                  <a:lnTo>
                    <a:pt x="1731" y="85"/>
                  </a:lnTo>
                  <a:lnTo>
                    <a:pt x="1736" y="90"/>
                  </a:lnTo>
                  <a:lnTo>
                    <a:pt x="1739" y="93"/>
                  </a:lnTo>
                  <a:lnTo>
                    <a:pt x="1741" y="95"/>
                  </a:lnTo>
                  <a:lnTo>
                    <a:pt x="1744" y="98"/>
                  </a:lnTo>
                  <a:lnTo>
                    <a:pt x="1747" y="98"/>
                  </a:lnTo>
                  <a:lnTo>
                    <a:pt x="1763" y="114"/>
                  </a:lnTo>
                  <a:lnTo>
                    <a:pt x="1765" y="114"/>
                  </a:lnTo>
                  <a:lnTo>
                    <a:pt x="1771" y="119"/>
                  </a:lnTo>
                  <a:lnTo>
                    <a:pt x="1773" y="122"/>
                  </a:lnTo>
                  <a:lnTo>
                    <a:pt x="1776" y="124"/>
                  </a:lnTo>
                  <a:lnTo>
                    <a:pt x="1781" y="130"/>
                  </a:lnTo>
                  <a:lnTo>
                    <a:pt x="1787" y="132"/>
                  </a:lnTo>
                  <a:lnTo>
                    <a:pt x="1792" y="138"/>
                  </a:lnTo>
                  <a:lnTo>
                    <a:pt x="1797" y="143"/>
                  </a:lnTo>
                  <a:lnTo>
                    <a:pt x="1800" y="143"/>
                  </a:lnTo>
                  <a:lnTo>
                    <a:pt x="1810" y="154"/>
                  </a:lnTo>
                  <a:lnTo>
                    <a:pt x="1813" y="156"/>
                  </a:lnTo>
                  <a:lnTo>
                    <a:pt x="1816" y="156"/>
                  </a:lnTo>
                  <a:lnTo>
                    <a:pt x="1818" y="159"/>
                  </a:lnTo>
                  <a:lnTo>
                    <a:pt x="1821" y="162"/>
                  </a:lnTo>
                  <a:lnTo>
                    <a:pt x="1840" y="154"/>
                  </a:lnTo>
                  <a:lnTo>
                    <a:pt x="1848" y="151"/>
                  </a:lnTo>
                  <a:lnTo>
                    <a:pt x="1856" y="146"/>
                  </a:lnTo>
                  <a:lnTo>
                    <a:pt x="1861" y="143"/>
                  </a:lnTo>
                  <a:lnTo>
                    <a:pt x="1864" y="143"/>
                  </a:lnTo>
                  <a:lnTo>
                    <a:pt x="1869" y="140"/>
                  </a:lnTo>
                  <a:lnTo>
                    <a:pt x="1882" y="135"/>
                  </a:lnTo>
                  <a:lnTo>
                    <a:pt x="1885" y="132"/>
                  </a:lnTo>
                  <a:lnTo>
                    <a:pt x="1895" y="130"/>
                  </a:lnTo>
                  <a:lnTo>
                    <a:pt x="1898" y="127"/>
                  </a:lnTo>
                  <a:lnTo>
                    <a:pt x="1906" y="124"/>
                  </a:lnTo>
                  <a:lnTo>
                    <a:pt x="1911" y="122"/>
                  </a:lnTo>
                  <a:lnTo>
                    <a:pt x="1914" y="122"/>
                  </a:lnTo>
                  <a:lnTo>
                    <a:pt x="1914" y="119"/>
                  </a:lnTo>
                  <a:lnTo>
                    <a:pt x="1927" y="114"/>
                  </a:lnTo>
                  <a:lnTo>
                    <a:pt x="1930" y="114"/>
                  </a:lnTo>
                  <a:lnTo>
                    <a:pt x="1935" y="111"/>
                  </a:lnTo>
                  <a:lnTo>
                    <a:pt x="1941" y="108"/>
                  </a:lnTo>
                  <a:lnTo>
                    <a:pt x="1943" y="106"/>
                  </a:lnTo>
                  <a:lnTo>
                    <a:pt x="1946" y="106"/>
                  </a:lnTo>
                  <a:lnTo>
                    <a:pt x="1948" y="106"/>
                  </a:lnTo>
                  <a:lnTo>
                    <a:pt x="1951" y="106"/>
                  </a:lnTo>
                  <a:lnTo>
                    <a:pt x="1951" y="103"/>
                  </a:lnTo>
                  <a:lnTo>
                    <a:pt x="1956" y="103"/>
                  </a:lnTo>
                  <a:lnTo>
                    <a:pt x="1962" y="101"/>
                  </a:lnTo>
                  <a:lnTo>
                    <a:pt x="1964" y="98"/>
                  </a:lnTo>
                  <a:lnTo>
                    <a:pt x="1970" y="95"/>
                  </a:lnTo>
                  <a:lnTo>
                    <a:pt x="1970" y="98"/>
                  </a:lnTo>
                  <a:lnTo>
                    <a:pt x="1970" y="101"/>
                  </a:lnTo>
                  <a:lnTo>
                    <a:pt x="1970" y="103"/>
                  </a:lnTo>
                  <a:lnTo>
                    <a:pt x="1970" y="106"/>
                  </a:lnTo>
                  <a:lnTo>
                    <a:pt x="1972" y="119"/>
                  </a:lnTo>
                  <a:lnTo>
                    <a:pt x="1975" y="124"/>
                  </a:lnTo>
                  <a:lnTo>
                    <a:pt x="1975" y="127"/>
                  </a:lnTo>
                  <a:lnTo>
                    <a:pt x="1978" y="143"/>
                  </a:lnTo>
                  <a:lnTo>
                    <a:pt x="1978" y="146"/>
                  </a:lnTo>
                  <a:lnTo>
                    <a:pt x="1983" y="164"/>
                  </a:lnTo>
                  <a:lnTo>
                    <a:pt x="1986" y="188"/>
                  </a:lnTo>
                  <a:lnTo>
                    <a:pt x="1991" y="207"/>
                  </a:lnTo>
                  <a:lnTo>
                    <a:pt x="1991" y="209"/>
                  </a:lnTo>
                  <a:lnTo>
                    <a:pt x="1991" y="212"/>
                  </a:lnTo>
                  <a:lnTo>
                    <a:pt x="1991" y="215"/>
                  </a:lnTo>
                  <a:lnTo>
                    <a:pt x="1994" y="223"/>
                  </a:lnTo>
                  <a:lnTo>
                    <a:pt x="1994" y="228"/>
                  </a:lnTo>
                  <a:lnTo>
                    <a:pt x="1996" y="233"/>
                  </a:lnTo>
                  <a:lnTo>
                    <a:pt x="1996" y="236"/>
                  </a:lnTo>
                  <a:lnTo>
                    <a:pt x="1996" y="239"/>
                  </a:lnTo>
                  <a:lnTo>
                    <a:pt x="1996" y="241"/>
                  </a:lnTo>
                  <a:lnTo>
                    <a:pt x="1999" y="255"/>
                  </a:lnTo>
                  <a:lnTo>
                    <a:pt x="1999" y="257"/>
                  </a:lnTo>
                  <a:lnTo>
                    <a:pt x="2004" y="278"/>
                  </a:lnTo>
                  <a:lnTo>
                    <a:pt x="2004" y="281"/>
                  </a:lnTo>
                  <a:lnTo>
                    <a:pt x="2004" y="284"/>
                  </a:lnTo>
                  <a:lnTo>
                    <a:pt x="2004" y="292"/>
                  </a:lnTo>
                  <a:lnTo>
                    <a:pt x="2004" y="302"/>
                  </a:lnTo>
                  <a:lnTo>
                    <a:pt x="2004" y="308"/>
                  </a:lnTo>
                  <a:lnTo>
                    <a:pt x="2004" y="321"/>
                  </a:lnTo>
                  <a:lnTo>
                    <a:pt x="2004" y="324"/>
                  </a:lnTo>
                  <a:lnTo>
                    <a:pt x="2004" y="348"/>
                  </a:lnTo>
                  <a:lnTo>
                    <a:pt x="2004" y="361"/>
                  </a:lnTo>
                  <a:lnTo>
                    <a:pt x="2004" y="366"/>
                  </a:lnTo>
                  <a:lnTo>
                    <a:pt x="2004" y="369"/>
                  </a:lnTo>
                  <a:lnTo>
                    <a:pt x="2004" y="371"/>
                  </a:lnTo>
                  <a:lnTo>
                    <a:pt x="2007" y="374"/>
                  </a:lnTo>
                  <a:lnTo>
                    <a:pt x="2023" y="385"/>
                  </a:lnTo>
                  <a:lnTo>
                    <a:pt x="2033" y="409"/>
                  </a:lnTo>
                  <a:lnTo>
                    <a:pt x="2044" y="435"/>
                  </a:lnTo>
                  <a:lnTo>
                    <a:pt x="2049" y="443"/>
                  </a:lnTo>
                  <a:lnTo>
                    <a:pt x="2055" y="456"/>
                  </a:lnTo>
                  <a:lnTo>
                    <a:pt x="2057" y="462"/>
                  </a:lnTo>
                  <a:lnTo>
                    <a:pt x="2057" y="464"/>
                  </a:lnTo>
                  <a:lnTo>
                    <a:pt x="2060" y="467"/>
                  </a:lnTo>
                  <a:lnTo>
                    <a:pt x="2063" y="470"/>
                  </a:lnTo>
                  <a:lnTo>
                    <a:pt x="2060" y="470"/>
                  </a:lnTo>
                  <a:lnTo>
                    <a:pt x="2060" y="472"/>
                  </a:lnTo>
                  <a:lnTo>
                    <a:pt x="2057" y="480"/>
                  </a:lnTo>
                  <a:lnTo>
                    <a:pt x="2052" y="483"/>
                  </a:lnTo>
                  <a:lnTo>
                    <a:pt x="2049" y="486"/>
                  </a:lnTo>
                  <a:lnTo>
                    <a:pt x="2047" y="486"/>
                  </a:lnTo>
                  <a:lnTo>
                    <a:pt x="2044" y="491"/>
                  </a:lnTo>
                  <a:lnTo>
                    <a:pt x="2044" y="496"/>
                  </a:lnTo>
                  <a:lnTo>
                    <a:pt x="2047" y="502"/>
                  </a:lnTo>
                  <a:lnTo>
                    <a:pt x="2052" y="504"/>
                  </a:lnTo>
                  <a:lnTo>
                    <a:pt x="2060" y="510"/>
                  </a:lnTo>
                  <a:lnTo>
                    <a:pt x="2063" y="510"/>
                  </a:lnTo>
                  <a:lnTo>
                    <a:pt x="2065" y="512"/>
                  </a:lnTo>
                  <a:lnTo>
                    <a:pt x="2065" y="518"/>
                  </a:lnTo>
                  <a:lnTo>
                    <a:pt x="2071" y="523"/>
                  </a:lnTo>
                  <a:lnTo>
                    <a:pt x="2079" y="533"/>
                  </a:lnTo>
                  <a:lnTo>
                    <a:pt x="2079" y="536"/>
                  </a:lnTo>
                  <a:lnTo>
                    <a:pt x="2079" y="539"/>
                  </a:lnTo>
                  <a:lnTo>
                    <a:pt x="2079" y="541"/>
                  </a:lnTo>
                  <a:lnTo>
                    <a:pt x="2084" y="547"/>
                  </a:lnTo>
                  <a:lnTo>
                    <a:pt x="2092" y="549"/>
                  </a:lnTo>
                  <a:lnTo>
                    <a:pt x="2097" y="549"/>
                  </a:lnTo>
                  <a:lnTo>
                    <a:pt x="2097" y="552"/>
                  </a:lnTo>
                  <a:lnTo>
                    <a:pt x="2100" y="552"/>
                  </a:lnTo>
                  <a:lnTo>
                    <a:pt x="2100" y="557"/>
                  </a:lnTo>
                  <a:lnTo>
                    <a:pt x="2105" y="563"/>
                  </a:lnTo>
                  <a:lnTo>
                    <a:pt x="2110" y="563"/>
                  </a:lnTo>
                  <a:lnTo>
                    <a:pt x="2150" y="581"/>
                  </a:lnTo>
                  <a:lnTo>
                    <a:pt x="2150" y="584"/>
                  </a:lnTo>
                  <a:lnTo>
                    <a:pt x="2150" y="587"/>
                  </a:lnTo>
                  <a:lnTo>
                    <a:pt x="2148" y="587"/>
                  </a:lnTo>
                  <a:lnTo>
                    <a:pt x="2145" y="595"/>
                  </a:lnTo>
                  <a:lnTo>
                    <a:pt x="2137" y="608"/>
                  </a:lnTo>
                  <a:lnTo>
                    <a:pt x="2134" y="613"/>
                  </a:lnTo>
                  <a:lnTo>
                    <a:pt x="2132" y="613"/>
                  </a:lnTo>
                  <a:lnTo>
                    <a:pt x="2124" y="632"/>
                  </a:lnTo>
                  <a:lnTo>
                    <a:pt x="2121" y="632"/>
                  </a:lnTo>
                  <a:lnTo>
                    <a:pt x="2121" y="634"/>
                  </a:lnTo>
                  <a:lnTo>
                    <a:pt x="2113" y="645"/>
                  </a:lnTo>
                  <a:lnTo>
                    <a:pt x="2113" y="648"/>
                  </a:lnTo>
                  <a:lnTo>
                    <a:pt x="2108" y="653"/>
                  </a:lnTo>
                  <a:lnTo>
                    <a:pt x="2108" y="656"/>
                  </a:lnTo>
                  <a:lnTo>
                    <a:pt x="2108" y="658"/>
                  </a:lnTo>
                  <a:lnTo>
                    <a:pt x="2108" y="661"/>
                  </a:lnTo>
                  <a:lnTo>
                    <a:pt x="2105" y="661"/>
                  </a:lnTo>
                  <a:lnTo>
                    <a:pt x="2105" y="664"/>
                  </a:lnTo>
                  <a:lnTo>
                    <a:pt x="2105" y="666"/>
                  </a:lnTo>
                  <a:lnTo>
                    <a:pt x="2105" y="674"/>
                  </a:lnTo>
                  <a:lnTo>
                    <a:pt x="2105" y="677"/>
                  </a:lnTo>
                  <a:lnTo>
                    <a:pt x="2102" y="685"/>
                  </a:lnTo>
                  <a:lnTo>
                    <a:pt x="2102" y="688"/>
                  </a:lnTo>
                  <a:lnTo>
                    <a:pt x="2102" y="690"/>
                  </a:lnTo>
                  <a:lnTo>
                    <a:pt x="2102" y="698"/>
                  </a:lnTo>
                  <a:lnTo>
                    <a:pt x="2100" y="703"/>
                  </a:lnTo>
                  <a:lnTo>
                    <a:pt x="2100" y="706"/>
                  </a:lnTo>
                  <a:lnTo>
                    <a:pt x="2100" y="709"/>
                  </a:lnTo>
                  <a:lnTo>
                    <a:pt x="2100" y="711"/>
                  </a:lnTo>
                  <a:lnTo>
                    <a:pt x="2100" y="717"/>
                  </a:lnTo>
                  <a:lnTo>
                    <a:pt x="2097" y="722"/>
                  </a:lnTo>
                  <a:lnTo>
                    <a:pt x="2097" y="725"/>
                  </a:lnTo>
                  <a:lnTo>
                    <a:pt x="2097" y="727"/>
                  </a:lnTo>
                  <a:lnTo>
                    <a:pt x="2097" y="730"/>
                  </a:lnTo>
                  <a:lnTo>
                    <a:pt x="2097" y="735"/>
                  </a:lnTo>
                  <a:lnTo>
                    <a:pt x="2094" y="741"/>
                  </a:lnTo>
                  <a:lnTo>
                    <a:pt x="2094" y="743"/>
                  </a:lnTo>
                  <a:lnTo>
                    <a:pt x="2094" y="759"/>
                  </a:lnTo>
                  <a:lnTo>
                    <a:pt x="2092" y="762"/>
                  </a:lnTo>
                  <a:lnTo>
                    <a:pt x="2092" y="765"/>
                  </a:lnTo>
                  <a:lnTo>
                    <a:pt x="2092" y="767"/>
                  </a:lnTo>
                  <a:lnTo>
                    <a:pt x="2092" y="778"/>
                  </a:lnTo>
                  <a:lnTo>
                    <a:pt x="2089" y="788"/>
                  </a:lnTo>
                  <a:lnTo>
                    <a:pt x="2089" y="791"/>
                  </a:lnTo>
                  <a:lnTo>
                    <a:pt x="2089" y="794"/>
                  </a:lnTo>
                  <a:lnTo>
                    <a:pt x="2089" y="796"/>
                  </a:lnTo>
                  <a:lnTo>
                    <a:pt x="2089" y="799"/>
                  </a:lnTo>
                  <a:lnTo>
                    <a:pt x="2086" y="807"/>
                  </a:lnTo>
                  <a:lnTo>
                    <a:pt x="2086" y="812"/>
                  </a:lnTo>
                  <a:lnTo>
                    <a:pt x="2086" y="815"/>
                  </a:lnTo>
                  <a:lnTo>
                    <a:pt x="2086" y="820"/>
                  </a:lnTo>
                  <a:lnTo>
                    <a:pt x="2084" y="823"/>
                  </a:lnTo>
                  <a:lnTo>
                    <a:pt x="2084" y="826"/>
                  </a:lnTo>
                  <a:lnTo>
                    <a:pt x="2084" y="834"/>
                  </a:lnTo>
                  <a:lnTo>
                    <a:pt x="2084" y="836"/>
                  </a:lnTo>
                  <a:lnTo>
                    <a:pt x="2081" y="850"/>
                  </a:lnTo>
                  <a:lnTo>
                    <a:pt x="2081" y="852"/>
                  </a:lnTo>
                  <a:lnTo>
                    <a:pt x="2081" y="858"/>
                  </a:lnTo>
                  <a:lnTo>
                    <a:pt x="2079" y="866"/>
                  </a:lnTo>
                  <a:lnTo>
                    <a:pt x="2079" y="871"/>
                  </a:lnTo>
                  <a:lnTo>
                    <a:pt x="2079" y="876"/>
                  </a:lnTo>
                  <a:lnTo>
                    <a:pt x="2079" y="879"/>
                  </a:lnTo>
                  <a:lnTo>
                    <a:pt x="2079" y="881"/>
                  </a:lnTo>
                  <a:lnTo>
                    <a:pt x="2079" y="887"/>
                  </a:lnTo>
                  <a:lnTo>
                    <a:pt x="2076" y="895"/>
                  </a:lnTo>
                  <a:lnTo>
                    <a:pt x="2076" y="897"/>
                  </a:lnTo>
                  <a:lnTo>
                    <a:pt x="2076" y="900"/>
                  </a:lnTo>
                  <a:lnTo>
                    <a:pt x="2076" y="903"/>
                  </a:lnTo>
                  <a:lnTo>
                    <a:pt x="2076" y="905"/>
                  </a:lnTo>
                  <a:lnTo>
                    <a:pt x="2076" y="919"/>
                  </a:lnTo>
                  <a:lnTo>
                    <a:pt x="2076" y="924"/>
                  </a:lnTo>
                  <a:lnTo>
                    <a:pt x="2076" y="927"/>
                  </a:lnTo>
                  <a:lnTo>
                    <a:pt x="2076" y="943"/>
                  </a:lnTo>
                  <a:lnTo>
                    <a:pt x="2073" y="951"/>
                  </a:lnTo>
                  <a:lnTo>
                    <a:pt x="2073" y="953"/>
                  </a:lnTo>
                  <a:lnTo>
                    <a:pt x="2073" y="958"/>
                  </a:lnTo>
                  <a:lnTo>
                    <a:pt x="2073" y="972"/>
                  </a:lnTo>
                  <a:lnTo>
                    <a:pt x="2073" y="974"/>
                  </a:lnTo>
                  <a:lnTo>
                    <a:pt x="2073" y="982"/>
                  </a:lnTo>
                  <a:lnTo>
                    <a:pt x="2073" y="985"/>
                  </a:lnTo>
                  <a:lnTo>
                    <a:pt x="2073" y="996"/>
                  </a:lnTo>
                  <a:lnTo>
                    <a:pt x="2073" y="998"/>
                  </a:lnTo>
                  <a:lnTo>
                    <a:pt x="2071" y="1012"/>
                  </a:lnTo>
                  <a:lnTo>
                    <a:pt x="2025" y="1009"/>
                  </a:lnTo>
                  <a:lnTo>
                    <a:pt x="1869" y="1012"/>
                  </a:lnTo>
                  <a:lnTo>
                    <a:pt x="1850" y="1012"/>
                  </a:lnTo>
                  <a:lnTo>
                    <a:pt x="1842" y="1012"/>
                  </a:lnTo>
                  <a:lnTo>
                    <a:pt x="1789" y="1012"/>
                  </a:lnTo>
                  <a:lnTo>
                    <a:pt x="1773" y="1012"/>
                  </a:lnTo>
                  <a:lnTo>
                    <a:pt x="1741" y="1012"/>
                  </a:lnTo>
                  <a:lnTo>
                    <a:pt x="1712" y="1012"/>
                  </a:lnTo>
                  <a:lnTo>
                    <a:pt x="1694" y="1014"/>
                  </a:lnTo>
                  <a:lnTo>
                    <a:pt x="1675" y="1014"/>
                  </a:lnTo>
                  <a:lnTo>
                    <a:pt x="1656" y="1014"/>
                  </a:lnTo>
                  <a:lnTo>
                    <a:pt x="1646" y="1014"/>
                  </a:lnTo>
                  <a:lnTo>
                    <a:pt x="1630" y="1014"/>
                  </a:lnTo>
                  <a:lnTo>
                    <a:pt x="1619" y="1014"/>
                  </a:lnTo>
                  <a:lnTo>
                    <a:pt x="1606" y="1014"/>
                  </a:lnTo>
                  <a:lnTo>
                    <a:pt x="1598" y="1017"/>
                  </a:lnTo>
                  <a:lnTo>
                    <a:pt x="1566" y="1033"/>
                  </a:lnTo>
                  <a:lnTo>
                    <a:pt x="1553" y="1038"/>
                  </a:lnTo>
                  <a:lnTo>
                    <a:pt x="1532" y="1051"/>
                  </a:lnTo>
                  <a:lnTo>
                    <a:pt x="1518" y="1057"/>
                  </a:lnTo>
                  <a:lnTo>
                    <a:pt x="1505" y="1062"/>
                  </a:lnTo>
                  <a:lnTo>
                    <a:pt x="1492" y="1070"/>
                  </a:lnTo>
                  <a:lnTo>
                    <a:pt x="1481" y="1075"/>
                  </a:lnTo>
                  <a:lnTo>
                    <a:pt x="1468" y="1083"/>
                  </a:lnTo>
                  <a:lnTo>
                    <a:pt x="1434" y="1099"/>
                  </a:lnTo>
                  <a:lnTo>
                    <a:pt x="1426" y="1102"/>
                  </a:lnTo>
                  <a:lnTo>
                    <a:pt x="1420" y="1105"/>
                  </a:lnTo>
                  <a:lnTo>
                    <a:pt x="1407" y="1107"/>
                  </a:lnTo>
                  <a:lnTo>
                    <a:pt x="1394" y="1113"/>
                  </a:lnTo>
                  <a:lnTo>
                    <a:pt x="1375" y="1118"/>
                  </a:lnTo>
                  <a:lnTo>
                    <a:pt x="1359" y="1123"/>
                  </a:lnTo>
                  <a:lnTo>
                    <a:pt x="1351" y="1126"/>
                  </a:lnTo>
                  <a:lnTo>
                    <a:pt x="1346" y="1128"/>
                  </a:lnTo>
                  <a:lnTo>
                    <a:pt x="1325" y="1139"/>
                  </a:lnTo>
                  <a:lnTo>
                    <a:pt x="1306" y="1147"/>
                  </a:lnTo>
                  <a:lnTo>
                    <a:pt x="1290" y="1155"/>
                  </a:lnTo>
                  <a:lnTo>
                    <a:pt x="1280" y="1160"/>
                  </a:lnTo>
                  <a:lnTo>
                    <a:pt x="1277" y="1160"/>
                  </a:lnTo>
                  <a:lnTo>
                    <a:pt x="1264" y="1168"/>
                  </a:lnTo>
                  <a:lnTo>
                    <a:pt x="1261" y="1168"/>
                  </a:lnTo>
                  <a:lnTo>
                    <a:pt x="1253" y="1174"/>
                  </a:lnTo>
                  <a:lnTo>
                    <a:pt x="1248" y="1176"/>
                  </a:lnTo>
                  <a:lnTo>
                    <a:pt x="1245" y="1176"/>
                  </a:lnTo>
                  <a:lnTo>
                    <a:pt x="1242" y="1179"/>
                  </a:lnTo>
                  <a:lnTo>
                    <a:pt x="1237" y="1182"/>
                  </a:lnTo>
                  <a:lnTo>
                    <a:pt x="1234" y="1184"/>
                  </a:lnTo>
                  <a:lnTo>
                    <a:pt x="1229" y="1187"/>
                  </a:lnTo>
                  <a:lnTo>
                    <a:pt x="1219" y="1195"/>
                  </a:lnTo>
                  <a:lnTo>
                    <a:pt x="1205" y="1203"/>
                  </a:lnTo>
                  <a:lnTo>
                    <a:pt x="1192" y="1213"/>
                  </a:lnTo>
                  <a:lnTo>
                    <a:pt x="1179" y="1221"/>
                  </a:lnTo>
                  <a:lnTo>
                    <a:pt x="1165" y="1229"/>
                  </a:lnTo>
                  <a:lnTo>
                    <a:pt x="1152" y="1237"/>
                  </a:lnTo>
                  <a:lnTo>
                    <a:pt x="1142" y="1245"/>
                  </a:lnTo>
                  <a:lnTo>
                    <a:pt x="1131" y="1253"/>
                  </a:lnTo>
                  <a:lnTo>
                    <a:pt x="1128" y="1253"/>
                  </a:lnTo>
                  <a:lnTo>
                    <a:pt x="1115" y="1261"/>
                  </a:lnTo>
                  <a:lnTo>
                    <a:pt x="1102" y="1272"/>
                  </a:lnTo>
                  <a:lnTo>
                    <a:pt x="1091" y="1277"/>
                  </a:lnTo>
                  <a:lnTo>
                    <a:pt x="1078" y="1285"/>
                  </a:lnTo>
                  <a:lnTo>
                    <a:pt x="1073" y="1288"/>
                  </a:lnTo>
                  <a:lnTo>
                    <a:pt x="1065" y="1296"/>
                  </a:lnTo>
                  <a:lnTo>
                    <a:pt x="1059" y="1298"/>
                  </a:lnTo>
                  <a:lnTo>
                    <a:pt x="1054" y="1301"/>
                  </a:lnTo>
                  <a:lnTo>
                    <a:pt x="1051" y="1304"/>
                  </a:lnTo>
                  <a:lnTo>
                    <a:pt x="1041" y="1312"/>
                  </a:lnTo>
                  <a:lnTo>
                    <a:pt x="1038" y="1314"/>
                  </a:lnTo>
                  <a:lnTo>
                    <a:pt x="1027" y="1320"/>
                  </a:lnTo>
                  <a:lnTo>
                    <a:pt x="1025" y="1322"/>
                  </a:lnTo>
                  <a:lnTo>
                    <a:pt x="1017" y="1325"/>
                  </a:lnTo>
                  <a:lnTo>
                    <a:pt x="1014" y="1328"/>
                  </a:lnTo>
                  <a:lnTo>
                    <a:pt x="1009" y="1330"/>
                  </a:lnTo>
                  <a:lnTo>
                    <a:pt x="998" y="1338"/>
                  </a:lnTo>
                  <a:lnTo>
                    <a:pt x="985" y="1346"/>
                  </a:lnTo>
                  <a:lnTo>
                    <a:pt x="980" y="1352"/>
                  </a:lnTo>
                  <a:lnTo>
                    <a:pt x="972" y="1357"/>
                  </a:lnTo>
                  <a:lnTo>
                    <a:pt x="958" y="1365"/>
                  </a:lnTo>
                  <a:lnTo>
                    <a:pt x="948" y="1373"/>
                  </a:lnTo>
                  <a:lnTo>
                    <a:pt x="937" y="1381"/>
                  </a:lnTo>
                  <a:lnTo>
                    <a:pt x="929" y="1386"/>
                  </a:lnTo>
                  <a:lnTo>
                    <a:pt x="927" y="1386"/>
                  </a:lnTo>
                  <a:lnTo>
                    <a:pt x="913" y="1391"/>
                  </a:lnTo>
                  <a:lnTo>
                    <a:pt x="903" y="1394"/>
                  </a:lnTo>
                  <a:lnTo>
                    <a:pt x="887" y="1399"/>
                  </a:lnTo>
                  <a:lnTo>
                    <a:pt x="876" y="1402"/>
                  </a:lnTo>
                  <a:lnTo>
                    <a:pt x="871" y="1405"/>
                  </a:lnTo>
                  <a:lnTo>
                    <a:pt x="863" y="1410"/>
                  </a:lnTo>
                  <a:lnTo>
                    <a:pt x="852" y="1415"/>
                  </a:lnTo>
                  <a:lnTo>
                    <a:pt x="839" y="1421"/>
                  </a:lnTo>
                  <a:lnTo>
                    <a:pt x="828" y="1426"/>
                  </a:lnTo>
                  <a:lnTo>
                    <a:pt x="815" y="1434"/>
                  </a:lnTo>
                  <a:lnTo>
                    <a:pt x="802" y="1439"/>
                  </a:lnTo>
                  <a:lnTo>
                    <a:pt x="786" y="1447"/>
                  </a:lnTo>
                  <a:lnTo>
                    <a:pt x="778" y="1450"/>
                  </a:lnTo>
                  <a:lnTo>
                    <a:pt x="775" y="1453"/>
                  </a:lnTo>
                  <a:lnTo>
                    <a:pt x="773" y="1453"/>
                  </a:lnTo>
                  <a:lnTo>
                    <a:pt x="767" y="1455"/>
                  </a:lnTo>
                  <a:lnTo>
                    <a:pt x="762" y="1458"/>
                  </a:lnTo>
                  <a:lnTo>
                    <a:pt x="751" y="1460"/>
                  </a:lnTo>
                  <a:lnTo>
                    <a:pt x="746" y="1460"/>
                  </a:lnTo>
                  <a:lnTo>
                    <a:pt x="743" y="1460"/>
                  </a:lnTo>
                  <a:lnTo>
                    <a:pt x="741" y="1460"/>
                  </a:lnTo>
                  <a:lnTo>
                    <a:pt x="725" y="1460"/>
                  </a:lnTo>
                  <a:lnTo>
                    <a:pt x="722" y="1460"/>
                  </a:lnTo>
                  <a:lnTo>
                    <a:pt x="720" y="1460"/>
                  </a:lnTo>
                  <a:lnTo>
                    <a:pt x="717" y="1460"/>
                  </a:lnTo>
                  <a:lnTo>
                    <a:pt x="712" y="1460"/>
                  </a:lnTo>
                  <a:lnTo>
                    <a:pt x="701" y="1466"/>
                  </a:lnTo>
                  <a:lnTo>
                    <a:pt x="693" y="1466"/>
                  </a:lnTo>
                  <a:lnTo>
                    <a:pt x="690" y="1468"/>
                  </a:lnTo>
                  <a:lnTo>
                    <a:pt x="685" y="1468"/>
                  </a:lnTo>
                  <a:lnTo>
                    <a:pt x="682" y="1468"/>
                  </a:lnTo>
                  <a:lnTo>
                    <a:pt x="680" y="1468"/>
                  </a:lnTo>
                  <a:lnTo>
                    <a:pt x="677" y="1468"/>
                  </a:lnTo>
                  <a:lnTo>
                    <a:pt x="674" y="1468"/>
                  </a:lnTo>
                  <a:lnTo>
                    <a:pt x="672" y="1468"/>
                  </a:lnTo>
                  <a:lnTo>
                    <a:pt x="669" y="1468"/>
                  </a:lnTo>
                  <a:lnTo>
                    <a:pt x="664" y="1466"/>
                  </a:lnTo>
                  <a:lnTo>
                    <a:pt x="658" y="1466"/>
                  </a:lnTo>
                  <a:lnTo>
                    <a:pt x="653" y="1466"/>
                  </a:lnTo>
                  <a:lnTo>
                    <a:pt x="640" y="1463"/>
                  </a:lnTo>
                  <a:lnTo>
                    <a:pt x="629" y="1460"/>
                  </a:lnTo>
                  <a:lnTo>
                    <a:pt x="616" y="1460"/>
                  </a:lnTo>
                  <a:lnTo>
                    <a:pt x="616" y="1458"/>
                  </a:lnTo>
                  <a:lnTo>
                    <a:pt x="613" y="1458"/>
                  </a:lnTo>
                  <a:lnTo>
                    <a:pt x="611" y="1460"/>
                  </a:lnTo>
                  <a:lnTo>
                    <a:pt x="608" y="1460"/>
                  </a:lnTo>
                  <a:lnTo>
                    <a:pt x="600" y="1458"/>
                  </a:lnTo>
                  <a:lnTo>
                    <a:pt x="597" y="1458"/>
                  </a:lnTo>
                  <a:lnTo>
                    <a:pt x="592" y="1466"/>
                  </a:lnTo>
                  <a:lnTo>
                    <a:pt x="584" y="1479"/>
                  </a:lnTo>
                  <a:lnTo>
                    <a:pt x="576" y="1495"/>
                  </a:lnTo>
                  <a:lnTo>
                    <a:pt x="571" y="1503"/>
                  </a:lnTo>
                  <a:lnTo>
                    <a:pt x="566" y="1503"/>
                  </a:lnTo>
                  <a:lnTo>
                    <a:pt x="555" y="1498"/>
                  </a:lnTo>
                  <a:lnTo>
                    <a:pt x="552" y="1495"/>
                  </a:lnTo>
                  <a:lnTo>
                    <a:pt x="550" y="1495"/>
                  </a:lnTo>
                  <a:lnTo>
                    <a:pt x="536" y="1490"/>
                  </a:lnTo>
                  <a:lnTo>
                    <a:pt x="512" y="1482"/>
                  </a:lnTo>
                  <a:lnTo>
                    <a:pt x="510" y="1482"/>
                  </a:lnTo>
                  <a:lnTo>
                    <a:pt x="505" y="1482"/>
                  </a:lnTo>
                  <a:lnTo>
                    <a:pt x="491" y="1482"/>
                  </a:lnTo>
                  <a:lnTo>
                    <a:pt x="481" y="1482"/>
                  </a:lnTo>
                  <a:lnTo>
                    <a:pt x="457" y="1482"/>
                  </a:lnTo>
                  <a:lnTo>
                    <a:pt x="449" y="1460"/>
                  </a:lnTo>
                  <a:lnTo>
                    <a:pt x="441" y="1434"/>
                  </a:lnTo>
                  <a:lnTo>
                    <a:pt x="430" y="1397"/>
                  </a:lnTo>
                  <a:lnTo>
                    <a:pt x="430" y="1394"/>
                  </a:lnTo>
                  <a:lnTo>
                    <a:pt x="430" y="1391"/>
                  </a:lnTo>
                  <a:lnTo>
                    <a:pt x="430" y="1389"/>
                  </a:lnTo>
                  <a:lnTo>
                    <a:pt x="433" y="1386"/>
                  </a:lnTo>
                  <a:lnTo>
                    <a:pt x="433" y="1381"/>
                  </a:lnTo>
                  <a:lnTo>
                    <a:pt x="438" y="1357"/>
                  </a:lnTo>
                  <a:lnTo>
                    <a:pt x="441" y="1344"/>
                  </a:lnTo>
                  <a:lnTo>
                    <a:pt x="428" y="1338"/>
                  </a:lnTo>
                  <a:lnTo>
                    <a:pt x="414" y="1333"/>
                  </a:lnTo>
                  <a:lnTo>
                    <a:pt x="401" y="1328"/>
                  </a:lnTo>
                  <a:lnTo>
                    <a:pt x="396" y="1322"/>
                  </a:lnTo>
                  <a:lnTo>
                    <a:pt x="393" y="1322"/>
                  </a:lnTo>
                  <a:lnTo>
                    <a:pt x="390" y="1320"/>
                  </a:lnTo>
                  <a:lnTo>
                    <a:pt x="390" y="1317"/>
                  </a:lnTo>
                  <a:lnTo>
                    <a:pt x="388" y="1317"/>
                  </a:lnTo>
                  <a:lnTo>
                    <a:pt x="388" y="1314"/>
                  </a:lnTo>
                  <a:lnTo>
                    <a:pt x="385" y="1312"/>
                  </a:lnTo>
                  <a:lnTo>
                    <a:pt x="380" y="1301"/>
                  </a:lnTo>
                  <a:lnTo>
                    <a:pt x="369" y="1277"/>
                  </a:lnTo>
                  <a:lnTo>
                    <a:pt x="359" y="1253"/>
                  </a:lnTo>
                  <a:lnTo>
                    <a:pt x="353" y="1237"/>
                  </a:lnTo>
                  <a:lnTo>
                    <a:pt x="351" y="1235"/>
                  </a:lnTo>
                  <a:lnTo>
                    <a:pt x="351" y="1232"/>
                  </a:lnTo>
                  <a:lnTo>
                    <a:pt x="348" y="1229"/>
                  </a:lnTo>
                  <a:lnTo>
                    <a:pt x="345" y="1224"/>
                  </a:lnTo>
                  <a:lnTo>
                    <a:pt x="345" y="1221"/>
                  </a:lnTo>
                  <a:lnTo>
                    <a:pt x="343" y="1219"/>
                  </a:lnTo>
                  <a:lnTo>
                    <a:pt x="340" y="1216"/>
                  </a:lnTo>
                  <a:lnTo>
                    <a:pt x="340" y="1213"/>
                  </a:lnTo>
                  <a:lnTo>
                    <a:pt x="337" y="1213"/>
                  </a:lnTo>
                  <a:lnTo>
                    <a:pt x="335" y="1211"/>
                  </a:lnTo>
                  <a:lnTo>
                    <a:pt x="332" y="1208"/>
                  </a:lnTo>
                  <a:lnTo>
                    <a:pt x="332" y="1205"/>
                  </a:lnTo>
                  <a:lnTo>
                    <a:pt x="329" y="1203"/>
                  </a:lnTo>
                  <a:lnTo>
                    <a:pt x="327" y="1200"/>
                  </a:lnTo>
                  <a:lnTo>
                    <a:pt x="324" y="1200"/>
                  </a:lnTo>
                  <a:lnTo>
                    <a:pt x="319" y="1198"/>
                  </a:lnTo>
                  <a:lnTo>
                    <a:pt x="313" y="1192"/>
                  </a:lnTo>
                  <a:lnTo>
                    <a:pt x="292" y="1176"/>
                  </a:lnTo>
                  <a:lnTo>
                    <a:pt x="276" y="1166"/>
                  </a:lnTo>
                  <a:lnTo>
                    <a:pt x="260" y="1152"/>
                  </a:lnTo>
                  <a:lnTo>
                    <a:pt x="252" y="1147"/>
                  </a:lnTo>
                  <a:lnTo>
                    <a:pt x="247" y="1142"/>
                  </a:lnTo>
                  <a:lnTo>
                    <a:pt x="242" y="1139"/>
                  </a:lnTo>
                  <a:lnTo>
                    <a:pt x="239" y="1139"/>
                  </a:lnTo>
                  <a:lnTo>
                    <a:pt x="236" y="1136"/>
                  </a:lnTo>
                  <a:lnTo>
                    <a:pt x="231" y="1134"/>
                  </a:lnTo>
                  <a:lnTo>
                    <a:pt x="228" y="1131"/>
                  </a:lnTo>
                  <a:lnTo>
                    <a:pt x="223" y="1128"/>
                  </a:lnTo>
                  <a:lnTo>
                    <a:pt x="218" y="1126"/>
                  </a:lnTo>
                  <a:lnTo>
                    <a:pt x="213" y="1126"/>
                  </a:lnTo>
                  <a:lnTo>
                    <a:pt x="205" y="1120"/>
                  </a:lnTo>
                  <a:lnTo>
                    <a:pt x="197" y="1118"/>
                  </a:lnTo>
                  <a:lnTo>
                    <a:pt x="191" y="1115"/>
                  </a:lnTo>
                  <a:lnTo>
                    <a:pt x="181" y="1110"/>
                  </a:lnTo>
                  <a:lnTo>
                    <a:pt x="181" y="1105"/>
                  </a:lnTo>
                  <a:lnTo>
                    <a:pt x="175" y="1097"/>
                  </a:lnTo>
                  <a:lnTo>
                    <a:pt x="173" y="1091"/>
                  </a:lnTo>
                  <a:lnTo>
                    <a:pt x="170" y="1083"/>
                  </a:lnTo>
                  <a:lnTo>
                    <a:pt x="167" y="1078"/>
                  </a:lnTo>
                  <a:lnTo>
                    <a:pt x="165" y="1075"/>
                  </a:lnTo>
                  <a:lnTo>
                    <a:pt x="162" y="1073"/>
                  </a:lnTo>
                  <a:lnTo>
                    <a:pt x="162" y="1070"/>
                  </a:lnTo>
                  <a:lnTo>
                    <a:pt x="159" y="1067"/>
                  </a:lnTo>
                  <a:lnTo>
                    <a:pt x="157" y="1067"/>
                  </a:lnTo>
                  <a:lnTo>
                    <a:pt x="157" y="1065"/>
                  </a:lnTo>
                  <a:lnTo>
                    <a:pt x="154" y="1065"/>
                  </a:lnTo>
                  <a:lnTo>
                    <a:pt x="152" y="1062"/>
                  </a:lnTo>
                  <a:lnTo>
                    <a:pt x="146" y="1059"/>
                  </a:lnTo>
                  <a:lnTo>
                    <a:pt x="144" y="1057"/>
                  </a:lnTo>
                  <a:lnTo>
                    <a:pt x="141" y="1057"/>
                  </a:lnTo>
                  <a:lnTo>
                    <a:pt x="133" y="1051"/>
                  </a:lnTo>
                  <a:lnTo>
                    <a:pt x="128" y="1051"/>
                  </a:lnTo>
                  <a:lnTo>
                    <a:pt x="125" y="1049"/>
                  </a:lnTo>
                  <a:lnTo>
                    <a:pt x="122" y="1046"/>
                  </a:lnTo>
                  <a:lnTo>
                    <a:pt x="120" y="1046"/>
                  </a:lnTo>
                  <a:lnTo>
                    <a:pt x="120" y="1033"/>
                  </a:lnTo>
                  <a:lnTo>
                    <a:pt x="120" y="1028"/>
                  </a:lnTo>
                  <a:lnTo>
                    <a:pt x="117" y="1025"/>
                  </a:lnTo>
                  <a:lnTo>
                    <a:pt x="109" y="1025"/>
                  </a:lnTo>
                  <a:lnTo>
                    <a:pt x="98" y="1022"/>
                  </a:lnTo>
                  <a:lnTo>
                    <a:pt x="93" y="1022"/>
                  </a:lnTo>
                  <a:lnTo>
                    <a:pt x="90" y="1012"/>
                  </a:lnTo>
                  <a:lnTo>
                    <a:pt x="109" y="988"/>
                  </a:lnTo>
                  <a:lnTo>
                    <a:pt x="109" y="966"/>
                  </a:lnTo>
                  <a:lnTo>
                    <a:pt x="106" y="964"/>
                  </a:lnTo>
                  <a:lnTo>
                    <a:pt x="106" y="961"/>
                  </a:lnTo>
                  <a:lnTo>
                    <a:pt x="104" y="958"/>
                  </a:lnTo>
                  <a:lnTo>
                    <a:pt x="104" y="956"/>
                  </a:lnTo>
                  <a:lnTo>
                    <a:pt x="101" y="953"/>
                  </a:lnTo>
                  <a:lnTo>
                    <a:pt x="101" y="948"/>
                  </a:lnTo>
                  <a:lnTo>
                    <a:pt x="101" y="945"/>
                  </a:lnTo>
                  <a:lnTo>
                    <a:pt x="98" y="943"/>
                  </a:lnTo>
                  <a:lnTo>
                    <a:pt x="98" y="940"/>
                  </a:lnTo>
                  <a:lnTo>
                    <a:pt x="98" y="937"/>
                  </a:lnTo>
                  <a:lnTo>
                    <a:pt x="98" y="935"/>
                  </a:lnTo>
                  <a:lnTo>
                    <a:pt x="98" y="932"/>
                  </a:lnTo>
                  <a:lnTo>
                    <a:pt x="98" y="927"/>
                  </a:lnTo>
                  <a:lnTo>
                    <a:pt x="101" y="924"/>
                  </a:lnTo>
                  <a:lnTo>
                    <a:pt x="101" y="921"/>
                  </a:lnTo>
                  <a:lnTo>
                    <a:pt x="104" y="921"/>
                  </a:lnTo>
                  <a:lnTo>
                    <a:pt x="104" y="919"/>
                  </a:lnTo>
                  <a:lnTo>
                    <a:pt x="106" y="919"/>
                  </a:lnTo>
                  <a:lnTo>
                    <a:pt x="106" y="916"/>
                  </a:lnTo>
                  <a:lnTo>
                    <a:pt x="109" y="913"/>
                  </a:lnTo>
                  <a:lnTo>
                    <a:pt x="109" y="911"/>
                  </a:lnTo>
                  <a:lnTo>
                    <a:pt x="112" y="908"/>
                  </a:lnTo>
                  <a:lnTo>
                    <a:pt x="112" y="905"/>
                  </a:lnTo>
                  <a:lnTo>
                    <a:pt x="114" y="903"/>
                  </a:lnTo>
                  <a:lnTo>
                    <a:pt x="114" y="900"/>
                  </a:lnTo>
                  <a:lnTo>
                    <a:pt x="117" y="895"/>
                  </a:lnTo>
                  <a:lnTo>
                    <a:pt x="117" y="889"/>
                  </a:lnTo>
                  <a:lnTo>
                    <a:pt x="96" y="889"/>
                  </a:lnTo>
                  <a:lnTo>
                    <a:pt x="75" y="887"/>
                  </a:lnTo>
                  <a:lnTo>
                    <a:pt x="56" y="889"/>
                  </a:lnTo>
                  <a:lnTo>
                    <a:pt x="51" y="889"/>
                  </a:lnTo>
                  <a:lnTo>
                    <a:pt x="21" y="889"/>
                  </a:lnTo>
                  <a:lnTo>
                    <a:pt x="6" y="889"/>
                  </a:lnTo>
                  <a:lnTo>
                    <a:pt x="3" y="889"/>
                  </a:lnTo>
                  <a:lnTo>
                    <a:pt x="3" y="881"/>
                  </a:lnTo>
                  <a:lnTo>
                    <a:pt x="3" y="879"/>
                  </a:lnTo>
                  <a:lnTo>
                    <a:pt x="3" y="866"/>
                  </a:lnTo>
                  <a:lnTo>
                    <a:pt x="3" y="863"/>
                  </a:lnTo>
                  <a:lnTo>
                    <a:pt x="3" y="844"/>
                  </a:lnTo>
                  <a:lnTo>
                    <a:pt x="3" y="839"/>
                  </a:lnTo>
                  <a:lnTo>
                    <a:pt x="3" y="834"/>
                  </a:lnTo>
                  <a:lnTo>
                    <a:pt x="3" y="828"/>
                  </a:lnTo>
                  <a:lnTo>
                    <a:pt x="3" y="818"/>
                  </a:lnTo>
                  <a:lnTo>
                    <a:pt x="3" y="812"/>
                  </a:lnTo>
                  <a:lnTo>
                    <a:pt x="0" y="804"/>
                  </a:lnTo>
                  <a:lnTo>
                    <a:pt x="8" y="802"/>
                  </a:lnTo>
                  <a:lnTo>
                    <a:pt x="19" y="799"/>
                  </a:lnTo>
                  <a:lnTo>
                    <a:pt x="40" y="796"/>
                  </a:lnTo>
                  <a:lnTo>
                    <a:pt x="51" y="794"/>
                  </a:lnTo>
                  <a:lnTo>
                    <a:pt x="61" y="791"/>
                  </a:lnTo>
                  <a:lnTo>
                    <a:pt x="80" y="788"/>
                  </a:lnTo>
                  <a:lnTo>
                    <a:pt x="90" y="786"/>
                  </a:lnTo>
                  <a:lnTo>
                    <a:pt x="109" y="783"/>
                  </a:lnTo>
                  <a:lnTo>
                    <a:pt x="133" y="778"/>
                  </a:lnTo>
                  <a:lnTo>
                    <a:pt x="141" y="778"/>
                  </a:lnTo>
                  <a:lnTo>
                    <a:pt x="154" y="775"/>
                  </a:lnTo>
                  <a:lnTo>
                    <a:pt x="157" y="773"/>
                  </a:lnTo>
                  <a:lnTo>
                    <a:pt x="173" y="770"/>
                  </a:lnTo>
                  <a:lnTo>
                    <a:pt x="194" y="767"/>
                  </a:lnTo>
                  <a:lnTo>
                    <a:pt x="213" y="765"/>
                  </a:lnTo>
                  <a:lnTo>
                    <a:pt x="228" y="762"/>
                  </a:lnTo>
                  <a:lnTo>
                    <a:pt x="234" y="759"/>
                  </a:lnTo>
                  <a:lnTo>
                    <a:pt x="242" y="759"/>
                  </a:lnTo>
                  <a:lnTo>
                    <a:pt x="263" y="754"/>
                  </a:lnTo>
                  <a:lnTo>
                    <a:pt x="287" y="749"/>
                  </a:lnTo>
                  <a:close/>
                </a:path>
              </a:pathLst>
            </a:custGeom>
            <a:solidFill>
              <a:schemeClr val="accent5">
                <a:lumMod val="40000"/>
                <a:lumOff val="60000"/>
              </a:schemeClr>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 name="Freeform 6">
              <a:extLst>
                <a:ext uri="{FF2B5EF4-FFF2-40B4-BE49-F238E27FC236}">
                  <a16:creationId xmlns:a16="http://schemas.microsoft.com/office/drawing/2014/main" id="{419908A3-D108-8DA8-025F-70C6D60AED4F}"/>
                </a:ext>
              </a:extLst>
            </p:cNvPr>
            <p:cNvSpPr>
              <a:spLocks/>
            </p:cNvSpPr>
            <p:nvPr/>
          </p:nvSpPr>
          <p:spPr bwMode="auto">
            <a:xfrm>
              <a:off x="3334" y="2081"/>
              <a:ext cx="908" cy="906"/>
            </a:xfrm>
            <a:custGeom>
              <a:avLst/>
              <a:gdLst>
                <a:gd name="T0" fmla="*/ 234 w 908"/>
                <a:gd name="T1" fmla="*/ 874 h 906"/>
                <a:gd name="T2" fmla="*/ 213 w 908"/>
                <a:gd name="T3" fmla="*/ 866 h 906"/>
                <a:gd name="T4" fmla="*/ 192 w 908"/>
                <a:gd name="T5" fmla="*/ 861 h 906"/>
                <a:gd name="T6" fmla="*/ 154 w 908"/>
                <a:gd name="T7" fmla="*/ 853 h 906"/>
                <a:gd name="T8" fmla="*/ 123 w 908"/>
                <a:gd name="T9" fmla="*/ 850 h 906"/>
                <a:gd name="T10" fmla="*/ 96 w 908"/>
                <a:gd name="T11" fmla="*/ 853 h 906"/>
                <a:gd name="T12" fmla="*/ 69 w 908"/>
                <a:gd name="T13" fmla="*/ 853 h 906"/>
                <a:gd name="T14" fmla="*/ 43 w 908"/>
                <a:gd name="T15" fmla="*/ 847 h 906"/>
                <a:gd name="T16" fmla="*/ 16 w 908"/>
                <a:gd name="T17" fmla="*/ 847 h 906"/>
                <a:gd name="T18" fmla="*/ 19 w 908"/>
                <a:gd name="T19" fmla="*/ 807 h 906"/>
                <a:gd name="T20" fmla="*/ 54 w 908"/>
                <a:gd name="T21" fmla="*/ 757 h 906"/>
                <a:gd name="T22" fmla="*/ 101 w 908"/>
                <a:gd name="T23" fmla="*/ 712 h 906"/>
                <a:gd name="T24" fmla="*/ 215 w 908"/>
                <a:gd name="T25" fmla="*/ 669 h 906"/>
                <a:gd name="T26" fmla="*/ 253 w 908"/>
                <a:gd name="T27" fmla="*/ 659 h 906"/>
                <a:gd name="T28" fmla="*/ 239 w 908"/>
                <a:gd name="T29" fmla="*/ 637 h 906"/>
                <a:gd name="T30" fmla="*/ 255 w 908"/>
                <a:gd name="T31" fmla="*/ 526 h 906"/>
                <a:gd name="T32" fmla="*/ 255 w 908"/>
                <a:gd name="T33" fmla="*/ 96 h 906"/>
                <a:gd name="T34" fmla="*/ 401 w 908"/>
                <a:gd name="T35" fmla="*/ 24 h 906"/>
                <a:gd name="T36" fmla="*/ 576 w 908"/>
                <a:gd name="T37" fmla="*/ 3 h 906"/>
                <a:gd name="T38" fmla="*/ 906 w 908"/>
                <a:gd name="T39" fmla="*/ 13 h 906"/>
                <a:gd name="T40" fmla="*/ 903 w 908"/>
                <a:gd name="T41" fmla="*/ 167 h 906"/>
                <a:gd name="T42" fmla="*/ 736 w 908"/>
                <a:gd name="T43" fmla="*/ 374 h 906"/>
                <a:gd name="T44" fmla="*/ 696 w 908"/>
                <a:gd name="T45" fmla="*/ 414 h 906"/>
                <a:gd name="T46" fmla="*/ 667 w 908"/>
                <a:gd name="T47" fmla="*/ 454 h 906"/>
                <a:gd name="T48" fmla="*/ 640 w 908"/>
                <a:gd name="T49" fmla="*/ 489 h 906"/>
                <a:gd name="T50" fmla="*/ 614 w 908"/>
                <a:gd name="T51" fmla="*/ 526 h 906"/>
                <a:gd name="T52" fmla="*/ 592 w 908"/>
                <a:gd name="T53" fmla="*/ 555 h 906"/>
                <a:gd name="T54" fmla="*/ 584 w 908"/>
                <a:gd name="T55" fmla="*/ 584 h 906"/>
                <a:gd name="T56" fmla="*/ 579 w 908"/>
                <a:gd name="T57" fmla="*/ 608 h 906"/>
                <a:gd name="T58" fmla="*/ 566 w 908"/>
                <a:gd name="T59" fmla="*/ 632 h 906"/>
                <a:gd name="T60" fmla="*/ 542 w 908"/>
                <a:gd name="T61" fmla="*/ 643 h 906"/>
                <a:gd name="T62" fmla="*/ 526 w 908"/>
                <a:gd name="T63" fmla="*/ 667 h 906"/>
                <a:gd name="T64" fmla="*/ 537 w 908"/>
                <a:gd name="T65" fmla="*/ 712 h 906"/>
                <a:gd name="T66" fmla="*/ 542 w 908"/>
                <a:gd name="T67" fmla="*/ 738 h 906"/>
                <a:gd name="T68" fmla="*/ 547 w 908"/>
                <a:gd name="T69" fmla="*/ 762 h 906"/>
                <a:gd name="T70" fmla="*/ 550 w 908"/>
                <a:gd name="T71" fmla="*/ 789 h 906"/>
                <a:gd name="T72" fmla="*/ 515 w 908"/>
                <a:gd name="T73" fmla="*/ 789 h 906"/>
                <a:gd name="T74" fmla="*/ 494 w 908"/>
                <a:gd name="T75" fmla="*/ 794 h 906"/>
                <a:gd name="T76" fmla="*/ 486 w 908"/>
                <a:gd name="T77" fmla="*/ 807 h 906"/>
                <a:gd name="T78" fmla="*/ 481 w 908"/>
                <a:gd name="T79" fmla="*/ 818 h 906"/>
                <a:gd name="T80" fmla="*/ 468 w 908"/>
                <a:gd name="T81" fmla="*/ 823 h 906"/>
                <a:gd name="T82" fmla="*/ 457 w 908"/>
                <a:gd name="T83" fmla="*/ 821 h 906"/>
                <a:gd name="T84" fmla="*/ 446 w 908"/>
                <a:gd name="T85" fmla="*/ 823 h 906"/>
                <a:gd name="T86" fmla="*/ 430 w 908"/>
                <a:gd name="T87" fmla="*/ 826 h 906"/>
                <a:gd name="T88" fmla="*/ 417 w 908"/>
                <a:gd name="T89" fmla="*/ 831 h 906"/>
                <a:gd name="T90" fmla="*/ 409 w 908"/>
                <a:gd name="T91" fmla="*/ 839 h 906"/>
                <a:gd name="T92" fmla="*/ 399 w 908"/>
                <a:gd name="T93" fmla="*/ 853 h 906"/>
                <a:gd name="T94" fmla="*/ 388 w 908"/>
                <a:gd name="T95" fmla="*/ 861 h 906"/>
                <a:gd name="T96" fmla="*/ 377 w 908"/>
                <a:gd name="T97" fmla="*/ 866 h 906"/>
                <a:gd name="T98" fmla="*/ 361 w 908"/>
                <a:gd name="T99" fmla="*/ 871 h 906"/>
                <a:gd name="T100" fmla="*/ 356 w 908"/>
                <a:gd name="T101" fmla="*/ 884 h 906"/>
                <a:gd name="T102" fmla="*/ 351 w 908"/>
                <a:gd name="T103" fmla="*/ 890 h 906"/>
                <a:gd name="T104" fmla="*/ 335 w 908"/>
                <a:gd name="T105" fmla="*/ 906 h 906"/>
                <a:gd name="T106" fmla="*/ 316 w 908"/>
                <a:gd name="T107" fmla="*/ 906 h 906"/>
                <a:gd name="T108" fmla="*/ 306 w 908"/>
                <a:gd name="T109" fmla="*/ 898 h 906"/>
                <a:gd name="T110" fmla="*/ 290 w 908"/>
                <a:gd name="T111" fmla="*/ 900 h 906"/>
                <a:gd name="T112" fmla="*/ 269 w 908"/>
                <a:gd name="T113" fmla="*/ 89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08" h="906">
                  <a:moveTo>
                    <a:pt x="253" y="884"/>
                  </a:moveTo>
                  <a:lnTo>
                    <a:pt x="250" y="884"/>
                  </a:lnTo>
                  <a:lnTo>
                    <a:pt x="247" y="882"/>
                  </a:lnTo>
                  <a:lnTo>
                    <a:pt x="245" y="882"/>
                  </a:lnTo>
                  <a:lnTo>
                    <a:pt x="242" y="879"/>
                  </a:lnTo>
                  <a:lnTo>
                    <a:pt x="239" y="879"/>
                  </a:lnTo>
                  <a:lnTo>
                    <a:pt x="239" y="876"/>
                  </a:lnTo>
                  <a:lnTo>
                    <a:pt x="237" y="876"/>
                  </a:lnTo>
                  <a:lnTo>
                    <a:pt x="237" y="874"/>
                  </a:lnTo>
                  <a:lnTo>
                    <a:pt x="234" y="874"/>
                  </a:lnTo>
                  <a:lnTo>
                    <a:pt x="231" y="874"/>
                  </a:lnTo>
                  <a:lnTo>
                    <a:pt x="231" y="871"/>
                  </a:lnTo>
                  <a:lnTo>
                    <a:pt x="229" y="871"/>
                  </a:lnTo>
                  <a:lnTo>
                    <a:pt x="226" y="871"/>
                  </a:lnTo>
                  <a:lnTo>
                    <a:pt x="226" y="869"/>
                  </a:lnTo>
                  <a:lnTo>
                    <a:pt x="223" y="869"/>
                  </a:lnTo>
                  <a:lnTo>
                    <a:pt x="221" y="869"/>
                  </a:lnTo>
                  <a:lnTo>
                    <a:pt x="218" y="869"/>
                  </a:lnTo>
                  <a:lnTo>
                    <a:pt x="215" y="866"/>
                  </a:lnTo>
                  <a:lnTo>
                    <a:pt x="213" y="866"/>
                  </a:lnTo>
                  <a:lnTo>
                    <a:pt x="210" y="866"/>
                  </a:lnTo>
                  <a:lnTo>
                    <a:pt x="207" y="866"/>
                  </a:lnTo>
                  <a:lnTo>
                    <a:pt x="207" y="863"/>
                  </a:lnTo>
                  <a:lnTo>
                    <a:pt x="205" y="863"/>
                  </a:lnTo>
                  <a:lnTo>
                    <a:pt x="202" y="863"/>
                  </a:lnTo>
                  <a:lnTo>
                    <a:pt x="200" y="863"/>
                  </a:lnTo>
                  <a:lnTo>
                    <a:pt x="197" y="863"/>
                  </a:lnTo>
                  <a:lnTo>
                    <a:pt x="197" y="861"/>
                  </a:lnTo>
                  <a:lnTo>
                    <a:pt x="194" y="861"/>
                  </a:lnTo>
                  <a:lnTo>
                    <a:pt x="192" y="861"/>
                  </a:lnTo>
                  <a:lnTo>
                    <a:pt x="189" y="861"/>
                  </a:lnTo>
                  <a:lnTo>
                    <a:pt x="186" y="858"/>
                  </a:lnTo>
                  <a:lnTo>
                    <a:pt x="181" y="858"/>
                  </a:lnTo>
                  <a:lnTo>
                    <a:pt x="170" y="855"/>
                  </a:lnTo>
                  <a:lnTo>
                    <a:pt x="168" y="855"/>
                  </a:lnTo>
                  <a:lnTo>
                    <a:pt x="168" y="853"/>
                  </a:lnTo>
                  <a:lnTo>
                    <a:pt x="162" y="853"/>
                  </a:lnTo>
                  <a:lnTo>
                    <a:pt x="160" y="853"/>
                  </a:lnTo>
                  <a:lnTo>
                    <a:pt x="157" y="853"/>
                  </a:lnTo>
                  <a:lnTo>
                    <a:pt x="154" y="853"/>
                  </a:lnTo>
                  <a:lnTo>
                    <a:pt x="152" y="853"/>
                  </a:lnTo>
                  <a:lnTo>
                    <a:pt x="149" y="853"/>
                  </a:lnTo>
                  <a:lnTo>
                    <a:pt x="149" y="850"/>
                  </a:lnTo>
                  <a:lnTo>
                    <a:pt x="144" y="850"/>
                  </a:lnTo>
                  <a:lnTo>
                    <a:pt x="141" y="850"/>
                  </a:lnTo>
                  <a:lnTo>
                    <a:pt x="138" y="850"/>
                  </a:lnTo>
                  <a:lnTo>
                    <a:pt x="133" y="850"/>
                  </a:lnTo>
                  <a:lnTo>
                    <a:pt x="128" y="850"/>
                  </a:lnTo>
                  <a:lnTo>
                    <a:pt x="125" y="850"/>
                  </a:lnTo>
                  <a:lnTo>
                    <a:pt x="123" y="850"/>
                  </a:lnTo>
                  <a:lnTo>
                    <a:pt x="120" y="850"/>
                  </a:lnTo>
                  <a:lnTo>
                    <a:pt x="115" y="850"/>
                  </a:lnTo>
                  <a:lnTo>
                    <a:pt x="112" y="850"/>
                  </a:lnTo>
                  <a:lnTo>
                    <a:pt x="109" y="850"/>
                  </a:lnTo>
                  <a:lnTo>
                    <a:pt x="107" y="850"/>
                  </a:lnTo>
                  <a:lnTo>
                    <a:pt x="104" y="850"/>
                  </a:lnTo>
                  <a:lnTo>
                    <a:pt x="104" y="853"/>
                  </a:lnTo>
                  <a:lnTo>
                    <a:pt x="101" y="853"/>
                  </a:lnTo>
                  <a:lnTo>
                    <a:pt x="99" y="853"/>
                  </a:lnTo>
                  <a:lnTo>
                    <a:pt x="96" y="853"/>
                  </a:lnTo>
                  <a:lnTo>
                    <a:pt x="93" y="853"/>
                  </a:lnTo>
                  <a:lnTo>
                    <a:pt x="91" y="853"/>
                  </a:lnTo>
                  <a:lnTo>
                    <a:pt x="88" y="853"/>
                  </a:lnTo>
                  <a:lnTo>
                    <a:pt x="85" y="853"/>
                  </a:lnTo>
                  <a:lnTo>
                    <a:pt x="83" y="853"/>
                  </a:lnTo>
                  <a:lnTo>
                    <a:pt x="80" y="853"/>
                  </a:lnTo>
                  <a:lnTo>
                    <a:pt x="77" y="853"/>
                  </a:lnTo>
                  <a:lnTo>
                    <a:pt x="75" y="853"/>
                  </a:lnTo>
                  <a:lnTo>
                    <a:pt x="72" y="853"/>
                  </a:lnTo>
                  <a:lnTo>
                    <a:pt x="69" y="853"/>
                  </a:lnTo>
                  <a:lnTo>
                    <a:pt x="67" y="853"/>
                  </a:lnTo>
                  <a:lnTo>
                    <a:pt x="64" y="853"/>
                  </a:lnTo>
                  <a:lnTo>
                    <a:pt x="62" y="850"/>
                  </a:lnTo>
                  <a:lnTo>
                    <a:pt x="59" y="850"/>
                  </a:lnTo>
                  <a:lnTo>
                    <a:pt x="56" y="850"/>
                  </a:lnTo>
                  <a:lnTo>
                    <a:pt x="54" y="850"/>
                  </a:lnTo>
                  <a:lnTo>
                    <a:pt x="51" y="850"/>
                  </a:lnTo>
                  <a:lnTo>
                    <a:pt x="48" y="847"/>
                  </a:lnTo>
                  <a:lnTo>
                    <a:pt x="46" y="847"/>
                  </a:lnTo>
                  <a:lnTo>
                    <a:pt x="43" y="847"/>
                  </a:lnTo>
                  <a:lnTo>
                    <a:pt x="40" y="847"/>
                  </a:lnTo>
                  <a:lnTo>
                    <a:pt x="38" y="847"/>
                  </a:lnTo>
                  <a:lnTo>
                    <a:pt x="35" y="847"/>
                  </a:lnTo>
                  <a:lnTo>
                    <a:pt x="32" y="847"/>
                  </a:lnTo>
                  <a:lnTo>
                    <a:pt x="30" y="847"/>
                  </a:lnTo>
                  <a:lnTo>
                    <a:pt x="27" y="847"/>
                  </a:lnTo>
                  <a:lnTo>
                    <a:pt x="24" y="847"/>
                  </a:lnTo>
                  <a:lnTo>
                    <a:pt x="22" y="847"/>
                  </a:lnTo>
                  <a:lnTo>
                    <a:pt x="19" y="847"/>
                  </a:lnTo>
                  <a:lnTo>
                    <a:pt x="16" y="847"/>
                  </a:lnTo>
                  <a:lnTo>
                    <a:pt x="11" y="850"/>
                  </a:lnTo>
                  <a:lnTo>
                    <a:pt x="8" y="850"/>
                  </a:lnTo>
                  <a:lnTo>
                    <a:pt x="8" y="845"/>
                  </a:lnTo>
                  <a:lnTo>
                    <a:pt x="6" y="839"/>
                  </a:lnTo>
                  <a:lnTo>
                    <a:pt x="3" y="829"/>
                  </a:lnTo>
                  <a:lnTo>
                    <a:pt x="0" y="823"/>
                  </a:lnTo>
                  <a:lnTo>
                    <a:pt x="6" y="818"/>
                  </a:lnTo>
                  <a:lnTo>
                    <a:pt x="8" y="818"/>
                  </a:lnTo>
                  <a:lnTo>
                    <a:pt x="16" y="810"/>
                  </a:lnTo>
                  <a:lnTo>
                    <a:pt x="19" y="807"/>
                  </a:lnTo>
                  <a:lnTo>
                    <a:pt x="27" y="799"/>
                  </a:lnTo>
                  <a:lnTo>
                    <a:pt x="30" y="797"/>
                  </a:lnTo>
                  <a:lnTo>
                    <a:pt x="38" y="789"/>
                  </a:lnTo>
                  <a:lnTo>
                    <a:pt x="38" y="778"/>
                  </a:lnTo>
                  <a:lnTo>
                    <a:pt x="38" y="776"/>
                  </a:lnTo>
                  <a:lnTo>
                    <a:pt x="40" y="773"/>
                  </a:lnTo>
                  <a:lnTo>
                    <a:pt x="40" y="770"/>
                  </a:lnTo>
                  <a:lnTo>
                    <a:pt x="40" y="768"/>
                  </a:lnTo>
                  <a:lnTo>
                    <a:pt x="40" y="765"/>
                  </a:lnTo>
                  <a:lnTo>
                    <a:pt x="54" y="757"/>
                  </a:lnTo>
                  <a:lnTo>
                    <a:pt x="62" y="749"/>
                  </a:lnTo>
                  <a:lnTo>
                    <a:pt x="67" y="744"/>
                  </a:lnTo>
                  <a:lnTo>
                    <a:pt x="69" y="741"/>
                  </a:lnTo>
                  <a:lnTo>
                    <a:pt x="72" y="738"/>
                  </a:lnTo>
                  <a:lnTo>
                    <a:pt x="75" y="736"/>
                  </a:lnTo>
                  <a:lnTo>
                    <a:pt x="85" y="725"/>
                  </a:lnTo>
                  <a:lnTo>
                    <a:pt x="85" y="722"/>
                  </a:lnTo>
                  <a:lnTo>
                    <a:pt x="91" y="717"/>
                  </a:lnTo>
                  <a:lnTo>
                    <a:pt x="99" y="714"/>
                  </a:lnTo>
                  <a:lnTo>
                    <a:pt x="101" y="712"/>
                  </a:lnTo>
                  <a:lnTo>
                    <a:pt x="109" y="706"/>
                  </a:lnTo>
                  <a:lnTo>
                    <a:pt x="117" y="701"/>
                  </a:lnTo>
                  <a:lnTo>
                    <a:pt x="133" y="706"/>
                  </a:lnTo>
                  <a:lnTo>
                    <a:pt x="157" y="704"/>
                  </a:lnTo>
                  <a:lnTo>
                    <a:pt x="170" y="701"/>
                  </a:lnTo>
                  <a:lnTo>
                    <a:pt x="181" y="693"/>
                  </a:lnTo>
                  <a:lnTo>
                    <a:pt x="194" y="685"/>
                  </a:lnTo>
                  <a:lnTo>
                    <a:pt x="205" y="675"/>
                  </a:lnTo>
                  <a:lnTo>
                    <a:pt x="210" y="672"/>
                  </a:lnTo>
                  <a:lnTo>
                    <a:pt x="215" y="669"/>
                  </a:lnTo>
                  <a:lnTo>
                    <a:pt x="218" y="667"/>
                  </a:lnTo>
                  <a:lnTo>
                    <a:pt x="226" y="667"/>
                  </a:lnTo>
                  <a:lnTo>
                    <a:pt x="229" y="667"/>
                  </a:lnTo>
                  <a:lnTo>
                    <a:pt x="231" y="667"/>
                  </a:lnTo>
                  <a:lnTo>
                    <a:pt x="234" y="667"/>
                  </a:lnTo>
                  <a:lnTo>
                    <a:pt x="239" y="664"/>
                  </a:lnTo>
                  <a:lnTo>
                    <a:pt x="242" y="664"/>
                  </a:lnTo>
                  <a:lnTo>
                    <a:pt x="245" y="661"/>
                  </a:lnTo>
                  <a:lnTo>
                    <a:pt x="250" y="659"/>
                  </a:lnTo>
                  <a:lnTo>
                    <a:pt x="253" y="659"/>
                  </a:lnTo>
                  <a:lnTo>
                    <a:pt x="250" y="656"/>
                  </a:lnTo>
                  <a:lnTo>
                    <a:pt x="245" y="653"/>
                  </a:lnTo>
                  <a:lnTo>
                    <a:pt x="242" y="653"/>
                  </a:lnTo>
                  <a:lnTo>
                    <a:pt x="239" y="651"/>
                  </a:lnTo>
                  <a:lnTo>
                    <a:pt x="239" y="648"/>
                  </a:lnTo>
                  <a:lnTo>
                    <a:pt x="239" y="645"/>
                  </a:lnTo>
                  <a:lnTo>
                    <a:pt x="239" y="643"/>
                  </a:lnTo>
                  <a:lnTo>
                    <a:pt x="239" y="640"/>
                  </a:lnTo>
                  <a:lnTo>
                    <a:pt x="237" y="637"/>
                  </a:lnTo>
                  <a:lnTo>
                    <a:pt x="239" y="637"/>
                  </a:lnTo>
                  <a:lnTo>
                    <a:pt x="239" y="635"/>
                  </a:lnTo>
                  <a:lnTo>
                    <a:pt x="239" y="632"/>
                  </a:lnTo>
                  <a:lnTo>
                    <a:pt x="242" y="629"/>
                  </a:lnTo>
                  <a:lnTo>
                    <a:pt x="245" y="629"/>
                  </a:lnTo>
                  <a:lnTo>
                    <a:pt x="250" y="627"/>
                  </a:lnTo>
                  <a:lnTo>
                    <a:pt x="253" y="624"/>
                  </a:lnTo>
                  <a:lnTo>
                    <a:pt x="255" y="624"/>
                  </a:lnTo>
                  <a:lnTo>
                    <a:pt x="255" y="614"/>
                  </a:lnTo>
                  <a:lnTo>
                    <a:pt x="255" y="584"/>
                  </a:lnTo>
                  <a:lnTo>
                    <a:pt x="255" y="526"/>
                  </a:lnTo>
                  <a:lnTo>
                    <a:pt x="253" y="489"/>
                  </a:lnTo>
                  <a:lnTo>
                    <a:pt x="255" y="446"/>
                  </a:lnTo>
                  <a:lnTo>
                    <a:pt x="255" y="414"/>
                  </a:lnTo>
                  <a:lnTo>
                    <a:pt x="255" y="359"/>
                  </a:lnTo>
                  <a:lnTo>
                    <a:pt x="255" y="316"/>
                  </a:lnTo>
                  <a:lnTo>
                    <a:pt x="255" y="271"/>
                  </a:lnTo>
                  <a:lnTo>
                    <a:pt x="253" y="250"/>
                  </a:lnTo>
                  <a:lnTo>
                    <a:pt x="255" y="186"/>
                  </a:lnTo>
                  <a:lnTo>
                    <a:pt x="253" y="127"/>
                  </a:lnTo>
                  <a:lnTo>
                    <a:pt x="255" y="96"/>
                  </a:lnTo>
                  <a:lnTo>
                    <a:pt x="261" y="93"/>
                  </a:lnTo>
                  <a:lnTo>
                    <a:pt x="269" y="90"/>
                  </a:lnTo>
                  <a:lnTo>
                    <a:pt x="303" y="74"/>
                  </a:lnTo>
                  <a:lnTo>
                    <a:pt x="316" y="66"/>
                  </a:lnTo>
                  <a:lnTo>
                    <a:pt x="327" y="61"/>
                  </a:lnTo>
                  <a:lnTo>
                    <a:pt x="340" y="53"/>
                  </a:lnTo>
                  <a:lnTo>
                    <a:pt x="353" y="48"/>
                  </a:lnTo>
                  <a:lnTo>
                    <a:pt x="367" y="42"/>
                  </a:lnTo>
                  <a:lnTo>
                    <a:pt x="388" y="29"/>
                  </a:lnTo>
                  <a:lnTo>
                    <a:pt x="401" y="24"/>
                  </a:lnTo>
                  <a:lnTo>
                    <a:pt x="433" y="8"/>
                  </a:lnTo>
                  <a:lnTo>
                    <a:pt x="441" y="5"/>
                  </a:lnTo>
                  <a:lnTo>
                    <a:pt x="454" y="5"/>
                  </a:lnTo>
                  <a:lnTo>
                    <a:pt x="465" y="5"/>
                  </a:lnTo>
                  <a:lnTo>
                    <a:pt x="481" y="5"/>
                  </a:lnTo>
                  <a:lnTo>
                    <a:pt x="491" y="5"/>
                  </a:lnTo>
                  <a:lnTo>
                    <a:pt x="510" y="5"/>
                  </a:lnTo>
                  <a:lnTo>
                    <a:pt x="529" y="5"/>
                  </a:lnTo>
                  <a:lnTo>
                    <a:pt x="547" y="3"/>
                  </a:lnTo>
                  <a:lnTo>
                    <a:pt x="576" y="3"/>
                  </a:lnTo>
                  <a:lnTo>
                    <a:pt x="608" y="3"/>
                  </a:lnTo>
                  <a:lnTo>
                    <a:pt x="624" y="3"/>
                  </a:lnTo>
                  <a:lnTo>
                    <a:pt x="677" y="3"/>
                  </a:lnTo>
                  <a:lnTo>
                    <a:pt x="685" y="3"/>
                  </a:lnTo>
                  <a:lnTo>
                    <a:pt x="704" y="3"/>
                  </a:lnTo>
                  <a:lnTo>
                    <a:pt x="860" y="0"/>
                  </a:lnTo>
                  <a:lnTo>
                    <a:pt x="906" y="3"/>
                  </a:lnTo>
                  <a:lnTo>
                    <a:pt x="906" y="5"/>
                  </a:lnTo>
                  <a:lnTo>
                    <a:pt x="906" y="11"/>
                  </a:lnTo>
                  <a:lnTo>
                    <a:pt x="906" y="13"/>
                  </a:lnTo>
                  <a:lnTo>
                    <a:pt x="906" y="16"/>
                  </a:lnTo>
                  <a:lnTo>
                    <a:pt x="906" y="19"/>
                  </a:lnTo>
                  <a:lnTo>
                    <a:pt x="906" y="24"/>
                  </a:lnTo>
                  <a:lnTo>
                    <a:pt x="906" y="29"/>
                  </a:lnTo>
                  <a:lnTo>
                    <a:pt x="906" y="32"/>
                  </a:lnTo>
                  <a:lnTo>
                    <a:pt x="906" y="34"/>
                  </a:lnTo>
                  <a:lnTo>
                    <a:pt x="906" y="45"/>
                  </a:lnTo>
                  <a:lnTo>
                    <a:pt x="908" y="48"/>
                  </a:lnTo>
                  <a:lnTo>
                    <a:pt x="906" y="77"/>
                  </a:lnTo>
                  <a:lnTo>
                    <a:pt x="903" y="167"/>
                  </a:lnTo>
                  <a:lnTo>
                    <a:pt x="903" y="202"/>
                  </a:lnTo>
                  <a:lnTo>
                    <a:pt x="903" y="231"/>
                  </a:lnTo>
                  <a:lnTo>
                    <a:pt x="850" y="276"/>
                  </a:lnTo>
                  <a:lnTo>
                    <a:pt x="821" y="303"/>
                  </a:lnTo>
                  <a:lnTo>
                    <a:pt x="799" y="321"/>
                  </a:lnTo>
                  <a:lnTo>
                    <a:pt x="768" y="345"/>
                  </a:lnTo>
                  <a:lnTo>
                    <a:pt x="746" y="364"/>
                  </a:lnTo>
                  <a:lnTo>
                    <a:pt x="741" y="369"/>
                  </a:lnTo>
                  <a:lnTo>
                    <a:pt x="738" y="372"/>
                  </a:lnTo>
                  <a:lnTo>
                    <a:pt x="736" y="374"/>
                  </a:lnTo>
                  <a:lnTo>
                    <a:pt x="733" y="377"/>
                  </a:lnTo>
                  <a:lnTo>
                    <a:pt x="730" y="380"/>
                  </a:lnTo>
                  <a:lnTo>
                    <a:pt x="722" y="388"/>
                  </a:lnTo>
                  <a:lnTo>
                    <a:pt x="720" y="390"/>
                  </a:lnTo>
                  <a:lnTo>
                    <a:pt x="717" y="393"/>
                  </a:lnTo>
                  <a:lnTo>
                    <a:pt x="714" y="396"/>
                  </a:lnTo>
                  <a:lnTo>
                    <a:pt x="704" y="406"/>
                  </a:lnTo>
                  <a:lnTo>
                    <a:pt x="701" y="409"/>
                  </a:lnTo>
                  <a:lnTo>
                    <a:pt x="699" y="412"/>
                  </a:lnTo>
                  <a:lnTo>
                    <a:pt x="696" y="414"/>
                  </a:lnTo>
                  <a:lnTo>
                    <a:pt x="693" y="417"/>
                  </a:lnTo>
                  <a:lnTo>
                    <a:pt x="691" y="420"/>
                  </a:lnTo>
                  <a:lnTo>
                    <a:pt x="688" y="425"/>
                  </a:lnTo>
                  <a:lnTo>
                    <a:pt x="683" y="433"/>
                  </a:lnTo>
                  <a:lnTo>
                    <a:pt x="680" y="433"/>
                  </a:lnTo>
                  <a:lnTo>
                    <a:pt x="680" y="436"/>
                  </a:lnTo>
                  <a:lnTo>
                    <a:pt x="677" y="436"/>
                  </a:lnTo>
                  <a:lnTo>
                    <a:pt x="677" y="438"/>
                  </a:lnTo>
                  <a:lnTo>
                    <a:pt x="672" y="444"/>
                  </a:lnTo>
                  <a:lnTo>
                    <a:pt x="667" y="454"/>
                  </a:lnTo>
                  <a:lnTo>
                    <a:pt x="664" y="454"/>
                  </a:lnTo>
                  <a:lnTo>
                    <a:pt x="664" y="457"/>
                  </a:lnTo>
                  <a:lnTo>
                    <a:pt x="661" y="459"/>
                  </a:lnTo>
                  <a:lnTo>
                    <a:pt x="656" y="467"/>
                  </a:lnTo>
                  <a:lnTo>
                    <a:pt x="653" y="470"/>
                  </a:lnTo>
                  <a:lnTo>
                    <a:pt x="651" y="475"/>
                  </a:lnTo>
                  <a:lnTo>
                    <a:pt x="645" y="483"/>
                  </a:lnTo>
                  <a:lnTo>
                    <a:pt x="643" y="483"/>
                  </a:lnTo>
                  <a:lnTo>
                    <a:pt x="643" y="486"/>
                  </a:lnTo>
                  <a:lnTo>
                    <a:pt x="640" y="489"/>
                  </a:lnTo>
                  <a:lnTo>
                    <a:pt x="640" y="491"/>
                  </a:lnTo>
                  <a:lnTo>
                    <a:pt x="637" y="491"/>
                  </a:lnTo>
                  <a:lnTo>
                    <a:pt x="635" y="497"/>
                  </a:lnTo>
                  <a:lnTo>
                    <a:pt x="630" y="502"/>
                  </a:lnTo>
                  <a:lnTo>
                    <a:pt x="630" y="505"/>
                  </a:lnTo>
                  <a:lnTo>
                    <a:pt x="627" y="507"/>
                  </a:lnTo>
                  <a:lnTo>
                    <a:pt x="624" y="513"/>
                  </a:lnTo>
                  <a:lnTo>
                    <a:pt x="622" y="513"/>
                  </a:lnTo>
                  <a:lnTo>
                    <a:pt x="616" y="523"/>
                  </a:lnTo>
                  <a:lnTo>
                    <a:pt x="614" y="526"/>
                  </a:lnTo>
                  <a:lnTo>
                    <a:pt x="611" y="529"/>
                  </a:lnTo>
                  <a:lnTo>
                    <a:pt x="608" y="531"/>
                  </a:lnTo>
                  <a:lnTo>
                    <a:pt x="606" y="534"/>
                  </a:lnTo>
                  <a:lnTo>
                    <a:pt x="606" y="536"/>
                  </a:lnTo>
                  <a:lnTo>
                    <a:pt x="598" y="544"/>
                  </a:lnTo>
                  <a:lnTo>
                    <a:pt x="595" y="547"/>
                  </a:lnTo>
                  <a:lnTo>
                    <a:pt x="595" y="550"/>
                  </a:lnTo>
                  <a:lnTo>
                    <a:pt x="595" y="552"/>
                  </a:lnTo>
                  <a:lnTo>
                    <a:pt x="592" y="552"/>
                  </a:lnTo>
                  <a:lnTo>
                    <a:pt x="592" y="555"/>
                  </a:lnTo>
                  <a:lnTo>
                    <a:pt x="590" y="560"/>
                  </a:lnTo>
                  <a:lnTo>
                    <a:pt x="590" y="563"/>
                  </a:lnTo>
                  <a:lnTo>
                    <a:pt x="587" y="568"/>
                  </a:lnTo>
                  <a:lnTo>
                    <a:pt x="584" y="574"/>
                  </a:lnTo>
                  <a:lnTo>
                    <a:pt x="584" y="576"/>
                  </a:lnTo>
                  <a:lnTo>
                    <a:pt x="582" y="576"/>
                  </a:lnTo>
                  <a:lnTo>
                    <a:pt x="582" y="579"/>
                  </a:lnTo>
                  <a:lnTo>
                    <a:pt x="582" y="582"/>
                  </a:lnTo>
                  <a:lnTo>
                    <a:pt x="584" y="582"/>
                  </a:lnTo>
                  <a:lnTo>
                    <a:pt x="584" y="584"/>
                  </a:lnTo>
                  <a:lnTo>
                    <a:pt x="584" y="587"/>
                  </a:lnTo>
                  <a:lnTo>
                    <a:pt x="584" y="590"/>
                  </a:lnTo>
                  <a:lnTo>
                    <a:pt x="584" y="592"/>
                  </a:lnTo>
                  <a:lnTo>
                    <a:pt x="584" y="595"/>
                  </a:lnTo>
                  <a:lnTo>
                    <a:pt x="587" y="598"/>
                  </a:lnTo>
                  <a:lnTo>
                    <a:pt x="587" y="600"/>
                  </a:lnTo>
                  <a:lnTo>
                    <a:pt x="587" y="603"/>
                  </a:lnTo>
                  <a:lnTo>
                    <a:pt x="584" y="606"/>
                  </a:lnTo>
                  <a:lnTo>
                    <a:pt x="582" y="606"/>
                  </a:lnTo>
                  <a:lnTo>
                    <a:pt x="579" y="608"/>
                  </a:lnTo>
                  <a:lnTo>
                    <a:pt x="576" y="608"/>
                  </a:lnTo>
                  <a:lnTo>
                    <a:pt x="574" y="608"/>
                  </a:lnTo>
                  <a:lnTo>
                    <a:pt x="568" y="614"/>
                  </a:lnTo>
                  <a:lnTo>
                    <a:pt x="566" y="616"/>
                  </a:lnTo>
                  <a:lnTo>
                    <a:pt x="563" y="619"/>
                  </a:lnTo>
                  <a:lnTo>
                    <a:pt x="563" y="621"/>
                  </a:lnTo>
                  <a:lnTo>
                    <a:pt x="566" y="624"/>
                  </a:lnTo>
                  <a:lnTo>
                    <a:pt x="566" y="627"/>
                  </a:lnTo>
                  <a:lnTo>
                    <a:pt x="566" y="629"/>
                  </a:lnTo>
                  <a:lnTo>
                    <a:pt x="566" y="632"/>
                  </a:lnTo>
                  <a:lnTo>
                    <a:pt x="566" y="635"/>
                  </a:lnTo>
                  <a:lnTo>
                    <a:pt x="563" y="637"/>
                  </a:lnTo>
                  <a:lnTo>
                    <a:pt x="561" y="637"/>
                  </a:lnTo>
                  <a:lnTo>
                    <a:pt x="558" y="640"/>
                  </a:lnTo>
                  <a:lnTo>
                    <a:pt x="555" y="640"/>
                  </a:lnTo>
                  <a:lnTo>
                    <a:pt x="555" y="643"/>
                  </a:lnTo>
                  <a:lnTo>
                    <a:pt x="550" y="643"/>
                  </a:lnTo>
                  <a:lnTo>
                    <a:pt x="547" y="643"/>
                  </a:lnTo>
                  <a:lnTo>
                    <a:pt x="545" y="643"/>
                  </a:lnTo>
                  <a:lnTo>
                    <a:pt x="542" y="643"/>
                  </a:lnTo>
                  <a:lnTo>
                    <a:pt x="539" y="645"/>
                  </a:lnTo>
                  <a:lnTo>
                    <a:pt x="537" y="645"/>
                  </a:lnTo>
                  <a:lnTo>
                    <a:pt x="534" y="645"/>
                  </a:lnTo>
                  <a:lnTo>
                    <a:pt x="529" y="648"/>
                  </a:lnTo>
                  <a:lnTo>
                    <a:pt x="526" y="651"/>
                  </a:lnTo>
                  <a:lnTo>
                    <a:pt x="526" y="653"/>
                  </a:lnTo>
                  <a:lnTo>
                    <a:pt x="526" y="656"/>
                  </a:lnTo>
                  <a:lnTo>
                    <a:pt x="526" y="661"/>
                  </a:lnTo>
                  <a:lnTo>
                    <a:pt x="526" y="664"/>
                  </a:lnTo>
                  <a:lnTo>
                    <a:pt x="526" y="667"/>
                  </a:lnTo>
                  <a:lnTo>
                    <a:pt x="526" y="669"/>
                  </a:lnTo>
                  <a:lnTo>
                    <a:pt x="529" y="672"/>
                  </a:lnTo>
                  <a:lnTo>
                    <a:pt x="529" y="677"/>
                  </a:lnTo>
                  <a:lnTo>
                    <a:pt x="529" y="680"/>
                  </a:lnTo>
                  <a:lnTo>
                    <a:pt x="531" y="683"/>
                  </a:lnTo>
                  <a:lnTo>
                    <a:pt x="534" y="696"/>
                  </a:lnTo>
                  <a:lnTo>
                    <a:pt x="534" y="704"/>
                  </a:lnTo>
                  <a:lnTo>
                    <a:pt x="537" y="706"/>
                  </a:lnTo>
                  <a:lnTo>
                    <a:pt x="537" y="709"/>
                  </a:lnTo>
                  <a:lnTo>
                    <a:pt x="537" y="712"/>
                  </a:lnTo>
                  <a:lnTo>
                    <a:pt x="539" y="717"/>
                  </a:lnTo>
                  <a:lnTo>
                    <a:pt x="539" y="720"/>
                  </a:lnTo>
                  <a:lnTo>
                    <a:pt x="539" y="722"/>
                  </a:lnTo>
                  <a:lnTo>
                    <a:pt x="539" y="725"/>
                  </a:lnTo>
                  <a:lnTo>
                    <a:pt x="539" y="728"/>
                  </a:lnTo>
                  <a:lnTo>
                    <a:pt x="542" y="728"/>
                  </a:lnTo>
                  <a:lnTo>
                    <a:pt x="542" y="730"/>
                  </a:lnTo>
                  <a:lnTo>
                    <a:pt x="542" y="733"/>
                  </a:lnTo>
                  <a:lnTo>
                    <a:pt x="542" y="736"/>
                  </a:lnTo>
                  <a:lnTo>
                    <a:pt x="542" y="738"/>
                  </a:lnTo>
                  <a:lnTo>
                    <a:pt x="545" y="741"/>
                  </a:lnTo>
                  <a:lnTo>
                    <a:pt x="545" y="744"/>
                  </a:lnTo>
                  <a:lnTo>
                    <a:pt x="545" y="746"/>
                  </a:lnTo>
                  <a:lnTo>
                    <a:pt x="545" y="749"/>
                  </a:lnTo>
                  <a:lnTo>
                    <a:pt x="545" y="752"/>
                  </a:lnTo>
                  <a:lnTo>
                    <a:pt x="547" y="752"/>
                  </a:lnTo>
                  <a:lnTo>
                    <a:pt x="547" y="754"/>
                  </a:lnTo>
                  <a:lnTo>
                    <a:pt x="547" y="757"/>
                  </a:lnTo>
                  <a:lnTo>
                    <a:pt x="547" y="760"/>
                  </a:lnTo>
                  <a:lnTo>
                    <a:pt x="547" y="762"/>
                  </a:lnTo>
                  <a:lnTo>
                    <a:pt x="550" y="768"/>
                  </a:lnTo>
                  <a:lnTo>
                    <a:pt x="550" y="773"/>
                  </a:lnTo>
                  <a:lnTo>
                    <a:pt x="553" y="776"/>
                  </a:lnTo>
                  <a:lnTo>
                    <a:pt x="553" y="778"/>
                  </a:lnTo>
                  <a:lnTo>
                    <a:pt x="553" y="781"/>
                  </a:lnTo>
                  <a:lnTo>
                    <a:pt x="553" y="784"/>
                  </a:lnTo>
                  <a:lnTo>
                    <a:pt x="555" y="786"/>
                  </a:lnTo>
                  <a:lnTo>
                    <a:pt x="555" y="789"/>
                  </a:lnTo>
                  <a:lnTo>
                    <a:pt x="553" y="789"/>
                  </a:lnTo>
                  <a:lnTo>
                    <a:pt x="550" y="789"/>
                  </a:lnTo>
                  <a:lnTo>
                    <a:pt x="547" y="789"/>
                  </a:lnTo>
                  <a:lnTo>
                    <a:pt x="545" y="789"/>
                  </a:lnTo>
                  <a:lnTo>
                    <a:pt x="542" y="789"/>
                  </a:lnTo>
                  <a:lnTo>
                    <a:pt x="539" y="789"/>
                  </a:lnTo>
                  <a:lnTo>
                    <a:pt x="537" y="789"/>
                  </a:lnTo>
                  <a:lnTo>
                    <a:pt x="526" y="789"/>
                  </a:lnTo>
                  <a:lnTo>
                    <a:pt x="523" y="789"/>
                  </a:lnTo>
                  <a:lnTo>
                    <a:pt x="521" y="789"/>
                  </a:lnTo>
                  <a:lnTo>
                    <a:pt x="518" y="789"/>
                  </a:lnTo>
                  <a:lnTo>
                    <a:pt x="515" y="789"/>
                  </a:lnTo>
                  <a:lnTo>
                    <a:pt x="513" y="789"/>
                  </a:lnTo>
                  <a:lnTo>
                    <a:pt x="510" y="789"/>
                  </a:lnTo>
                  <a:lnTo>
                    <a:pt x="507" y="789"/>
                  </a:lnTo>
                  <a:lnTo>
                    <a:pt x="505" y="789"/>
                  </a:lnTo>
                  <a:lnTo>
                    <a:pt x="502" y="789"/>
                  </a:lnTo>
                  <a:lnTo>
                    <a:pt x="499" y="789"/>
                  </a:lnTo>
                  <a:lnTo>
                    <a:pt x="499" y="791"/>
                  </a:lnTo>
                  <a:lnTo>
                    <a:pt x="497" y="791"/>
                  </a:lnTo>
                  <a:lnTo>
                    <a:pt x="497" y="794"/>
                  </a:lnTo>
                  <a:lnTo>
                    <a:pt x="494" y="794"/>
                  </a:lnTo>
                  <a:lnTo>
                    <a:pt x="494" y="797"/>
                  </a:lnTo>
                  <a:lnTo>
                    <a:pt x="491" y="797"/>
                  </a:lnTo>
                  <a:lnTo>
                    <a:pt x="491" y="799"/>
                  </a:lnTo>
                  <a:lnTo>
                    <a:pt x="489" y="799"/>
                  </a:lnTo>
                  <a:lnTo>
                    <a:pt x="489" y="802"/>
                  </a:lnTo>
                  <a:lnTo>
                    <a:pt x="486" y="802"/>
                  </a:lnTo>
                  <a:lnTo>
                    <a:pt x="486" y="805"/>
                  </a:lnTo>
                  <a:lnTo>
                    <a:pt x="484" y="805"/>
                  </a:lnTo>
                  <a:lnTo>
                    <a:pt x="484" y="807"/>
                  </a:lnTo>
                  <a:lnTo>
                    <a:pt x="486" y="807"/>
                  </a:lnTo>
                  <a:lnTo>
                    <a:pt x="486" y="810"/>
                  </a:lnTo>
                  <a:lnTo>
                    <a:pt x="486" y="813"/>
                  </a:lnTo>
                  <a:lnTo>
                    <a:pt x="484" y="813"/>
                  </a:lnTo>
                  <a:lnTo>
                    <a:pt x="484" y="810"/>
                  </a:lnTo>
                  <a:lnTo>
                    <a:pt x="481" y="810"/>
                  </a:lnTo>
                  <a:lnTo>
                    <a:pt x="481" y="813"/>
                  </a:lnTo>
                  <a:lnTo>
                    <a:pt x="484" y="813"/>
                  </a:lnTo>
                  <a:lnTo>
                    <a:pt x="484" y="815"/>
                  </a:lnTo>
                  <a:lnTo>
                    <a:pt x="481" y="815"/>
                  </a:lnTo>
                  <a:lnTo>
                    <a:pt x="481" y="818"/>
                  </a:lnTo>
                  <a:lnTo>
                    <a:pt x="478" y="818"/>
                  </a:lnTo>
                  <a:lnTo>
                    <a:pt x="476" y="821"/>
                  </a:lnTo>
                  <a:lnTo>
                    <a:pt x="476" y="823"/>
                  </a:lnTo>
                  <a:lnTo>
                    <a:pt x="476" y="826"/>
                  </a:lnTo>
                  <a:lnTo>
                    <a:pt x="473" y="826"/>
                  </a:lnTo>
                  <a:lnTo>
                    <a:pt x="473" y="823"/>
                  </a:lnTo>
                  <a:lnTo>
                    <a:pt x="473" y="821"/>
                  </a:lnTo>
                  <a:lnTo>
                    <a:pt x="470" y="821"/>
                  </a:lnTo>
                  <a:lnTo>
                    <a:pt x="468" y="821"/>
                  </a:lnTo>
                  <a:lnTo>
                    <a:pt x="468" y="823"/>
                  </a:lnTo>
                  <a:lnTo>
                    <a:pt x="465" y="823"/>
                  </a:lnTo>
                  <a:lnTo>
                    <a:pt x="465" y="821"/>
                  </a:lnTo>
                  <a:lnTo>
                    <a:pt x="465" y="818"/>
                  </a:lnTo>
                  <a:lnTo>
                    <a:pt x="465" y="821"/>
                  </a:lnTo>
                  <a:lnTo>
                    <a:pt x="462" y="821"/>
                  </a:lnTo>
                  <a:lnTo>
                    <a:pt x="460" y="821"/>
                  </a:lnTo>
                  <a:lnTo>
                    <a:pt x="462" y="821"/>
                  </a:lnTo>
                  <a:lnTo>
                    <a:pt x="462" y="823"/>
                  </a:lnTo>
                  <a:lnTo>
                    <a:pt x="460" y="823"/>
                  </a:lnTo>
                  <a:lnTo>
                    <a:pt x="457" y="821"/>
                  </a:lnTo>
                  <a:lnTo>
                    <a:pt x="454" y="823"/>
                  </a:lnTo>
                  <a:lnTo>
                    <a:pt x="452" y="823"/>
                  </a:lnTo>
                  <a:lnTo>
                    <a:pt x="452" y="821"/>
                  </a:lnTo>
                  <a:lnTo>
                    <a:pt x="454" y="818"/>
                  </a:lnTo>
                  <a:lnTo>
                    <a:pt x="452" y="818"/>
                  </a:lnTo>
                  <a:lnTo>
                    <a:pt x="449" y="818"/>
                  </a:lnTo>
                  <a:lnTo>
                    <a:pt x="449" y="821"/>
                  </a:lnTo>
                  <a:lnTo>
                    <a:pt x="446" y="818"/>
                  </a:lnTo>
                  <a:lnTo>
                    <a:pt x="446" y="821"/>
                  </a:lnTo>
                  <a:lnTo>
                    <a:pt x="446" y="823"/>
                  </a:lnTo>
                  <a:lnTo>
                    <a:pt x="444" y="821"/>
                  </a:lnTo>
                  <a:lnTo>
                    <a:pt x="441" y="823"/>
                  </a:lnTo>
                  <a:lnTo>
                    <a:pt x="441" y="826"/>
                  </a:lnTo>
                  <a:lnTo>
                    <a:pt x="438" y="826"/>
                  </a:lnTo>
                  <a:lnTo>
                    <a:pt x="438" y="823"/>
                  </a:lnTo>
                  <a:lnTo>
                    <a:pt x="436" y="826"/>
                  </a:lnTo>
                  <a:lnTo>
                    <a:pt x="433" y="826"/>
                  </a:lnTo>
                  <a:lnTo>
                    <a:pt x="433" y="823"/>
                  </a:lnTo>
                  <a:lnTo>
                    <a:pt x="433" y="826"/>
                  </a:lnTo>
                  <a:lnTo>
                    <a:pt x="430" y="826"/>
                  </a:lnTo>
                  <a:lnTo>
                    <a:pt x="430" y="829"/>
                  </a:lnTo>
                  <a:lnTo>
                    <a:pt x="430" y="826"/>
                  </a:lnTo>
                  <a:lnTo>
                    <a:pt x="428" y="826"/>
                  </a:lnTo>
                  <a:lnTo>
                    <a:pt x="425" y="829"/>
                  </a:lnTo>
                  <a:lnTo>
                    <a:pt x="422" y="831"/>
                  </a:lnTo>
                  <a:lnTo>
                    <a:pt x="420" y="829"/>
                  </a:lnTo>
                  <a:lnTo>
                    <a:pt x="417" y="829"/>
                  </a:lnTo>
                  <a:lnTo>
                    <a:pt x="415" y="829"/>
                  </a:lnTo>
                  <a:lnTo>
                    <a:pt x="415" y="831"/>
                  </a:lnTo>
                  <a:lnTo>
                    <a:pt x="417" y="831"/>
                  </a:lnTo>
                  <a:lnTo>
                    <a:pt x="415" y="831"/>
                  </a:lnTo>
                  <a:lnTo>
                    <a:pt x="412" y="831"/>
                  </a:lnTo>
                  <a:lnTo>
                    <a:pt x="412" y="834"/>
                  </a:lnTo>
                  <a:lnTo>
                    <a:pt x="415" y="834"/>
                  </a:lnTo>
                  <a:lnTo>
                    <a:pt x="412" y="834"/>
                  </a:lnTo>
                  <a:lnTo>
                    <a:pt x="412" y="837"/>
                  </a:lnTo>
                  <a:lnTo>
                    <a:pt x="415" y="839"/>
                  </a:lnTo>
                  <a:lnTo>
                    <a:pt x="412" y="839"/>
                  </a:lnTo>
                  <a:lnTo>
                    <a:pt x="409" y="837"/>
                  </a:lnTo>
                  <a:lnTo>
                    <a:pt x="409" y="839"/>
                  </a:lnTo>
                  <a:lnTo>
                    <a:pt x="407" y="839"/>
                  </a:lnTo>
                  <a:lnTo>
                    <a:pt x="404" y="839"/>
                  </a:lnTo>
                  <a:lnTo>
                    <a:pt x="404" y="842"/>
                  </a:lnTo>
                  <a:lnTo>
                    <a:pt x="407" y="842"/>
                  </a:lnTo>
                  <a:lnTo>
                    <a:pt x="409" y="845"/>
                  </a:lnTo>
                  <a:lnTo>
                    <a:pt x="407" y="845"/>
                  </a:lnTo>
                  <a:lnTo>
                    <a:pt x="407" y="847"/>
                  </a:lnTo>
                  <a:lnTo>
                    <a:pt x="404" y="847"/>
                  </a:lnTo>
                  <a:lnTo>
                    <a:pt x="401" y="850"/>
                  </a:lnTo>
                  <a:lnTo>
                    <a:pt x="399" y="853"/>
                  </a:lnTo>
                  <a:lnTo>
                    <a:pt x="396" y="853"/>
                  </a:lnTo>
                  <a:lnTo>
                    <a:pt x="396" y="855"/>
                  </a:lnTo>
                  <a:lnTo>
                    <a:pt x="393" y="855"/>
                  </a:lnTo>
                  <a:lnTo>
                    <a:pt x="393" y="853"/>
                  </a:lnTo>
                  <a:lnTo>
                    <a:pt x="391" y="855"/>
                  </a:lnTo>
                  <a:lnTo>
                    <a:pt x="391" y="858"/>
                  </a:lnTo>
                  <a:lnTo>
                    <a:pt x="391" y="861"/>
                  </a:lnTo>
                  <a:lnTo>
                    <a:pt x="388" y="861"/>
                  </a:lnTo>
                  <a:lnTo>
                    <a:pt x="385" y="861"/>
                  </a:lnTo>
                  <a:lnTo>
                    <a:pt x="388" y="861"/>
                  </a:lnTo>
                  <a:lnTo>
                    <a:pt x="388" y="863"/>
                  </a:lnTo>
                  <a:lnTo>
                    <a:pt x="385" y="863"/>
                  </a:lnTo>
                  <a:lnTo>
                    <a:pt x="385" y="861"/>
                  </a:lnTo>
                  <a:lnTo>
                    <a:pt x="383" y="861"/>
                  </a:lnTo>
                  <a:lnTo>
                    <a:pt x="383" y="863"/>
                  </a:lnTo>
                  <a:lnTo>
                    <a:pt x="383" y="866"/>
                  </a:lnTo>
                  <a:lnTo>
                    <a:pt x="380" y="866"/>
                  </a:lnTo>
                  <a:lnTo>
                    <a:pt x="380" y="869"/>
                  </a:lnTo>
                  <a:lnTo>
                    <a:pt x="377" y="869"/>
                  </a:lnTo>
                  <a:lnTo>
                    <a:pt x="377" y="866"/>
                  </a:lnTo>
                  <a:lnTo>
                    <a:pt x="375" y="866"/>
                  </a:lnTo>
                  <a:lnTo>
                    <a:pt x="375" y="863"/>
                  </a:lnTo>
                  <a:lnTo>
                    <a:pt x="372" y="863"/>
                  </a:lnTo>
                  <a:lnTo>
                    <a:pt x="372" y="866"/>
                  </a:lnTo>
                  <a:lnTo>
                    <a:pt x="369" y="869"/>
                  </a:lnTo>
                  <a:lnTo>
                    <a:pt x="367" y="869"/>
                  </a:lnTo>
                  <a:lnTo>
                    <a:pt x="364" y="869"/>
                  </a:lnTo>
                  <a:lnTo>
                    <a:pt x="364" y="871"/>
                  </a:lnTo>
                  <a:lnTo>
                    <a:pt x="361" y="869"/>
                  </a:lnTo>
                  <a:lnTo>
                    <a:pt x="361" y="871"/>
                  </a:lnTo>
                  <a:lnTo>
                    <a:pt x="361" y="874"/>
                  </a:lnTo>
                  <a:lnTo>
                    <a:pt x="359" y="874"/>
                  </a:lnTo>
                  <a:lnTo>
                    <a:pt x="359" y="876"/>
                  </a:lnTo>
                  <a:lnTo>
                    <a:pt x="361" y="876"/>
                  </a:lnTo>
                  <a:lnTo>
                    <a:pt x="359" y="876"/>
                  </a:lnTo>
                  <a:lnTo>
                    <a:pt x="356" y="879"/>
                  </a:lnTo>
                  <a:lnTo>
                    <a:pt x="356" y="882"/>
                  </a:lnTo>
                  <a:lnTo>
                    <a:pt x="353" y="879"/>
                  </a:lnTo>
                  <a:lnTo>
                    <a:pt x="353" y="882"/>
                  </a:lnTo>
                  <a:lnTo>
                    <a:pt x="356" y="884"/>
                  </a:lnTo>
                  <a:lnTo>
                    <a:pt x="359" y="882"/>
                  </a:lnTo>
                  <a:lnTo>
                    <a:pt x="356" y="884"/>
                  </a:lnTo>
                  <a:lnTo>
                    <a:pt x="356" y="887"/>
                  </a:lnTo>
                  <a:lnTo>
                    <a:pt x="356" y="890"/>
                  </a:lnTo>
                  <a:lnTo>
                    <a:pt x="359" y="890"/>
                  </a:lnTo>
                  <a:lnTo>
                    <a:pt x="356" y="890"/>
                  </a:lnTo>
                  <a:lnTo>
                    <a:pt x="356" y="892"/>
                  </a:lnTo>
                  <a:lnTo>
                    <a:pt x="353" y="892"/>
                  </a:lnTo>
                  <a:lnTo>
                    <a:pt x="351" y="892"/>
                  </a:lnTo>
                  <a:lnTo>
                    <a:pt x="351" y="890"/>
                  </a:lnTo>
                  <a:lnTo>
                    <a:pt x="348" y="892"/>
                  </a:lnTo>
                  <a:lnTo>
                    <a:pt x="346" y="895"/>
                  </a:lnTo>
                  <a:lnTo>
                    <a:pt x="346" y="898"/>
                  </a:lnTo>
                  <a:lnTo>
                    <a:pt x="346" y="900"/>
                  </a:lnTo>
                  <a:lnTo>
                    <a:pt x="346" y="903"/>
                  </a:lnTo>
                  <a:lnTo>
                    <a:pt x="343" y="903"/>
                  </a:lnTo>
                  <a:lnTo>
                    <a:pt x="343" y="906"/>
                  </a:lnTo>
                  <a:lnTo>
                    <a:pt x="340" y="906"/>
                  </a:lnTo>
                  <a:lnTo>
                    <a:pt x="338" y="906"/>
                  </a:lnTo>
                  <a:lnTo>
                    <a:pt x="335" y="906"/>
                  </a:lnTo>
                  <a:lnTo>
                    <a:pt x="332" y="906"/>
                  </a:lnTo>
                  <a:lnTo>
                    <a:pt x="330" y="903"/>
                  </a:lnTo>
                  <a:lnTo>
                    <a:pt x="330" y="906"/>
                  </a:lnTo>
                  <a:lnTo>
                    <a:pt x="330" y="903"/>
                  </a:lnTo>
                  <a:lnTo>
                    <a:pt x="327" y="903"/>
                  </a:lnTo>
                  <a:lnTo>
                    <a:pt x="324" y="906"/>
                  </a:lnTo>
                  <a:lnTo>
                    <a:pt x="324" y="903"/>
                  </a:lnTo>
                  <a:lnTo>
                    <a:pt x="322" y="903"/>
                  </a:lnTo>
                  <a:lnTo>
                    <a:pt x="319" y="903"/>
                  </a:lnTo>
                  <a:lnTo>
                    <a:pt x="316" y="906"/>
                  </a:lnTo>
                  <a:lnTo>
                    <a:pt x="316" y="903"/>
                  </a:lnTo>
                  <a:lnTo>
                    <a:pt x="314" y="903"/>
                  </a:lnTo>
                  <a:lnTo>
                    <a:pt x="314" y="900"/>
                  </a:lnTo>
                  <a:lnTo>
                    <a:pt x="311" y="900"/>
                  </a:lnTo>
                  <a:lnTo>
                    <a:pt x="308" y="900"/>
                  </a:lnTo>
                  <a:lnTo>
                    <a:pt x="306" y="903"/>
                  </a:lnTo>
                  <a:lnTo>
                    <a:pt x="308" y="903"/>
                  </a:lnTo>
                  <a:lnTo>
                    <a:pt x="306" y="903"/>
                  </a:lnTo>
                  <a:lnTo>
                    <a:pt x="306" y="900"/>
                  </a:lnTo>
                  <a:lnTo>
                    <a:pt x="306" y="898"/>
                  </a:lnTo>
                  <a:lnTo>
                    <a:pt x="303" y="898"/>
                  </a:lnTo>
                  <a:lnTo>
                    <a:pt x="300" y="898"/>
                  </a:lnTo>
                  <a:lnTo>
                    <a:pt x="298" y="898"/>
                  </a:lnTo>
                  <a:lnTo>
                    <a:pt x="295" y="898"/>
                  </a:lnTo>
                  <a:lnTo>
                    <a:pt x="292" y="895"/>
                  </a:lnTo>
                  <a:lnTo>
                    <a:pt x="290" y="895"/>
                  </a:lnTo>
                  <a:lnTo>
                    <a:pt x="287" y="895"/>
                  </a:lnTo>
                  <a:lnTo>
                    <a:pt x="287" y="898"/>
                  </a:lnTo>
                  <a:lnTo>
                    <a:pt x="290" y="898"/>
                  </a:lnTo>
                  <a:lnTo>
                    <a:pt x="290" y="900"/>
                  </a:lnTo>
                  <a:lnTo>
                    <a:pt x="287" y="900"/>
                  </a:lnTo>
                  <a:lnTo>
                    <a:pt x="284" y="900"/>
                  </a:lnTo>
                  <a:lnTo>
                    <a:pt x="284" y="898"/>
                  </a:lnTo>
                  <a:lnTo>
                    <a:pt x="282" y="898"/>
                  </a:lnTo>
                  <a:lnTo>
                    <a:pt x="282" y="900"/>
                  </a:lnTo>
                  <a:lnTo>
                    <a:pt x="279" y="898"/>
                  </a:lnTo>
                  <a:lnTo>
                    <a:pt x="276" y="898"/>
                  </a:lnTo>
                  <a:lnTo>
                    <a:pt x="274" y="898"/>
                  </a:lnTo>
                  <a:lnTo>
                    <a:pt x="271" y="898"/>
                  </a:lnTo>
                  <a:lnTo>
                    <a:pt x="269" y="895"/>
                  </a:lnTo>
                  <a:lnTo>
                    <a:pt x="266" y="895"/>
                  </a:lnTo>
                  <a:lnTo>
                    <a:pt x="266" y="892"/>
                  </a:lnTo>
                  <a:lnTo>
                    <a:pt x="263" y="892"/>
                  </a:lnTo>
                  <a:lnTo>
                    <a:pt x="263" y="890"/>
                  </a:lnTo>
                  <a:lnTo>
                    <a:pt x="261" y="890"/>
                  </a:lnTo>
                  <a:lnTo>
                    <a:pt x="258" y="887"/>
                  </a:lnTo>
                  <a:lnTo>
                    <a:pt x="253" y="884"/>
                  </a:lnTo>
                  <a:close/>
                </a:path>
              </a:pathLst>
            </a:custGeom>
            <a:solidFill>
              <a:schemeClr val="accent5">
                <a:lumMod val="75000"/>
              </a:schemeClr>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7">
              <a:extLst>
                <a:ext uri="{FF2B5EF4-FFF2-40B4-BE49-F238E27FC236}">
                  <a16:creationId xmlns:a16="http://schemas.microsoft.com/office/drawing/2014/main" id="{AEECDCAF-D1B9-5F9C-9E9C-E4C18B0E560F}"/>
                </a:ext>
              </a:extLst>
            </p:cNvPr>
            <p:cNvSpPr>
              <a:spLocks/>
            </p:cNvSpPr>
            <p:nvPr/>
          </p:nvSpPr>
          <p:spPr bwMode="auto">
            <a:xfrm>
              <a:off x="1845" y="2700"/>
              <a:ext cx="391" cy="539"/>
            </a:xfrm>
            <a:custGeom>
              <a:avLst/>
              <a:gdLst>
                <a:gd name="T0" fmla="*/ 215 w 391"/>
                <a:gd name="T1" fmla="*/ 512 h 539"/>
                <a:gd name="T2" fmla="*/ 218 w 391"/>
                <a:gd name="T3" fmla="*/ 531 h 539"/>
                <a:gd name="T4" fmla="*/ 205 w 391"/>
                <a:gd name="T5" fmla="*/ 534 h 539"/>
                <a:gd name="T6" fmla="*/ 194 w 391"/>
                <a:gd name="T7" fmla="*/ 520 h 539"/>
                <a:gd name="T8" fmla="*/ 184 w 391"/>
                <a:gd name="T9" fmla="*/ 507 h 539"/>
                <a:gd name="T10" fmla="*/ 165 w 391"/>
                <a:gd name="T11" fmla="*/ 502 h 539"/>
                <a:gd name="T12" fmla="*/ 149 w 391"/>
                <a:gd name="T13" fmla="*/ 494 h 539"/>
                <a:gd name="T14" fmla="*/ 141 w 391"/>
                <a:gd name="T15" fmla="*/ 473 h 539"/>
                <a:gd name="T16" fmla="*/ 130 w 391"/>
                <a:gd name="T17" fmla="*/ 462 h 539"/>
                <a:gd name="T18" fmla="*/ 115 w 391"/>
                <a:gd name="T19" fmla="*/ 451 h 539"/>
                <a:gd name="T20" fmla="*/ 101 w 391"/>
                <a:gd name="T21" fmla="*/ 435 h 539"/>
                <a:gd name="T22" fmla="*/ 85 w 391"/>
                <a:gd name="T23" fmla="*/ 422 h 539"/>
                <a:gd name="T24" fmla="*/ 69 w 391"/>
                <a:gd name="T25" fmla="*/ 406 h 539"/>
                <a:gd name="T26" fmla="*/ 51 w 391"/>
                <a:gd name="T27" fmla="*/ 398 h 539"/>
                <a:gd name="T28" fmla="*/ 48 w 391"/>
                <a:gd name="T29" fmla="*/ 380 h 539"/>
                <a:gd name="T30" fmla="*/ 40 w 391"/>
                <a:gd name="T31" fmla="*/ 390 h 539"/>
                <a:gd name="T32" fmla="*/ 32 w 391"/>
                <a:gd name="T33" fmla="*/ 380 h 539"/>
                <a:gd name="T34" fmla="*/ 30 w 391"/>
                <a:gd name="T35" fmla="*/ 364 h 539"/>
                <a:gd name="T36" fmla="*/ 22 w 391"/>
                <a:gd name="T37" fmla="*/ 335 h 539"/>
                <a:gd name="T38" fmla="*/ 43 w 391"/>
                <a:gd name="T39" fmla="*/ 316 h 539"/>
                <a:gd name="T40" fmla="*/ 8 w 391"/>
                <a:gd name="T41" fmla="*/ 295 h 539"/>
                <a:gd name="T42" fmla="*/ 6 w 391"/>
                <a:gd name="T43" fmla="*/ 265 h 539"/>
                <a:gd name="T44" fmla="*/ 35 w 391"/>
                <a:gd name="T45" fmla="*/ 255 h 539"/>
                <a:gd name="T46" fmla="*/ 53 w 391"/>
                <a:gd name="T47" fmla="*/ 250 h 539"/>
                <a:gd name="T48" fmla="*/ 67 w 391"/>
                <a:gd name="T49" fmla="*/ 239 h 539"/>
                <a:gd name="T50" fmla="*/ 69 w 391"/>
                <a:gd name="T51" fmla="*/ 212 h 539"/>
                <a:gd name="T52" fmla="*/ 83 w 391"/>
                <a:gd name="T53" fmla="*/ 202 h 539"/>
                <a:gd name="T54" fmla="*/ 101 w 391"/>
                <a:gd name="T55" fmla="*/ 188 h 539"/>
                <a:gd name="T56" fmla="*/ 120 w 391"/>
                <a:gd name="T57" fmla="*/ 178 h 539"/>
                <a:gd name="T58" fmla="*/ 128 w 391"/>
                <a:gd name="T59" fmla="*/ 154 h 539"/>
                <a:gd name="T60" fmla="*/ 162 w 391"/>
                <a:gd name="T61" fmla="*/ 162 h 539"/>
                <a:gd name="T62" fmla="*/ 189 w 391"/>
                <a:gd name="T63" fmla="*/ 149 h 539"/>
                <a:gd name="T64" fmla="*/ 207 w 391"/>
                <a:gd name="T65" fmla="*/ 133 h 539"/>
                <a:gd name="T66" fmla="*/ 229 w 391"/>
                <a:gd name="T67" fmla="*/ 114 h 539"/>
                <a:gd name="T68" fmla="*/ 237 w 391"/>
                <a:gd name="T69" fmla="*/ 93 h 539"/>
                <a:gd name="T70" fmla="*/ 245 w 391"/>
                <a:gd name="T71" fmla="*/ 74 h 539"/>
                <a:gd name="T72" fmla="*/ 255 w 391"/>
                <a:gd name="T73" fmla="*/ 58 h 539"/>
                <a:gd name="T74" fmla="*/ 271 w 391"/>
                <a:gd name="T75" fmla="*/ 45 h 539"/>
                <a:gd name="T76" fmla="*/ 311 w 391"/>
                <a:gd name="T77" fmla="*/ 26 h 539"/>
                <a:gd name="T78" fmla="*/ 343 w 391"/>
                <a:gd name="T79" fmla="*/ 5 h 539"/>
                <a:gd name="T80" fmla="*/ 359 w 391"/>
                <a:gd name="T81" fmla="*/ 45 h 539"/>
                <a:gd name="T82" fmla="*/ 361 w 391"/>
                <a:gd name="T83" fmla="*/ 95 h 539"/>
                <a:gd name="T84" fmla="*/ 375 w 391"/>
                <a:gd name="T85" fmla="*/ 125 h 539"/>
                <a:gd name="T86" fmla="*/ 385 w 391"/>
                <a:gd name="T87" fmla="*/ 146 h 539"/>
                <a:gd name="T88" fmla="*/ 377 w 391"/>
                <a:gd name="T89" fmla="*/ 167 h 539"/>
                <a:gd name="T90" fmla="*/ 359 w 391"/>
                <a:gd name="T91" fmla="*/ 178 h 539"/>
                <a:gd name="T92" fmla="*/ 335 w 391"/>
                <a:gd name="T93" fmla="*/ 199 h 539"/>
                <a:gd name="T94" fmla="*/ 306 w 391"/>
                <a:gd name="T95" fmla="*/ 212 h 539"/>
                <a:gd name="T96" fmla="*/ 306 w 391"/>
                <a:gd name="T97" fmla="*/ 239 h 539"/>
                <a:gd name="T98" fmla="*/ 303 w 391"/>
                <a:gd name="T99" fmla="*/ 279 h 539"/>
                <a:gd name="T100" fmla="*/ 292 w 391"/>
                <a:gd name="T101" fmla="*/ 308 h 539"/>
                <a:gd name="T102" fmla="*/ 282 w 391"/>
                <a:gd name="T103" fmla="*/ 327 h 539"/>
                <a:gd name="T104" fmla="*/ 258 w 391"/>
                <a:gd name="T105" fmla="*/ 353 h 539"/>
                <a:gd name="T106" fmla="*/ 231 w 391"/>
                <a:gd name="T107" fmla="*/ 372 h 539"/>
                <a:gd name="T108" fmla="*/ 215 w 391"/>
                <a:gd name="T109" fmla="*/ 388 h 539"/>
                <a:gd name="T110" fmla="*/ 218 w 391"/>
                <a:gd name="T111" fmla="*/ 417 h 539"/>
                <a:gd name="T112" fmla="*/ 215 w 391"/>
                <a:gd name="T113" fmla="*/ 449 h 539"/>
                <a:gd name="T114" fmla="*/ 218 w 391"/>
                <a:gd name="T115" fmla="*/ 478 h 539"/>
                <a:gd name="T116" fmla="*/ 213 w 391"/>
                <a:gd name="T117" fmla="*/ 494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1" h="539">
                  <a:moveTo>
                    <a:pt x="213" y="497"/>
                  </a:moveTo>
                  <a:lnTo>
                    <a:pt x="210" y="497"/>
                  </a:lnTo>
                  <a:lnTo>
                    <a:pt x="210" y="499"/>
                  </a:lnTo>
                  <a:lnTo>
                    <a:pt x="213" y="504"/>
                  </a:lnTo>
                  <a:lnTo>
                    <a:pt x="213" y="507"/>
                  </a:lnTo>
                  <a:lnTo>
                    <a:pt x="213" y="510"/>
                  </a:lnTo>
                  <a:lnTo>
                    <a:pt x="213" y="512"/>
                  </a:lnTo>
                  <a:lnTo>
                    <a:pt x="215" y="512"/>
                  </a:lnTo>
                  <a:lnTo>
                    <a:pt x="215" y="515"/>
                  </a:lnTo>
                  <a:lnTo>
                    <a:pt x="218" y="515"/>
                  </a:lnTo>
                  <a:lnTo>
                    <a:pt x="218" y="518"/>
                  </a:lnTo>
                  <a:lnTo>
                    <a:pt x="221" y="518"/>
                  </a:lnTo>
                  <a:lnTo>
                    <a:pt x="221" y="520"/>
                  </a:lnTo>
                  <a:lnTo>
                    <a:pt x="223" y="526"/>
                  </a:lnTo>
                  <a:lnTo>
                    <a:pt x="221" y="528"/>
                  </a:lnTo>
                  <a:lnTo>
                    <a:pt x="218" y="531"/>
                  </a:lnTo>
                  <a:lnTo>
                    <a:pt x="215" y="531"/>
                  </a:lnTo>
                  <a:lnTo>
                    <a:pt x="213" y="534"/>
                  </a:lnTo>
                  <a:lnTo>
                    <a:pt x="213" y="536"/>
                  </a:lnTo>
                  <a:lnTo>
                    <a:pt x="210" y="536"/>
                  </a:lnTo>
                  <a:lnTo>
                    <a:pt x="210" y="539"/>
                  </a:lnTo>
                  <a:lnTo>
                    <a:pt x="207" y="536"/>
                  </a:lnTo>
                  <a:lnTo>
                    <a:pt x="205" y="536"/>
                  </a:lnTo>
                  <a:lnTo>
                    <a:pt x="205" y="534"/>
                  </a:lnTo>
                  <a:lnTo>
                    <a:pt x="202" y="534"/>
                  </a:lnTo>
                  <a:lnTo>
                    <a:pt x="199" y="531"/>
                  </a:lnTo>
                  <a:lnTo>
                    <a:pt x="199" y="528"/>
                  </a:lnTo>
                  <a:lnTo>
                    <a:pt x="199" y="526"/>
                  </a:lnTo>
                  <a:lnTo>
                    <a:pt x="199" y="523"/>
                  </a:lnTo>
                  <a:lnTo>
                    <a:pt x="197" y="523"/>
                  </a:lnTo>
                  <a:lnTo>
                    <a:pt x="194" y="523"/>
                  </a:lnTo>
                  <a:lnTo>
                    <a:pt x="194" y="520"/>
                  </a:lnTo>
                  <a:lnTo>
                    <a:pt x="194" y="518"/>
                  </a:lnTo>
                  <a:lnTo>
                    <a:pt x="194" y="515"/>
                  </a:lnTo>
                  <a:lnTo>
                    <a:pt x="192" y="515"/>
                  </a:lnTo>
                  <a:lnTo>
                    <a:pt x="189" y="512"/>
                  </a:lnTo>
                  <a:lnTo>
                    <a:pt x="189" y="510"/>
                  </a:lnTo>
                  <a:lnTo>
                    <a:pt x="186" y="510"/>
                  </a:lnTo>
                  <a:lnTo>
                    <a:pt x="186" y="507"/>
                  </a:lnTo>
                  <a:lnTo>
                    <a:pt x="184" y="507"/>
                  </a:lnTo>
                  <a:lnTo>
                    <a:pt x="181" y="504"/>
                  </a:lnTo>
                  <a:lnTo>
                    <a:pt x="178" y="504"/>
                  </a:lnTo>
                  <a:lnTo>
                    <a:pt x="176" y="504"/>
                  </a:lnTo>
                  <a:lnTo>
                    <a:pt x="173" y="504"/>
                  </a:lnTo>
                  <a:lnTo>
                    <a:pt x="170" y="504"/>
                  </a:lnTo>
                  <a:lnTo>
                    <a:pt x="168" y="504"/>
                  </a:lnTo>
                  <a:lnTo>
                    <a:pt x="168" y="502"/>
                  </a:lnTo>
                  <a:lnTo>
                    <a:pt x="165" y="502"/>
                  </a:lnTo>
                  <a:lnTo>
                    <a:pt x="162" y="502"/>
                  </a:lnTo>
                  <a:lnTo>
                    <a:pt x="160" y="504"/>
                  </a:lnTo>
                  <a:lnTo>
                    <a:pt x="157" y="502"/>
                  </a:lnTo>
                  <a:lnTo>
                    <a:pt x="157" y="504"/>
                  </a:lnTo>
                  <a:lnTo>
                    <a:pt x="154" y="502"/>
                  </a:lnTo>
                  <a:lnTo>
                    <a:pt x="152" y="497"/>
                  </a:lnTo>
                  <a:lnTo>
                    <a:pt x="152" y="494"/>
                  </a:lnTo>
                  <a:lnTo>
                    <a:pt x="149" y="494"/>
                  </a:lnTo>
                  <a:lnTo>
                    <a:pt x="149" y="489"/>
                  </a:lnTo>
                  <a:lnTo>
                    <a:pt x="146" y="489"/>
                  </a:lnTo>
                  <a:lnTo>
                    <a:pt x="146" y="486"/>
                  </a:lnTo>
                  <a:lnTo>
                    <a:pt x="144" y="483"/>
                  </a:lnTo>
                  <a:lnTo>
                    <a:pt x="146" y="481"/>
                  </a:lnTo>
                  <a:lnTo>
                    <a:pt x="144" y="478"/>
                  </a:lnTo>
                  <a:lnTo>
                    <a:pt x="141" y="475"/>
                  </a:lnTo>
                  <a:lnTo>
                    <a:pt x="141" y="473"/>
                  </a:lnTo>
                  <a:lnTo>
                    <a:pt x="138" y="473"/>
                  </a:lnTo>
                  <a:lnTo>
                    <a:pt x="138" y="470"/>
                  </a:lnTo>
                  <a:lnTo>
                    <a:pt x="136" y="470"/>
                  </a:lnTo>
                  <a:lnTo>
                    <a:pt x="136" y="467"/>
                  </a:lnTo>
                  <a:lnTo>
                    <a:pt x="133" y="467"/>
                  </a:lnTo>
                  <a:lnTo>
                    <a:pt x="133" y="465"/>
                  </a:lnTo>
                  <a:lnTo>
                    <a:pt x="130" y="465"/>
                  </a:lnTo>
                  <a:lnTo>
                    <a:pt x="130" y="462"/>
                  </a:lnTo>
                  <a:lnTo>
                    <a:pt x="128" y="462"/>
                  </a:lnTo>
                  <a:lnTo>
                    <a:pt x="125" y="459"/>
                  </a:lnTo>
                  <a:lnTo>
                    <a:pt x="122" y="457"/>
                  </a:lnTo>
                  <a:lnTo>
                    <a:pt x="122" y="454"/>
                  </a:lnTo>
                  <a:lnTo>
                    <a:pt x="120" y="454"/>
                  </a:lnTo>
                  <a:lnTo>
                    <a:pt x="120" y="451"/>
                  </a:lnTo>
                  <a:lnTo>
                    <a:pt x="117" y="451"/>
                  </a:lnTo>
                  <a:lnTo>
                    <a:pt x="115" y="451"/>
                  </a:lnTo>
                  <a:lnTo>
                    <a:pt x="112" y="449"/>
                  </a:lnTo>
                  <a:lnTo>
                    <a:pt x="109" y="446"/>
                  </a:lnTo>
                  <a:lnTo>
                    <a:pt x="109" y="443"/>
                  </a:lnTo>
                  <a:lnTo>
                    <a:pt x="107" y="443"/>
                  </a:lnTo>
                  <a:lnTo>
                    <a:pt x="107" y="441"/>
                  </a:lnTo>
                  <a:lnTo>
                    <a:pt x="104" y="441"/>
                  </a:lnTo>
                  <a:lnTo>
                    <a:pt x="104" y="438"/>
                  </a:lnTo>
                  <a:lnTo>
                    <a:pt x="101" y="435"/>
                  </a:lnTo>
                  <a:lnTo>
                    <a:pt x="101" y="433"/>
                  </a:lnTo>
                  <a:lnTo>
                    <a:pt x="99" y="433"/>
                  </a:lnTo>
                  <a:lnTo>
                    <a:pt x="96" y="433"/>
                  </a:lnTo>
                  <a:lnTo>
                    <a:pt x="96" y="430"/>
                  </a:lnTo>
                  <a:lnTo>
                    <a:pt x="93" y="430"/>
                  </a:lnTo>
                  <a:lnTo>
                    <a:pt x="91" y="427"/>
                  </a:lnTo>
                  <a:lnTo>
                    <a:pt x="88" y="425"/>
                  </a:lnTo>
                  <a:lnTo>
                    <a:pt x="85" y="422"/>
                  </a:lnTo>
                  <a:lnTo>
                    <a:pt x="83" y="420"/>
                  </a:lnTo>
                  <a:lnTo>
                    <a:pt x="80" y="420"/>
                  </a:lnTo>
                  <a:lnTo>
                    <a:pt x="77" y="414"/>
                  </a:lnTo>
                  <a:lnTo>
                    <a:pt x="75" y="412"/>
                  </a:lnTo>
                  <a:lnTo>
                    <a:pt x="72" y="412"/>
                  </a:lnTo>
                  <a:lnTo>
                    <a:pt x="72" y="409"/>
                  </a:lnTo>
                  <a:lnTo>
                    <a:pt x="69" y="409"/>
                  </a:lnTo>
                  <a:lnTo>
                    <a:pt x="69" y="406"/>
                  </a:lnTo>
                  <a:lnTo>
                    <a:pt x="67" y="406"/>
                  </a:lnTo>
                  <a:lnTo>
                    <a:pt x="64" y="406"/>
                  </a:lnTo>
                  <a:lnTo>
                    <a:pt x="61" y="404"/>
                  </a:lnTo>
                  <a:lnTo>
                    <a:pt x="59" y="404"/>
                  </a:lnTo>
                  <a:lnTo>
                    <a:pt x="56" y="404"/>
                  </a:lnTo>
                  <a:lnTo>
                    <a:pt x="56" y="401"/>
                  </a:lnTo>
                  <a:lnTo>
                    <a:pt x="53" y="398"/>
                  </a:lnTo>
                  <a:lnTo>
                    <a:pt x="51" y="398"/>
                  </a:lnTo>
                  <a:lnTo>
                    <a:pt x="51" y="396"/>
                  </a:lnTo>
                  <a:lnTo>
                    <a:pt x="53" y="396"/>
                  </a:lnTo>
                  <a:lnTo>
                    <a:pt x="53" y="393"/>
                  </a:lnTo>
                  <a:lnTo>
                    <a:pt x="51" y="390"/>
                  </a:lnTo>
                  <a:lnTo>
                    <a:pt x="51" y="388"/>
                  </a:lnTo>
                  <a:lnTo>
                    <a:pt x="51" y="385"/>
                  </a:lnTo>
                  <a:lnTo>
                    <a:pt x="51" y="382"/>
                  </a:lnTo>
                  <a:lnTo>
                    <a:pt x="48" y="380"/>
                  </a:lnTo>
                  <a:lnTo>
                    <a:pt x="46" y="377"/>
                  </a:lnTo>
                  <a:lnTo>
                    <a:pt x="43" y="377"/>
                  </a:lnTo>
                  <a:lnTo>
                    <a:pt x="43" y="380"/>
                  </a:lnTo>
                  <a:lnTo>
                    <a:pt x="43" y="382"/>
                  </a:lnTo>
                  <a:lnTo>
                    <a:pt x="43" y="385"/>
                  </a:lnTo>
                  <a:lnTo>
                    <a:pt x="40" y="385"/>
                  </a:lnTo>
                  <a:lnTo>
                    <a:pt x="40" y="388"/>
                  </a:lnTo>
                  <a:lnTo>
                    <a:pt x="40" y="390"/>
                  </a:lnTo>
                  <a:lnTo>
                    <a:pt x="40" y="388"/>
                  </a:lnTo>
                  <a:lnTo>
                    <a:pt x="40" y="385"/>
                  </a:lnTo>
                  <a:lnTo>
                    <a:pt x="38" y="385"/>
                  </a:lnTo>
                  <a:lnTo>
                    <a:pt x="35" y="385"/>
                  </a:lnTo>
                  <a:lnTo>
                    <a:pt x="35" y="388"/>
                  </a:lnTo>
                  <a:lnTo>
                    <a:pt x="32" y="385"/>
                  </a:lnTo>
                  <a:lnTo>
                    <a:pt x="32" y="382"/>
                  </a:lnTo>
                  <a:lnTo>
                    <a:pt x="32" y="380"/>
                  </a:lnTo>
                  <a:lnTo>
                    <a:pt x="32" y="377"/>
                  </a:lnTo>
                  <a:lnTo>
                    <a:pt x="30" y="377"/>
                  </a:lnTo>
                  <a:lnTo>
                    <a:pt x="30" y="374"/>
                  </a:lnTo>
                  <a:lnTo>
                    <a:pt x="30" y="369"/>
                  </a:lnTo>
                  <a:lnTo>
                    <a:pt x="30" y="366"/>
                  </a:lnTo>
                  <a:lnTo>
                    <a:pt x="27" y="366"/>
                  </a:lnTo>
                  <a:lnTo>
                    <a:pt x="30" y="366"/>
                  </a:lnTo>
                  <a:lnTo>
                    <a:pt x="30" y="364"/>
                  </a:lnTo>
                  <a:lnTo>
                    <a:pt x="30" y="361"/>
                  </a:lnTo>
                  <a:lnTo>
                    <a:pt x="30" y="356"/>
                  </a:lnTo>
                  <a:lnTo>
                    <a:pt x="30" y="353"/>
                  </a:lnTo>
                  <a:lnTo>
                    <a:pt x="30" y="350"/>
                  </a:lnTo>
                  <a:lnTo>
                    <a:pt x="27" y="348"/>
                  </a:lnTo>
                  <a:lnTo>
                    <a:pt x="27" y="345"/>
                  </a:lnTo>
                  <a:lnTo>
                    <a:pt x="24" y="340"/>
                  </a:lnTo>
                  <a:lnTo>
                    <a:pt x="22" y="335"/>
                  </a:lnTo>
                  <a:lnTo>
                    <a:pt x="24" y="335"/>
                  </a:lnTo>
                  <a:lnTo>
                    <a:pt x="24" y="332"/>
                  </a:lnTo>
                  <a:lnTo>
                    <a:pt x="24" y="329"/>
                  </a:lnTo>
                  <a:lnTo>
                    <a:pt x="27" y="329"/>
                  </a:lnTo>
                  <a:lnTo>
                    <a:pt x="27" y="327"/>
                  </a:lnTo>
                  <a:lnTo>
                    <a:pt x="30" y="321"/>
                  </a:lnTo>
                  <a:lnTo>
                    <a:pt x="35" y="319"/>
                  </a:lnTo>
                  <a:lnTo>
                    <a:pt x="43" y="316"/>
                  </a:lnTo>
                  <a:lnTo>
                    <a:pt x="43" y="308"/>
                  </a:lnTo>
                  <a:lnTo>
                    <a:pt x="38" y="308"/>
                  </a:lnTo>
                  <a:lnTo>
                    <a:pt x="30" y="305"/>
                  </a:lnTo>
                  <a:lnTo>
                    <a:pt x="22" y="305"/>
                  </a:lnTo>
                  <a:lnTo>
                    <a:pt x="14" y="303"/>
                  </a:lnTo>
                  <a:lnTo>
                    <a:pt x="11" y="300"/>
                  </a:lnTo>
                  <a:lnTo>
                    <a:pt x="11" y="297"/>
                  </a:lnTo>
                  <a:lnTo>
                    <a:pt x="8" y="295"/>
                  </a:lnTo>
                  <a:lnTo>
                    <a:pt x="6" y="287"/>
                  </a:lnTo>
                  <a:lnTo>
                    <a:pt x="3" y="281"/>
                  </a:lnTo>
                  <a:lnTo>
                    <a:pt x="0" y="279"/>
                  </a:lnTo>
                  <a:lnTo>
                    <a:pt x="0" y="276"/>
                  </a:lnTo>
                  <a:lnTo>
                    <a:pt x="0" y="268"/>
                  </a:lnTo>
                  <a:lnTo>
                    <a:pt x="3" y="268"/>
                  </a:lnTo>
                  <a:lnTo>
                    <a:pt x="3" y="265"/>
                  </a:lnTo>
                  <a:lnTo>
                    <a:pt x="6" y="265"/>
                  </a:lnTo>
                  <a:lnTo>
                    <a:pt x="8" y="263"/>
                  </a:lnTo>
                  <a:lnTo>
                    <a:pt x="14" y="265"/>
                  </a:lnTo>
                  <a:lnTo>
                    <a:pt x="19" y="265"/>
                  </a:lnTo>
                  <a:lnTo>
                    <a:pt x="22" y="265"/>
                  </a:lnTo>
                  <a:lnTo>
                    <a:pt x="30" y="263"/>
                  </a:lnTo>
                  <a:lnTo>
                    <a:pt x="35" y="260"/>
                  </a:lnTo>
                  <a:lnTo>
                    <a:pt x="35" y="257"/>
                  </a:lnTo>
                  <a:lnTo>
                    <a:pt x="35" y="255"/>
                  </a:lnTo>
                  <a:lnTo>
                    <a:pt x="38" y="255"/>
                  </a:lnTo>
                  <a:lnTo>
                    <a:pt x="38" y="252"/>
                  </a:lnTo>
                  <a:lnTo>
                    <a:pt x="40" y="252"/>
                  </a:lnTo>
                  <a:lnTo>
                    <a:pt x="43" y="250"/>
                  </a:lnTo>
                  <a:lnTo>
                    <a:pt x="46" y="250"/>
                  </a:lnTo>
                  <a:lnTo>
                    <a:pt x="48" y="250"/>
                  </a:lnTo>
                  <a:lnTo>
                    <a:pt x="51" y="250"/>
                  </a:lnTo>
                  <a:lnTo>
                    <a:pt x="53" y="250"/>
                  </a:lnTo>
                  <a:lnTo>
                    <a:pt x="56" y="250"/>
                  </a:lnTo>
                  <a:lnTo>
                    <a:pt x="59" y="252"/>
                  </a:lnTo>
                  <a:lnTo>
                    <a:pt x="61" y="252"/>
                  </a:lnTo>
                  <a:lnTo>
                    <a:pt x="64" y="252"/>
                  </a:lnTo>
                  <a:lnTo>
                    <a:pt x="67" y="252"/>
                  </a:lnTo>
                  <a:lnTo>
                    <a:pt x="67" y="250"/>
                  </a:lnTo>
                  <a:lnTo>
                    <a:pt x="67" y="244"/>
                  </a:lnTo>
                  <a:lnTo>
                    <a:pt x="67" y="239"/>
                  </a:lnTo>
                  <a:lnTo>
                    <a:pt x="67" y="236"/>
                  </a:lnTo>
                  <a:lnTo>
                    <a:pt x="69" y="234"/>
                  </a:lnTo>
                  <a:lnTo>
                    <a:pt x="72" y="226"/>
                  </a:lnTo>
                  <a:lnTo>
                    <a:pt x="72" y="223"/>
                  </a:lnTo>
                  <a:lnTo>
                    <a:pt x="72" y="220"/>
                  </a:lnTo>
                  <a:lnTo>
                    <a:pt x="69" y="218"/>
                  </a:lnTo>
                  <a:lnTo>
                    <a:pt x="69" y="215"/>
                  </a:lnTo>
                  <a:lnTo>
                    <a:pt x="69" y="212"/>
                  </a:lnTo>
                  <a:lnTo>
                    <a:pt x="69" y="210"/>
                  </a:lnTo>
                  <a:lnTo>
                    <a:pt x="69" y="207"/>
                  </a:lnTo>
                  <a:lnTo>
                    <a:pt x="69" y="199"/>
                  </a:lnTo>
                  <a:lnTo>
                    <a:pt x="72" y="199"/>
                  </a:lnTo>
                  <a:lnTo>
                    <a:pt x="75" y="202"/>
                  </a:lnTo>
                  <a:lnTo>
                    <a:pt x="77" y="202"/>
                  </a:lnTo>
                  <a:lnTo>
                    <a:pt x="80" y="204"/>
                  </a:lnTo>
                  <a:lnTo>
                    <a:pt x="83" y="202"/>
                  </a:lnTo>
                  <a:lnTo>
                    <a:pt x="85" y="202"/>
                  </a:lnTo>
                  <a:lnTo>
                    <a:pt x="85" y="196"/>
                  </a:lnTo>
                  <a:lnTo>
                    <a:pt x="88" y="194"/>
                  </a:lnTo>
                  <a:lnTo>
                    <a:pt x="88" y="191"/>
                  </a:lnTo>
                  <a:lnTo>
                    <a:pt x="91" y="186"/>
                  </a:lnTo>
                  <a:lnTo>
                    <a:pt x="93" y="186"/>
                  </a:lnTo>
                  <a:lnTo>
                    <a:pt x="96" y="186"/>
                  </a:lnTo>
                  <a:lnTo>
                    <a:pt x="101" y="188"/>
                  </a:lnTo>
                  <a:lnTo>
                    <a:pt x="104" y="188"/>
                  </a:lnTo>
                  <a:lnTo>
                    <a:pt x="107" y="188"/>
                  </a:lnTo>
                  <a:lnTo>
                    <a:pt x="109" y="188"/>
                  </a:lnTo>
                  <a:lnTo>
                    <a:pt x="112" y="188"/>
                  </a:lnTo>
                  <a:lnTo>
                    <a:pt x="115" y="188"/>
                  </a:lnTo>
                  <a:lnTo>
                    <a:pt x="117" y="188"/>
                  </a:lnTo>
                  <a:lnTo>
                    <a:pt x="117" y="183"/>
                  </a:lnTo>
                  <a:lnTo>
                    <a:pt x="120" y="178"/>
                  </a:lnTo>
                  <a:lnTo>
                    <a:pt x="120" y="175"/>
                  </a:lnTo>
                  <a:lnTo>
                    <a:pt x="120" y="170"/>
                  </a:lnTo>
                  <a:lnTo>
                    <a:pt x="122" y="165"/>
                  </a:lnTo>
                  <a:lnTo>
                    <a:pt x="122" y="162"/>
                  </a:lnTo>
                  <a:lnTo>
                    <a:pt x="125" y="159"/>
                  </a:lnTo>
                  <a:lnTo>
                    <a:pt x="125" y="157"/>
                  </a:lnTo>
                  <a:lnTo>
                    <a:pt x="125" y="154"/>
                  </a:lnTo>
                  <a:lnTo>
                    <a:pt x="128" y="154"/>
                  </a:lnTo>
                  <a:lnTo>
                    <a:pt x="128" y="151"/>
                  </a:lnTo>
                  <a:lnTo>
                    <a:pt x="136" y="154"/>
                  </a:lnTo>
                  <a:lnTo>
                    <a:pt x="138" y="157"/>
                  </a:lnTo>
                  <a:lnTo>
                    <a:pt x="144" y="157"/>
                  </a:lnTo>
                  <a:lnTo>
                    <a:pt x="146" y="159"/>
                  </a:lnTo>
                  <a:lnTo>
                    <a:pt x="154" y="162"/>
                  </a:lnTo>
                  <a:lnTo>
                    <a:pt x="157" y="162"/>
                  </a:lnTo>
                  <a:lnTo>
                    <a:pt x="162" y="162"/>
                  </a:lnTo>
                  <a:lnTo>
                    <a:pt x="165" y="159"/>
                  </a:lnTo>
                  <a:lnTo>
                    <a:pt x="170" y="159"/>
                  </a:lnTo>
                  <a:lnTo>
                    <a:pt x="173" y="157"/>
                  </a:lnTo>
                  <a:lnTo>
                    <a:pt x="178" y="157"/>
                  </a:lnTo>
                  <a:lnTo>
                    <a:pt x="184" y="154"/>
                  </a:lnTo>
                  <a:lnTo>
                    <a:pt x="186" y="151"/>
                  </a:lnTo>
                  <a:lnTo>
                    <a:pt x="189" y="151"/>
                  </a:lnTo>
                  <a:lnTo>
                    <a:pt x="189" y="149"/>
                  </a:lnTo>
                  <a:lnTo>
                    <a:pt x="192" y="149"/>
                  </a:lnTo>
                  <a:lnTo>
                    <a:pt x="194" y="146"/>
                  </a:lnTo>
                  <a:lnTo>
                    <a:pt x="199" y="143"/>
                  </a:lnTo>
                  <a:lnTo>
                    <a:pt x="199" y="141"/>
                  </a:lnTo>
                  <a:lnTo>
                    <a:pt x="202" y="138"/>
                  </a:lnTo>
                  <a:lnTo>
                    <a:pt x="205" y="138"/>
                  </a:lnTo>
                  <a:lnTo>
                    <a:pt x="205" y="135"/>
                  </a:lnTo>
                  <a:lnTo>
                    <a:pt x="207" y="133"/>
                  </a:lnTo>
                  <a:lnTo>
                    <a:pt x="210" y="133"/>
                  </a:lnTo>
                  <a:lnTo>
                    <a:pt x="213" y="130"/>
                  </a:lnTo>
                  <a:lnTo>
                    <a:pt x="215" y="127"/>
                  </a:lnTo>
                  <a:lnTo>
                    <a:pt x="218" y="125"/>
                  </a:lnTo>
                  <a:lnTo>
                    <a:pt x="221" y="125"/>
                  </a:lnTo>
                  <a:lnTo>
                    <a:pt x="223" y="122"/>
                  </a:lnTo>
                  <a:lnTo>
                    <a:pt x="229" y="117"/>
                  </a:lnTo>
                  <a:lnTo>
                    <a:pt x="229" y="114"/>
                  </a:lnTo>
                  <a:lnTo>
                    <a:pt x="231" y="114"/>
                  </a:lnTo>
                  <a:lnTo>
                    <a:pt x="234" y="111"/>
                  </a:lnTo>
                  <a:lnTo>
                    <a:pt x="234" y="109"/>
                  </a:lnTo>
                  <a:lnTo>
                    <a:pt x="234" y="106"/>
                  </a:lnTo>
                  <a:lnTo>
                    <a:pt x="234" y="103"/>
                  </a:lnTo>
                  <a:lnTo>
                    <a:pt x="237" y="101"/>
                  </a:lnTo>
                  <a:lnTo>
                    <a:pt x="237" y="98"/>
                  </a:lnTo>
                  <a:lnTo>
                    <a:pt x="237" y="93"/>
                  </a:lnTo>
                  <a:lnTo>
                    <a:pt x="237" y="87"/>
                  </a:lnTo>
                  <a:lnTo>
                    <a:pt x="237" y="85"/>
                  </a:lnTo>
                  <a:lnTo>
                    <a:pt x="237" y="82"/>
                  </a:lnTo>
                  <a:lnTo>
                    <a:pt x="239" y="82"/>
                  </a:lnTo>
                  <a:lnTo>
                    <a:pt x="239" y="80"/>
                  </a:lnTo>
                  <a:lnTo>
                    <a:pt x="242" y="77"/>
                  </a:lnTo>
                  <a:lnTo>
                    <a:pt x="242" y="74"/>
                  </a:lnTo>
                  <a:lnTo>
                    <a:pt x="245" y="74"/>
                  </a:lnTo>
                  <a:lnTo>
                    <a:pt x="247" y="72"/>
                  </a:lnTo>
                  <a:lnTo>
                    <a:pt x="247" y="69"/>
                  </a:lnTo>
                  <a:lnTo>
                    <a:pt x="250" y="66"/>
                  </a:lnTo>
                  <a:lnTo>
                    <a:pt x="253" y="66"/>
                  </a:lnTo>
                  <a:lnTo>
                    <a:pt x="253" y="64"/>
                  </a:lnTo>
                  <a:lnTo>
                    <a:pt x="253" y="61"/>
                  </a:lnTo>
                  <a:lnTo>
                    <a:pt x="255" y="61"/>
                  </a:lnTo>
                  <a:lnTo>
                    <a:pt x="255" y="58"/>
                  </a:lnTo>
                  <a:lnTo>
                    <a:pt x="258" y="58"/>
                  </a:lnTo>
                  <a:lnTo>
                    <a:pt x="258" y="56"/>
                  </a:lnTo>
                  <a:lnTo>
                    <a:pt x="261" y="56"/>
                  </a:lnTo>
                  <a:lnTo>
                    <a:pt x="261" y="53"/>
                  </a:lnTo>
                  <a:lnTo>
                    <a:pt x="266" y="50"/>
                  </a:lnTo>
                  <a:lnTo>
                    <a:pt x="268" y="48"/>
                  </a:lnTo>
                  <a:lnTo>
                    <a:pt x="271" y="48"/>
                  </a:lnTo>
                  <a:lnTo>
                    <a:pt x="271" y="45"/>
                  </a:lnTo>
                  <a:lnTo>
                    <a:pt x="274" y="45"/>
                  </a:lnTo>
                  <a:lnTo>
                    <a:pt x="276" y="45"/>
                  </a:lnTo>
                  <a:lnTo>
                    <a:pt x="279" y="45"/>
                  </a:lnTo>
                  <a:lnTo>
                    <a:pt x="284" y="42"/>
                  </a:lnTo>
                  <a:lnTo>
                    <a:pt x="292" y="42"/>
                  </a:lnTo>
                  <a:lnTo>
                    <a:pt x="306" y="37"/>
                  </a:lnTo>
                  <a:lnTo>
                    <a:pt x="311" y="37"/>
                  </a:lnTo>
                  <a:lnTo>
                    <a:pt x="311" y="26"/>
                  </a:lnTo>
                  <a:lnTo>
                    <a:pt x="316" y="24"/>
                  </a:lnTo>
                  <a:lnTo>
                    <a:pt x="322" y="24"/>
                  </a:lnTo>
                  <a:lnTo>
                    <a:pt x="324" y="21"/>
                  </a:lnTo>
                  <a:lnTo>
                    <a:pt x="327" y="18"/>
                  </a:lnTo>
                  <a:lnTo>
                    <a:pt x="330" y="0"/>
                  </a:lnTo>
                  <a:lnTo>
                    <a:pt x="335" y="2"/>
                  </a:lnTo>
                  <a:lnTo>
                    <a:pt x="340" y="5"/>
                  </a:lnTo>
                  <a:lnTo>
                    <a:pt x="343" y="5"/>
                  </a:lnTo>
                  <a:lnTo>
                    <a:pt x="345" y="8"/>
                  </a:lnTo>
                  <a:lnTo>
                    <a:pt x="348" y="16"/>
                  </a:lnTo>
                  <a:lnTo>
                    <a:pt x="353" y="21"/>
                  </a:lnTo>
                  <a:lnTo>
                    <a:pt x="356" y="29"/>
                  </a:lnTo>
                  <a:lnTo>
                    <a:pt x="359" y="34"/>
                  </a:lnTo>
                  <a:lnTo>
                    <a:pt x="361" y="37"/>
                  </a:lnTo>
                  <a:lnTo>
                    <a:pt x="359" y="42"/>
                  </a:lnTo>
                  <a:lnTo>
                    <a:pt x="359" y="45"/>
                  </a:lnTo>
                  <a:lnTo>
                    <a:pt x="356" y="56"/>
                  </a:lnTo>
                  <a:lnTo>
                    <a:pt x="356" y="61"/>
                  </a:lnTo>
                  <a:lnTo>
                    <a:pt x="356" y="64"/>
                  </a:lnTo>
                  <a:lnTo>
                    <a:pt x="356" y="69"/>
                  </a:lnTo>
                  <a:lnTo>
                    <a:pt x="359" y="74"/>
                  </a:lnTo>
                  <a:lnTo>
                    <a:pt x="359" y="80"/>
                  </a:lnTo>
                  <a:lnTo>
                    <a:pt x="361" y="87"/>
                  </a:lnTo>
                  <a:lnTo>
                    <a:pt x="361" y="95"/>
                  </a:lnTo>
                  <a:lnTo>
                    <a:pt x="364" y="103"/>
                  </a:lnTo>
                  <a:lnTo>
                    <a:pt x="364" y="111"/>
                  </a:lnTo>
                  <a:lnTo>
                    <a:pt x="367" y="114"/>
                  </a:lnTo>
                  <a:lnTo>
                    <a:pt x="367" y="117"/>
                  </a:lnTo>
                  <a:lnTo>
                    <a:pt x="369" y="119"/>
                  </a:lnTo>
                  <a:lnTo>
                    <a:pt x="372" y="122"/>
                  </a:lnTo>
                  <a:lnTo>
                    <a:pt x="372" y="125"/>
                  </a:lnTo>
                  <a:lnTo>
                    <a:pt x="375" y="125"/>
                  </a:lnTo>
                  <a:lnTo>
                    <a:pt x="377" y="127"/>
                  </a:lnTo>
                  <a:lnTo>
                    <a:pt x="377" y="130"/>
                  </a:lnTo>
                  <a:lnTo>
                    <a:pt x="377" y="133"/>
                  </a:lnTo>
                  <a:lnTo>
                    <a:pt x="380" y="135"/>
                  </a:lnTo>
                  <a:lnTo>
                    <a:pt x="383" y="138"/>
                  </a:lnTo>
                  <a:lnTo>
                    <a:pt x="383" y="141"/>
                  </a:lnTo>
                  <a:lnTo>
                    <a:pt x="385" y="143"/>
                  </a:lnTo>
                  <a:lnTo>
                    <a:pt x="385" y="146"/>
                  </a:lnTo>
                  <a:lnTo>
                    <a:pt x="385" y="151"/>
                  </a:lnTo>
                  <a:lnTo>
                    <a:pt x="388" y="154"/>
                  </a:lnTo>
                  <a:lnTo>
                    <a:pt x="388" y="159"/>
                  </a:lnTo>
                  <a:lnTo>
                    <a:pt x="391" y="165"/>
                  </a:lnTo>
                  <a:lnTo>
                    <a:pt x="388" y="167"/>
                  </a:lnTo>
                  <a:lnTo>
                    <a:pt x="385" y="167"/>
                  </a:lnTo>
                  <a:lnTo>
                    <a:pt x="383" y="167"/>
                  </a:lnTo>
                  <a:lnTo>
                    <a:pt x="377" y="167"/>
                  </a:lnTo>
                  <a:lnTo>
                    <a:pt x="375" y="170"/>
                  </a:lnTo>
                  <a:lnTo>
                    <a:pt x="372" y="170"/>
                  </a:lnTo>
                  <a:lnTo>
                    <a:pt x="369" y="170"/>
                  </a:lnTo>
                  <a:lnTo>
                    <a:pt x="367" y="170"/>
                  </a:lnTo>
                  <a:lnTo>
                    <a:pt x="367" y="172"/>
                  </a:lnTo>
                  <a:lnTo>
                    <a:pt x="364" y="172"/>
                  </a:lnTo>
                  <a:lnTo>
                    <a:pt x="361" y="175"/>
                  </a:lnTo>
                  <a:lnTo>
                    <a:pt x="359" y="178"/>
                  </a:lnTo>
                  <a:lnTo>
                    <a:pt x="356" y="180"/>
                  </a:lnTo>
                  <a:lnTo>
                    <a:pt x="353" y="180"/>
                  </a:lnTo>
                  <a:lnTo>
                    <a:pt x="348" y="186"/>
                  </a:lnTo>
                  <a:lnTo>
                    <a:pt x="345" y="188"/>
                  </a:lnTo>
                  <a:lnTo>
                    <a:pt x="343" y="188"/>
                  </a:lnTo>
                  <a:lnTo>
                    <a:pt x="340" y="194"/>
                  </a:lnTo>
                  <a:lnTo>
                    <a:pt x="337" y="196"/>
                  </a:lnTo>
                  <a:lnTo>
                    <a:pt x="335" y="199"/>
                  </a:lnTo>
                  <a:lnTo>
                    <a:pt x="327" y="204"/>
                  </a:lnTo>
                  <a:lnTo>
                    <a:pt x="319" y="210"/>
                  </a:lnTo>
                  <a:lnTo>
                    <a:pt x="319" y="212"/>
                  </a:lnTo>
                  <a:lnTo>
                    <a:pt x="316" y="212"/>
                  </a:lnTo>
                  <a:lnTo>
                    <a:pt x="314" y="212"/>
                  </a:lnTo>
                  <a:lnTo>
                    <a:pt x="311" y="212"/>
                  </a:lnTo>
                  <a:lnTo>
                    <a:pt x="308" y="212"/>
                  </a:lnTo>
                  <a:lnTo>
                    <a:pt x="306" y="212"/>
                  </a:lnTo>
                  <a:lnTo>
                    <a:pt x="306" y="215"/>
                  </a:lnTo>
                  <a:lnTo>
                    <a:pt x="306" y="218"/>
                  </a:lnTo>
                  <a:lnTo>
                    <a:pt x="306" y="220"/>
                  </a:lnTo>
                  <a:lnTo>
                    <a:pt x="306" y="228"/>
                  </a:lnTo>
                  <a:lnTo>
                    <a:pt x="306" y="231"/>
                  </a:lnTo>
                  <a:lnTo>
                    <a:pt x="306" y="234"/>
                  </a:lnTo>
                  <a:lnTo>
                    <a:pt x="306" y="236"/>
                  </a:lnTo>
                  <a:lnTo>
                    <a:pt x="306" y="239"/>
                  </a:lnTo>
                  <a:lnTo>
                    <a:pt x="306" y="242"/>
                  </a:lnTo>
                  <a:lnTo>
                    <a:pt x="306" y="260"/>
                  </a:lnTo>
                  <a:lnTo>
                    <a:pt x="306" y="263"/>
                  </a:lnTo>
                  <a:lnTo>
                    <a:pt x="306" y="265"/>
                  </a:lnTo>
                  <a:lnTo>
                    <a:pt x="306" y="271"/>
                  </a:lnTo>
                  <a:lnTo>
                    <a:pt x="306" y="273"/>
                  </a:lnTo>
                  <a:lnTo>
                    <a:pt x="303" y="276"/>
                  </a:lnTo>
                  <a:lnTo>
                    <a:pt x="303" y="279"/>
                  </a:lnTo>
                  <a:lnTo>
                    <a:pt x="303" y="281"/>
                  </a:lnTo>
                  <a:lnTo>
                    <a:pt x="303" y="284"/>
                  </a:lnTo>
                  <a:lnTo>
                    <a:pt x="303" y="287"/>
                  </a:lnTo>
                  <a:lnTo>
                    <a:pt x="300" y="292"/>
                  </a:lnTo>
                  <a:lnTo>
                    <a:pt x="300" y="297"/>
                  </a:lnTo>
                  <a:lnTo>
                    <a:pt x="298" y="300"/>
                  </a:lnTo>
                  <a:lnTo>
                    <a:pt x="295" y="308"/>
                  </a:lnTo>
                  <a:lnTo>
                    <a:pt x="292" y="308"/>
                  </a:lnTo>
                  <a:lnTo>
                    <a:pt x="292" y="311"/>
                  </a:lnTo>
                  <a:lnTo>
                    <a:pt x="290" y="313"/>
                  </a:lnTo>
                  <a:lnTo>
                    <a:pt x="287" y="316"/>
                  </a:lnTo>
                  <a:lnTo>
                    <a:pt x="287" y="319"/>
                  </a:lnTo>
                  <a:lnTo>
                    <a:pt x="284" y="319"/>
                  </a:lnTo>
                  <a:lnTo>
                    <a:pt x="284" y="321"/>
                  </a:lnTo>
                  <a:lnTo>
                    <a:pt x="282" y="324"/>
                  </a:lnTo>
                  <a:lnTo>
                    <a:pt x="282" y="327"/>
                  </a:lnTo>
                  <a:lnTo>
                    <a:pt x="279" y="329"/>
                  </a:lnTo>
                  <a:lnTo>
                    <a:pt x="276" y="335"/>
                  </a:lnTo>
                  <a:lnTo>
                    <a:pt x="274" y="337"/>
                  </a:lnTo>
                  <a:lnTo>
                    <a:pt x="271" y="342"/>
                  </a:lnTo>
                  <a:lnTo>
                    <a:pt x="268" y="345"/>
                  </a:lnTo>
                  <a:lnTo>
                    <a:pt x="263" y="348"/>
                  </a:lnTo>
                  <a:lnTo>
                    <a:pt x="261" y="350"/>
                  </a:lnTo>
                  <a:lnTo>
                    <a:pt x="258" y="353"/>
                  </a:lnTo>
                  <a:lnTo>
                    <a:pt x="255" y="353"/>
                  </a:lnTo>
                  <a:lnTo>
                    <a:pt x="253" y="358"/>
                  </a:lnTo>
                  <a:lnTo>
                    <a:pt x="250" y="358"/>
                  </a:lnTo>
                  <a:lnTo>
                    <a:pt x="247" y="361"/>
                  </a:lnTo>
                  <a:lnTo>
                    <a:pt x="245" y="364"/>
                  </a:lnTo>
                  <a:lnTo>
                    <a:pt x="239" y="366"/>
                  </a:lnTo>
                  <a:lnTo>
                    <a:pt x="237" y="369"/>
                  </a:lnTo>
                  <a:lnTo>
                    <a:pt x="231" y="372"/>
                  </a:lnTo>
                  <a:lnTo>
                    <a:pt x="231" y="374"/>
                  </a:lnTo>
                  <a:lnTo>
                    <a:pt x="229" y="374"/>
                  </a:lnTo>
                  <a:lnTo>
                    <a:pt x="229" y="377"/>
                  </a:lnTo>
                  <a:lnTo>
                    <a:pt x="226" y="377"/>
                  </a:lnTo>
                  <a:lnTo>
                    <a:pt x="226" y="380"/>
                  </a:lnTo>
                  <a:lnTo>
                    <a:pt x="223" y="380"/>
                  </a:lnTo>
                  <a:lnTo>
                    <a:pt x="221" y="382"/>
                  </a:lnTo>
                  <a:lnTo>
                    <a:pt x="215" y="388"/>
                  </a:lnTo>
                  <a:lnTo>
                    <a:pt x="215" y="390"/>
                  </a:lnTo>
                  <a:lnTo>
                    <a:pt x="215" y="393"/>
                  </a:lnTo>
                  <a:lnTo>
                    <a:pt x="215" y="398"/>
                  </a:lnTo>
                  <a:lnTo>
                    <a:pt x="215" y="401"/>
                  </a:lnTo>
                  <a:lnTo>
                    <a:pt x="215" y="404"/>
                  </a:lnTo>
                  <a:lnTo>
                    <a:pt x="218" y="412"/>
                  </a:lnTo>
                  <a:lnTo>
                    <a:pt x="218" y="414"/>
                  </a:lnTo>
                  <a:lnTo>
                    <a:pt x="218" y="417"/>
                  </a:lnTo>
                  <a:lnTo>
                    <a:pt x="218" y="422"/>
                  </a:lnTo>
                  <a:lnTo>
                    <a:pt x="218" y="425"/>
                  </a:lnTo>
                  <a:lnTo>
                    <a:pt x="218" y="430"/>
                  </a:lnTo>
                  <a:lnTo>
                    <a:pt x="218" y="433"/>
                  </a:lnTo>
                  <a:lnTo>
                    <a:pt x="218" y="438"/>
                  </a:lnTo>
                  <a:lnTo>
                    <a:pt x="215" y="443"/>
                  </a:lnTo>
                  <a:lnTo>
                    <a:pt x="215" y="446"/>
                  </a:lnTo>
                  <a:lnTo>
                    <a:pt x="215" y="449"/>
                  </a:lnTo>
                  <a:lnTo>
                    <a:pt x="215" y="451"/>
                  </a:lnTo>
                  <a:lnTo>
                    <a:pt x="215" y="457"/>
                  </a:lnTo>
                  <a:lnTo>
                    <a:pt x="213" y="462"/>
                  </a:lnTo>
                  <a:lnTo>
                    <a:pt x="215" y="467"/>
                  </a:lnTo>
                  <a:lnTo>
                    <a:pt x="215" y="470"/>
                  </a:lnTo>
                  <a:lnTo>
                    <a:pt x="218" y="473"/>
                  </a:lnTo>
                  <a:lnTo>
                    <a:pt x="218" y="475"/>
                  </a:lnTo>
                  <a:lnTo>
                    <a:pt x="218" y="478"/>
                  </a:lnTo>
                  <a:lnTo>
                    <a:pt x="218" y="481"/>
                  </a:lnTo>
                  <a:lnTo>
                    <a:pt x="221" y="483"/>
                  </a:lnTo>
                  <a:lnTo>
                    <a:pt x="221" y="486"/>
                  </a:lnTo>
                  <a:lnTo>
                    <a:pt x="221" y="489"/>
                  </a:lnTo>
                  <a:lnTo>
                    <a:pt x="218" y="489"/>
                  </a:lnTo>
                  <a:lnTo>
                    <a:pt x="215" y="491"/>
                  </a:lnTo>
                  <a:lnTo>
                    <a:pt x="215" y="494"/>
                  </a:lnTo>
                  <a:lnTo>
                    <a:pt x="213" y="494"/>
                  </a:lnTo>
                  <a:lnTo>
                    <a:pt x="213" y="497"/>
                  </a:lnTo>
                  <a:close/>
                </a:path>
              </a:pathLst>
            </a:custGeom>
            <a:solidFill>
              <a:schemeClr val="accent5">
                <a:lumMod val="40000"/>
                <a:lumOff val="60000"/>
              </a:schemeClr>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8">
              <a:extLst>
                <a:ext uri="{FF2B5EF4-FFF2-40B4-BE49-F238E27FC236}">
                  <a16:creationId xmlns:a16="http://schemas.microsoft.com/office/drawing/2014/main" id="{B8D2ED51-DF51-6793-5E2D-CBD4C4B54150}"/>
                </a:ext>
              </a:extLst>
            </p:cNvPr>
            <p:cNvSpPr>
              <a:spLocks/>
            </p:cNvSpPr>
            <p:nvPr/>
          </p:nvSpPr>
          <p:spPr bwMode="auto">
            <a:xfrm>
              <a:off x="2543" y="2554"/>
              <a:ext cx="412" cy="449"/>
            </a:xfrm>
            <a:custGeom>
              <a:avLst/>
              <a:gdLst>
                <a:gd name="T0" fmla="*/ 154 w 412"/>
                <a:gd name="T1" fmla="*/ 441 h 449"/>
                <a:gd name="T2" fmla="*/ 141 w 412"/>
                <a:gd name="T3" fmla="*/ 446 h 449"/>
                <a:gd name="T4" fmla="*/ 128 w 412"/>
                <a:gd name="T5" fmla="*/ 446 h 449"/>
                <a:gd name="T6" fmla="*/ 115 w 412"/>
                <a:gd name="T7" fmla="*/ 441 h 449"/>
                <a:gd name="T8" fmla="*/ 101 w 412"/>
                <a:gd name="T9" fmla="*/ 425 h 449"/>
                <a:gd name="T10" fmla="*/ 93 w 412"/>
                <a:gd name="T11" fmla="*/ 414 h 449"/>
                <a:gd name="T12" fmla="*/ 85 w 412"/>
                <a:gd name="T13" fmla="*/ 401 h 449"/>
                <a:gd name="T14" fmla="*/ 77 w 412"/>
                <a:gd name="T15" fmla="*/ 388 h 449"/>
                <a:gd name="T16" fmla="*/ 64 w 412"/>
                <a:gd name="T17" fmla="*/ 374 h 449"/>
                <a:gd name="T18" fmla="*/ 32 w 412"/>
                <a:gd name="T19" fmla="*/ 340 h 449"/>
                <a:gd name="T20" fmla="*/ 8 w 412"/>
                <a:gd name="T21" fmla="*/ 326 h 449"/>
                <a:gd name="T22" fmla="*/ 0 w 412"/>
                <a:gd name="T23" fmla="*/ 311 h 449"/>
                <a:gd name="T24" fmla="*/ 14 w 412"/>
                <a:gd name="T25" fmla="*/ 295 h 449"/>
                <a:gd name="T26" fmla="*/ 24 w 412"/>
                <a:gd name="T27" fmla="*/ 263 h 449"/>
                <a:gd name="T28" fmla="*/ 46 w 412"/>
                <a:gd name="T29" fmla="*/ 249 h 449"/>
                <a:gd name="T30" fmla="*/ 48 w 412"/>
                <a:gd name="T31" fmla="*/ 218 h 449"/>
                <a:gd name="T32" fmla="*/ 38 w 412"/>
                <a:gd name="T33" fmla="*/ 196 h 449"/>
                <a:gd name="T34" fmla="*/ 35 w 412"/>
                <a:gd name="T35" fmla="*/ 178 h 449"/>
                <a:gd name="T36" fmla="*/ 40 w 412"/>
                <a:gd name="T37" fmla="*/ 154 h 449"/>
                <a:gd name="T38" fmla="*/ 46 w 412"/>
                <a:gd name="T39" fmla="*/ 133 h 449"/>
                <a:gd name="T40" fmla="*/ 51 w 412"/>
                <a:gd name="T41" fmla="*/ 103 h 449"/>
                <a:gd name="T42" fmla="*/ 51 w 412"/>
                <a:gd name="T43" fmla="*/ 79 h 449"/>
                <a:gd name="T44" fmla="*/ 59 w 412"/>
                <a:gd name="T45" fmla="*/ 48 h 449"/>
                <a:gd name="T46" fmla="*/ 69 w 412"/>
                <a:gd name="T47" fmla="*/ 21 h 449"/>
                <a:gd name="T48" fmla="*/ 117 w 412"/>
                <a:gd name="T49" fmla="*/ 0 h 449"/>
                <a:gd name="T50" fmla="*/ 176 w 412"/>
                <a:gd name="T51" fmla="*/ 13 h 449"/>
                <a:gd name="T52" fmla="*/ 210 w 412"/>
                <a:gd name="T53" fmla="*/ 26 h 449"/>
                <a:gd name="T54" fmla="*/ 223 w 412"/>
                <a:gd name="T55" fmla="*/ 85 h 449"/>
                <a:gd name="T56" fmla="*/ 242 w 412"/>
                <a:gd name="T57" fmla="*/ 135 h 449"/>
                <a:gd name="T58" fmla="*/ 261 w 412"/>
                <a:gd name="T59" fmla="*/ 162 h 449"/>
                <a:gd name="T60" fmla="*/ 292 w 412"/>
                <a:gd name="T61" fmla="*/ 180 h 449"/>
                <a:gd name="T62" fmla="*/ 332 w 412"/>
                <a:gd name="T63" fmla="*/ 183 h 449"/>
                <a:gd name="T64" fmla="*/ 346 w 412"/>
                <a:gd name="T65" fmla="*/ 186 h 449"/>
                <a:gd name="T66" fmla="*/ 361 w 412"/>
                <a:gd name="T67" fmla="*/ 191 h 449"/>
                <a:gd name="T68" fmla="*/ 391 w 412"/>
                <a:gd name="T69" fmla="*/ 226 h 449"/>
                <a:gd name="T70" fmla="*/ 404 w 412"/>
                <a:gd name="T71" fmla="*/ 231 h 449"/>
                <a:gd name="T72" fmla="*/ 412 w 412"/>
                <a:gd name="T73" fmla="*/ 263 h 449"/>
                <a:gd name="T74" fmla="*/ 404 w 412"/>
                <a:gd name="T75" fmla="*/ 287 h 449"/>
                <a:gd name="T76" fmla="*/ 393 w 412"/>
                <a:gd name="T77" fmla="*/ 289 h 449"/>
                <a:gd name="T78" fmla="*/ 383 w 412"/>
                <a:gd name="T79" fmla="*/ 297 h 449"/>
                <a:gd name="T80" fmla="*/ 372 w 412"/>
                <a:gd name="T81" fmla="*/ 300 h 449"/>
                <a:gd name="T82" fmla="*/ 364 w 412"/>
                <a:gd name="T83" fmla="*/ 308 h 449"/>
                <a:gd name="T84" fmla="*/ 361 w 412"/>
                <a:gd name="T85" fmla="*/ 326 h 449"/>
                <a:gd name="T86" fmla="*/ 372 w 412"/>
                <a:gd name="T87" fmla="*/ 348 h 449"/>
                <a:gd name="T88" fmla="*/ 377 w 412"/>
                <a:gd name="T89" fmla="*/ 369 h 449"/>
                <a:gd name="T90" fmla="*/ 369 w 412"/>
                <a:gd name="T91" fmla="*/ 388 h 449"/>
                <a:gd name="T92" fmla="*/ 356 w 412"/>
                <a:gd name="T93" fmla="*/ 406 h 449"/>
                <a:gd name="T94" fmla="*/ 346 w 412"/>
                <a:gd name="T95" fmla="*/ 398 h 449"/>
                <a:gd name="T96" fmla="*/ 335 w 412"/>
                <a:gd name="T97" fmla="*/ 393 h 449"/>
                <a:gd name="T98" fmla="*/ 322 w 412"/>
                <a:gd name="T99" fmla="*/ 390 h 449"/>
                <a:gd name="T100" fmla="*/ 311 w 412"/>
                <a:gd name="T101" fmla="*/ 388 h 449"/>
                <a:gd name="T102" fmla="*/ 298 w 412"/>
                <a:gd name="T103" fmla="*/ 385 h 449"/>
                <a:gd name="T104" fmla="*/ 282 w 412"/>
                <a:gd name="T105" fmla="*/ 382 h 449"/>
                <a:gd name="T106" fmla="*/ 271 w 412"/>
                <a:gd name="T107" fmla="*/ 390 h 449"/>
                <a:gd name="T108" fmla="*/ 253 w 412"/>
                <a:gd name="T109" fmla="*/ 401 h 449"/>
                <a:gd name="T110" fmla="*/ 245 w 412"/>
                <a:gd name="T111" fmla="*/ 406 h 449"/>
                <a:gd name="T112" fmla="*/ 234 w 412"/>
                <a:gd name="T113" fmla="*/ 411 h 449"/>
                <a:gd name="T114" fmla="*/ 223 w 412"/>
                <a:gd name="T115" fmla="*/ 419 h 449"/>
                <a:gd name="T116" fmla="*/ 210 w 412"/>
                <a:gd name="T117" fmla="*/ 425 h 449"/>
                <a:gd name="T118" fmla="*/ 192 w 412"/>
                <a:gd name="T119" fmla="*/ 427 h 449"/>
                <a:gd name="T120" fmla="*/ 173 w 412"/>
                <a:gd name="T121" fmla="*/ 427 h 449"/>
                <a:gd name="T122" fmla="*/ 162 w 412"/>
                <a:gd name="T123" fmla="*/ 43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2" h="449">
                  <a:moveTo>
                    <a:pt x="162" y="438"/>
                  </a:moveTo>
                  <a:lnTo>
                    <a:pt x="160" y="438"/>
                  </a:lnTo>
                  <a:lnTo>
                    <a:pt x="160" y="441"/>
                  </a:lnTo>
                  <a:lnTo>
                    <a:pt x="157" y="441"/>
                  </a:lnTo>
                  <a:lnTo>
                    <a:pt x="154" y="441"/>
                  </a:lnTo>
                  <a:lnTo>
                    <a:pt x="152" y="443"/>
                  </a:lnTo>
                  <a:lnTo>
                    <a:pt x="149" y="443"/>
                  </a:lnTo>
                  <a:lnTo>
                    <a:pt x="146" y="443"/>
                  </a:lnTo>
                  <a:lnTo>
                    <a:pt x="144" y="446"/>
                  </a:lnTo>
                  <a:lnTo>
                    <a:pt x="141" y="446"/>
                  </a:lnTo>
                  <a:lnTo>
                    <a:pt x="138" y="446"/>
                  </a:lnTo>
                  <a:lnTo>
                    <a:pt x="136" y="446"/>
                  </a:lnTo>
                  <a:lnTo>
                    <a:pt x="133" y="446"/>
                  </a:lnTo>
                  <a:lnTo>
                    <a:pt x="131" y="446"/>
                  </a:lnTo>
                  <a:lnTo>
                    <a:pt x="128" y="446"/>
                  </a:lnTo>
                  <a:lnTo>
                    <a:pt x="123" y="446"/>
                  </a:lnTo>
                  <a:lnTo>
                    <a:pt x="120" y="449"/>
                  </a:lnTo>
                  <a:lnTo>
                    <a:pt x="120" y="446"/>
                  </a:lnTo>
                  <a:lnTo>
                    <a:pt x="117" y="443"/>
                  </a:lnTo>
                  <a:lnTo>
                    <a:pt x="115" y="441"/>
                  </a:lnTo>
                  <a:lnTo>
                    <a:pt x="112" y="441"/>
                  </a:lnTo>
                  <a:lnTo>
                    <a:pt x="112" y="438"/>
                  </a:lnTo>
                  <a:lnTo>
                    <a:pt x="104" y="430"/>
                  </a:lnTo>
                  <a:lnTo>
                    <a:pt x="101" y="427"/>
                  </a:lnTo>
                  <a:lnTo>
                    <a:pt x="101" y="425"/>
                  </a:lnTo>
                  <a:lnTo>
                    <a:pt x="99" y="425"/>
                  </a:lnTo>
                  <a:lnTo>
                    <a:pt x="99" y="422"/>
                  </a:lnTo>
                  <a:lnTo>
                    <a:pt x="96" y="419"/>
                  </a:lnTo>
                  <a:lnTo>
                    <a:pt x="93" y="417"/>
                  </a:lnTo>
                  <a:lnTo>
                    <a:pt x="93" y="414"/>
                  </a:lnTo>
                  <a:lnTo>
                    <a:pt x="91" y="411"/>
                  </a:lnTo>
                  <a:lnTo>
                    <a:pt x="91" y="409"/>
                  </a:lnTo>
                  <a:lnTo>
                    <a:pt x="88" y="406"/>
                  </a:lnTo>
                  <a:lnTo>
                    <a:pt x="85" y="403"/>
                  </a:lnTo>
                  <a:lnTo>
                    <a:pt x="85" y="401"/>
                  </a:lnTo>
                  <a:lnTo>
                    <a:pt x="83" y="398"/>
                  </a:lnTo>
                  <a:lnTo>
                    <a:pt x="83" y="396"/>
                  </a:lnTo>
                  <a:lnTo>
                    <a:pt x="80" y="393"/>
                  </a:lnTo>
                  <a:lnTo>
                    <a:pt x="77" y="390"/>
                  </a:lnTo>
                  <a:lnTo>
                    <a:pt x="77" y="388"/>
                  </a:lnTo>
                  <a:lnTo>
                    <a:pt x="75" y="382"/>
                  </a:lnTo>
                  <a:lnTo>
                    <a:pt x="72" y="382"/>
                  </a:lnTo>
                  <a:lnTo>
                    <a:pt x="72" y="380"/>
                  </a:lnTo>
                  <a:lnTo>
                    <a:pt x="69" y="377"/>
                  </a:lnTo>
                  <a:lnTo>
                    <a:pt x="64" y="374"/>
                  </a:lnTo>
                  <a:lnTo>
                    <a:pt x="56" y="366"/>
                  </a:lnTo>
                  <a:lnTo>
                    <a:pt x="56" y="364"/>
                  </a:lnTo>
                  <a:lnTo>
                    <a:pt x="54" y="361"/>
                  </a:lnTo>
                  <a:lnTo>
                    <a:pt x="40" y="348"/>
                  </a:lnTo>
                  <a:lnTo>
                    <a:pt x="32" y="340"/>
                  </a:lnTo>
                  <a:lnTo>
                    <a:pt x="27" y="337"/>
                  </a:lnTo>
                  <a:lnTo>
                    <a:pt x="27" y="334"/>
                  </a:lnTo>
                  <a:lnTo>
                    <a:pt x="24" y="334"/>
                  </a:lnTo>
                  <a:lnTo>
                    <a:pt x="11" y="329"/>
                  </a:lnTo>
                  <a:lnTo>
                    <a:pt x="8" y="326"/>
                  </a:lnTo>
                  <a:lnTo>
                    <a:pt x="6" y="326"/>
                  </a:lnTo>
                  <a:lnTo>
                    <a:pt x="6" y="324"/>
                  </a:lnTo>
                  <a:lnTo>
                    <a:pt x="3" y="321"/>
                  </a:lnTo>
                  <a:lnTo>
                    <a:pt x="3" y="318"/>
                  </a:lnTo>
                  <a:lnTo>
                    <a:pt x="0" y="311"/>
                  </a:lnTo>
                  <a:lnTo>
                    <a:pt x="3" y="303"/>
                  </a:lnTo>
                  <a:lnTo>
                    <a:pt x="6" y="303"/>
                  </a:lnTo>
                  <a:lnTo>
                    <a:pt x="14" y="300"/>
                  </a:lnTo>
                  <a:lnTo>
                    <a:pt x="16" y="297"/>
                  </a:lnTo>
                  <a:lnTo>
                    <a:pt x="14" y="295"/>
                  </a:lnTo>
                  <a:lnTo>
                    <a:pt x="11" y="289"/>
                  </a:lnTo>
                  <a:lnTo>
                    <a:pt x="8" y="289"/>
                  </a:lnTo>
                  <a:lnTo>
                    <a:pt x="8" y="276"/>
                  </a:lnTo>
                  <a:lnTo>
                    <a:pt x="19" y="268"/>
                  </a:lnTo>
                  <a:lnTo>
                    <a:pt x="24" y="263"/>
                  </a:lnTo>
                  <a:lnTo>
                    <a:pt x="24" y="260"/>
                  </a:lnTo>
                  <a:lnTo>
                    <a:pt x="32" y="260"/>
                  </a:lnTo>
                  <a:lnTo>
                    <a:pt x="43" y="255"/>
                  </a:lnTo>
                  <a:lnTo>
                    <a:pt x="43" y="249"/>
                  </a:lnTo>
                  <a:lnTo>
                    <a:pt x="46" y="249"/>
                  </a:lnTo>
                  <a:lnTo>
                    <a:pt x="43" y="239"/>
                  </a:lnTo>
                  <a:lnTo>
                    <a:pt x="48" y="236"/>
                  </a:lnTo>
                  <a:lnTo>
                    <a:pt x="48" y="233"/>
                  </a:lnTo>
                  <a:lnTo>
                    <a:pt x="46" y="218"/>
                  </a:lnTo>
                  <a:lnTo>
                    <a:pt x="48" y="218"/>
                  </a:lnTo>
                  <a:lnTo>
                    <a:pt x="46" y="212"/>
                  </a:lnTo>
                  <a:lnTo>
                    <a:pt x="46" y="210"/>
                  </a:lnTo>
                  <a:lnTo>
                    <a:pt x="43" y="210"/>
                  </a:lnTo>
                  <a:lnTo>
                    <a:pt x="40" y="207"/>
                  </a:lnTo>
                  <a:lnTo>
                    <a:pt x="38" y="196"/>
                  </a:lnTo>
                  <a:lnTo>
                    <a:pt x="35" y="188"/>
                  </a:lnTo>
                  <a:lnTo>
                    <a:pt x="35" y="186"/>
                  </a:lnTo>
                  <a:lnTo>
                    <a:pt x="35" y="183"/>
                  </a:lnTo>
                  <a:lnTo>
                    <a:pt x="35" y="180"/>
                  </a:lnTo>
                  <a:lnTo>
                    <a:pt x="35" y="178"/>
                  </a:lnTo>
                  <a:lnTo>
                    <a:pt x="35" y="172"/>
                  </a:lnTo>
                  <a:lnTo>
                    <a:pt x="38" y="167"/>
                  </a:lnTo>
                  <a:lnTo>
                    <a:pt x="38" y="162"/>
                  </a:lnTo>
                  <a:lnTo>
                    <a:pt x="38" y="159"/>
                  </a:lnTo>
                  <a:lnTo>
                    <a:pt x="40" y="154"/>
                  </a:lnTo>
                  <a:lnTo>
                    <a:pt x="40" y="151"/>
                  </a:lnTo>
                  <a:lnTo>
                    <a:pt x="43" y="146"/>
                  </a:lnTo>
                  <a:lnTo>
                    <a:pt x="43" y="138"/>
                  </a:lnTo>
                  <a:lnTo>
                    <a:pt x="46" y="135"/>
                  </a:lnTo>
                  <a:lnTo>
                    <a:pt x="46" y="133"/>
                  </a:lnTo>
                  <a:lnTo>
                    <a:pt x="46" y="130"/>
                  </a:lnTo>
                  <a:lnTo>
                    <a:pt x="48" y="117"/>
                  </a:lnTo>
                  <a:lnTo>
                    <a:pt x="51" y="114"/>
                  </a:lnTo>
                  <a:lnTo>
                    <a:pt x="51" y="111"/>
                  </a:lnTo>
                  <a:lnTo>
                    <a:pt x="51" y="103"/>
                  </a:lnTo>
                  <a:lnTo>
                    <a:pt x="51" y="95"/>
                  </a:lnTo>
                  <a:lnTo>
                    <a:pt x="51" y="87"/>
                  </a:lnTo>
                  <a:lnTo>
                    <a:pt x="51" y="85"/>
                  </a:lnTo>
                  <a:lnTo>
                    <a:pt x="51" y="82"/>
                  </a:lnTo>
                  <a:lnTo>
                    <a:pt x="51" y="79"/>
                  </a:lnTo>
                  <a:lnTo>
                    <a:pt x="51" y="74"/>
                  </a:lnTo>
                  <a:lnTo>
                    <a:pt x="54" y="66"/>
                  </a:lnTo>
                  <a:lnTo>
                    <a:pt x="56" y="58"/>
                  </a:lnTo>
                  <a:lnTo>
                    <a:pt x="56" y="53"/>
                  </a:lnTo>
                  <a:lnTo>
                    <a:pt x="59" y="48"/>
                  </a:lnTo>
                  <a:lnTo>
                    <a:pt x="62" y="40"/>
                  </a:lnTo>
                  <a:lnTo>
                    <a:pt x="64" y="34"/>
                  </a:lnTo>
                  <a:lnTo>
                    <a:pt x="64" y="32"/>
                  </a:lnTo>
                  <a:lnTo>
                    <a:pt x="67" y="29"/>
                  </a:lnTo>
                  <a:lnTo>
                    <a:pt x="69" y="21"/>
                  </a:lnTo>
                  <a:lnTo>
                    <a:pt x="75" y="13"/>
                  </a:lnTo>
                  <a:lnTo>
                    <a:pt x="77" y="8"/>
                  </a:lnTo>
                  <a:lnTo>
                    <a:pt x="83" y="0"/>
                  </a:lnTo>
                  <a:lnTo>
                    <a:pt x="107" y="0"/>
                  </a:lnTo>
                  <a:lnTo>
                    <a:pt x="117" y="0"/>
                  </a:lnTo>
                  <a:lnTo>
                    <a:pt x="131" y="0"/>
                  </a:lnTo>
                  <a:lnTo>
                    <a:pt x="136" y="0"/>
                  </a:lnTo>
                  <a:lnTo>
                    <a:pt x="138" y="0"/>
                  </a:lnTo>
                  <a:lnTo>
                    <a:pt x="162" y="8"/>
                  </a:lnTo>
                  <a:lnTo>
                    <a:pt x="176" y="13"/>
                  </a:lnTo>
                  <a:lnTo>
                    <a:pt x="178" y="13"/>
                  </a:lnTo>
                  <a:lnTo>
                    <a:pt x="181" y="16"/>
                  </a:lnTo>
                  <a:lnTo>
                    <a:pt x="192" y="21"/>
                  </a:lnTo>
                  <a:lnTo>
                    <a:pt x="197" y="21"/>
                  </a:lnTo>
                  <a:lnTo>
                    <a:pt x="210" y="26"/>
                  </a:lnTo>
                  <a:lnTo>
                    <a:pt x="208" y="40"/>
                  </a:lnTo>
                  <a:lnTo>
                    <a:pt x="208" y="53"/>
                  </a:lnTo>
                  <a:lnTo>
                    <a:pt x="221" y="77"/>
                  </a:lnTo>
                  <a:lnTo>
                    <a:pt x="221" y="79"/>
                  </a:lnTo>
                  <a:lnTo>
                    <a:pt x="223" y="85"/>
                  </a:lnTo>
                  <a:lnTo>
                    <a:pt x="223" y="103"/>
                  </a:lnTo>
                  <a:lnTo>
                    <a:pt x="226" y="114"/>
                  </a:lnTo>
                  <a:lnTo>
                    <a:pt x="231" y="122"/>
                  </a:lnTo>
                  <a:lnTo>
                    <a:pt x="229" y="133"/>
                  </a:lnTo>
                  <a:lnTo>
                    <a:pt x="242" y="135"/>
                  </a:lnTo>
                  <a:lnTo>
                    <a:pt x="253" y="141"/>
                  </a:lnTo>
                  <a:lnTo>
                    <a:pt x="255" y="143"/>
                  </a:lnTo>
                  <a:lnTo>
                    <a:pt x="258" y="143"/>
                  </a:lnTo>
                  <a:lnTo>
                    <a:pt x="263" y="146"/>
                  </a:lnTo>
                  <a:lnTo>
                    <a:pt x="261" y="162"/>
                  </a:lnTo>
                  <a:lnTo>
                    <a:pt x="258" y="164"/>
                  </a:lnTo>
                  <a:lnTo>
                    <a:pt x="261" y="178"/>
                  </a:lnTo>
                  <a:lnTo>
                    <a:pt x="274" y="186"/>
                  </a:lnTo>
                  <a:lnTo>
                    <a:pt x="284" y="186"/>
                  </a:lnTo>
                  <a:lnTo>
                    <a:pt x="292" y="180"/>
                  </a:lnTo>
                  <a:lnTo>
                    <a:pt x="306" y="167"/>
                  </a:lnTo>
                  <a:lnTo>
                    <a:pt x="314" y="167"/>
                  </a:lnTo>
                  <a:lnTo>
                    <a:pt x="316" y="180"/>
                  </a:lnTo>
                  <a:lnTo>
                    <a:pt x="327" y="180"/>
                  </a:lnTo>
                  <a:lnTo>
                    <a:pt x="332" y="183"/>
                  </a:lnTo>
                  <a:lnTo>
                    <a:pt x="338" y="183"/>
                  </a:lnTo>
                  <a:lnTo>
                    <a:pt x="340" y="183"/>
                  </a:lnTo>
                  <a:lnTo>
                    <a:pt x="343" y="183"/>
                  </a:lnTo>
                  <a:lnTo>
                    <a:pt x="343" y="186"/>
                  </a:lnTo>
                  <a:lnTo>
                    <a:pt x="346" y="186"/>
                  </a:lnTo>
                  <a:lnTo>
                    <a:pt x="346" y="188"/>
                  </a:lnTo>
                  <a:lnTo>
                    <a:pt x="348" y="188"/>
                  </a:lnTo>
                  <a:lnTo>
                    <a:pt x="348" y="191"/>
                  </a:lnTo>
                  <a:lnTo>
                    <a:pt x="356" y="191"/>
                  </a:lnTo>
                  <a:lnTo>
                    <a:pt x="361" y="191"/>
                  </a:lnTo>
                  <a:lnTo>
                    <a:pt x="367" y="199"/>
                  </a:lnTo>
                  <a:lnTo>
                    <a:pt x="372" y="199"/>
                  </a:lnTo>
                  <a:lnTo>
                    <a:pt x="377" y="207"/>
                  </a:lnTo>
                  <a:lnTo>
                    <a:pt x="385" y="215"/>
                  </a:lnTo>
                  <a:lnTo>
                    <a:pt x="391" y="226"/>
                  </a:lnTo>
                  <a:lnTo>
                    <a:pt x="391" y="228"/>
                  </a:lnTo>
                  <a:lnTo>
                    <a:pt x="393" y="228"/>
                  </a:lnTo>
                  <a:lnTo>
                    <a:pt x="396" y="228"/>
                  </a:lnTo>
                  <a:lnTo>
                    <a:pt x="399" y="231"/>
                  </a:lnTo>
                  <a:lnTo>
                    <a:pt x="404" y="231"/>
                  </a:lnTo>
                  <a:lnTo>
                    <a:pt x="409" y="233"/>
                  </a:lnTo>
                  <a:lnTo>
                    <a:pt x="407" y="239"/>
                  </a:lnTo>
                  <a:lnTo>
                    <a:pt x="407" y="249"/>
                  </a:lnTo>
                  <a:lnTo>
                    <a:pt x="412" y="260"/>
                  </a:lnTo>
                  <a:lnTo>
                    <a:pt x="412" y="263"/>
                  </a:lnTo>
                  <a:lnTo>
                    <a:pt x="409" y="276"/>
                  </a:lnTo>
                  <a:lnTo>
                    <a:pt x="409" y="284"/>
                  </a:lnTo>
                  <a:lnTo>
                    <a:pt x="407" y="284"/>
                  </a:lnTo>
                  <a:lnTo>
                    <a:pt x="407" y="287"/>
                  </a:lnTo>
                  <a:lnTo>
                    <a:pt x="404" y="287"/>
                  </a:lnTo>
                  <a:lnTo>
                    <a:pt x="401" y="287"/>
                  </a:lnTo>
                  <a:lnTo>
                    <a:pt x="399" y="287"/>
                  </a:lnTo>
                  <a:lnTo>
                    <a:pt x="399" y="289"/>
                  </a:lnTo>
                  <a:lnTo>
                    <a:pt x="396" y="289"/>
                  </a:lnTo>
                  <a:lnTo>
                    <a:pt x="393" y="289"/>
                  </a:lnTo>
                  <a:lnTo>
                    <a:pt x="393" y="292"/>
                  </a:lnTo>
                  <a:lnTo>
                    <a:pt x="388" y="292"/>
                  </a:lnTo>
                  <a:lnTo>
                    <a:pt x="388" y="295"/>
                  </a:lnTo>
                  <a:lnTo>
                    <a:pt x="385" y="295"/>
                  </a:lnTo>
                  <a:lnTo>
                    <a:pt x="383" y="297"/>
                  </a:lnTo>
                  <a:lnTo>
                    <a:pt x="380" y="297"/>
                  </a:lnTo>
                  <a:lnTo>
                    <a:pt x="377" y="297"/>
                  </a:lnTo>
                  <a:lnTo>
                    <a:pt x="377" y="300"/>
                  </a:lnTo>
                  <a:lnTo>
                    <a:pt x="375" y="300"/>
                  </a:lnTo>
                  <a:lnTo>
                    <a:pt x="372" y="300"/>
                  </a:lnTo>
                  <a:lnTo>
                    <a:pt x="372" y="303"/>
                  </a:lnTo>
                  <a:lnTo>
                    <a:pt x="369" y="303"/>
                  </a:lnTo>
                  <a:lnTo>
                    <a:pt x="369" y="305"/>
                  </a:lnTo>
                  <a:lnTo>
                    <a:pt x="367" y="305"/>
                  </a:lnTo>
                  <a:lnTo>
                    <a:pt x="364" y="308"/>
                  </a:lnTo>
                  <a:lnTo>
                    <a:pt x="361" y="308"/>
                  </a:lnTo>
                  <a:lnTo>
                    <a:pt x="359" y="311"/>
                  </a:lnTo>
                  <a:lnTo>
                    <a:pt x="356" y="313"/>
                  </a:lnTo>
                  <a:lnTo>
                    <a:pt x="353" y="324"/>
                  </a:lnTo>
                  <a:lnTo>
                    <a:pt x="361" y="326"/>
                  </a:lnTo>
                  <a:lnTo>
                    <a:pt x="364" y="329"/>
                  </a:lnTo>
                  <a:lnTo>
                    <a:pt x="369" y="332"/>
                  </a:lnTo>
                  <a:lnTo>
                    <a:pt x="375" y="337"/>
                  </a:lnTo>
                  <a:lnTo>
                    <a:pt x="377" y="340"/>
                  </a:lnTo>
                  <a:lnTo>
                    <a:pt x="372" y="348"/>
                  </a:lnTo>
                  <a:lnTo>
                    <a:pt x="375" y="356"/>
                  </a:lnTo>
                  <a:lnTo>
                    <a:pt x="375" y="361"/>
                  </a:lnTo>
                  <a:lnTo>
                    <a:pt x="375" y="364"/>
                  </a:lnTo>
                  <a:lnTo>
                    <a:pt x="377" y="366"/>
                  </a:lnTo>
                  <a:lnTo>
                    <a:pt x="377" y="369"/>
                  </a:lnTo>
                  <a:lnTo>
                    <a:pt x="375" y="372"/>
                  </a:lnTo>
                  <a:lnTo>
                    <a:pt x="377" y="377"/>
                  </a:lnTo>
                  <a:lnTo>
                    <a:pt x="372" y="380"/>
                  </a:lnTo>
                  <a:lnTo>
                    <a:pt x="372" y="382"/>
                  </a:lnTo>
                  <a:lnTo>
                    <a:pt x="369" y="388"/>
                  </a:lnTo>
                  <a:lnTo>
                    <a:pt x="369" y="393"/>
                  </a:lnTo>
                  <a:lnTo>
                    <a:pt x="367" y="396"/>
                  </a:lnTo>
                  <a:lnTo>
                    <a:pt x="364" y="401"/>
                  </a:lnTo>
                  <a:lnTo>
                    <a:pt x="359" y="406"/>
                  </a:lnTo>
                  <a:lnTo>
                    <a:pt x="356" y="406"/>
                  </a:lnTo>
                  <a:lnTo>
                    <a:pt x="353" y="406"/>
                  </a:lnTo>
                  <a:lnTo>
                    <a:pt x="351" y="403"/>
                  </a:lnTo>
                  <a:lnTo>
                    <a:pt x="348" y="401"/>
                  </a:lnTo>
                  <a:lnTo>
                    <a:pt x="346" y="401"/>
                  </a:lnTo>
                  <a:lnTo>
                    <a:pt x="346" y="398"/>
                  </a:lnTo>
                  <a:lnTo>
                    <a:pt x="343" y="398"/>
                  </a:lnTo>
                  <a:lnTo>
                    <a:pt x="340" y="396"/>
                  </a:lnTo>
                  <a:lnTo>
                    <a:pt x="338" y="396"/>
                  </a:lnTo>
                  <a:lnTo>
                    <a:pt x="338" y="393"/>
                  </a:lnTo>
                  <a:lnTo>
                    <a:pt x="335" y="393"/>
                  </a:lnTo>
                  <a:lnTo>
                    <a:pt x="332" y="393"/>
                  </a:lnTo>
                  <a:lnTo>
                    <a:pt x="330" y="390"/>
                  </a:lnTo>
                  <a:lnTo>
                    <a:pt x="327" y="390"/>
                  </a:lnTo>
                  <a:lnTo>
                    <a:pt x="324" y="390"/>
                  </a:lnTo>
                  <a:lnTo>
                    <a:pt x="322" y="390"/>
                  </a:lnTo>
                  <a:lnTo>
                    <a:pt x="322" y="388"/>
                  </a:lnTo>
                  <a:lnTo>
                    <a:pt x="319" y="388"/>
                  </a:lnTo>
                  <a:lnTo>
                    <a:pt x="316" y="388"/>
                  </a:lnTo>
                  <a:lnTo>
                    <a:pt x="314" y="388"/>
                  </a:lnTo>
                  <a:lnTo>
                    <a:pt x="311" y="388"/>
                  </a:lnTo>
                  <a:lnTo>
                    <a:pt x="306" y="388"/>
                  </a:lnTo>
                  <a:lnTo>
                    <a:pt x="306" y="385"/>
                  </a:lnTo>
                  <a:lnTo>
                    <a:pt x="303" y="385"/>
                  </a:lnTo>
                  <a:lnTo>
                    <a:pt x="300" y="385"/>
                  </a:lnTo>
                  <a:lnTo>
                    <a:pt x="298" y="385"/>
                  </a:lnTo>
                  <a:lnTo>
                    <a:pt x="295" y="385"/>
                  </a:lnTo>
                  <a:lnTo>
                    <a:pt x="292" y="385"/>
                  </a:lnTo>
                  <a:lnTo>
                    <a:pt x="287" y="385"/>
                  </a:lnTo>
                  <a:lnTo>
                    <a:pt x="284" y="385"/>
                  </a:lnTo>
                  <a:lnTo>
                    <a:pt x="282" y="382"/>
                  </a:lnTo>
                  <a:lnTo>
                    <a:pt x="279" y="385"/>
                  </a:lnTo>
                  <a:lnTo>
                    <a:pt x="277" y="385"/>
                  </a:lnTo>
                  <a:lnTo>
                    <a:pt x="274" y="388"/>
                  </a:lnTo>
                  <a:lnTo>
                    <a:pt x="271" y="388"/>
                  </a:lnTo>
                  <a:lnTo>
                    <a:pt x="271" y="390"/>
                  </a:lnTo>
                  <a:lnTo>
                    <a:pt x="269" y="390"/>
                  </a:lnTo>
                  <a:lnTo>
                    <a:pt x="263" y="393"/>
                  </a:lnTo>
                  <a:lnTo>
                    <a:pt x="261" y="396"/>
                  </a:lnTo>
                  <a:lnTo>
                    <a:pt x="258" y="396"/>
                  </a:lnTo>
                  <a:lnTo>
                    <a:pt x="253" y="401"/>
                  </a:lnTo>
                  <a:lnTo>
                    <a:pt x="250" y="401"/>
                  </a:lnTo>
                  <a:lnTo>
                    <a:pt x="250" y="403"/>
                  </a:lnTo>
                  <a:lnTo>
                    <a:pt x="247" y="403"/>
                  </a:lnTo>
                  <a:lnTo>
                    <a:pt x="245" y="403"/>
                  </a:lnTo>
                  <a:lnTo>
                    <a:pt x="245" y="406"/>
                  </a:lnTo>
                  <a:lnTo>
                    <a:pt x="242" y="406"/>
                  </a:lnTo>
                  <a:lnTo>
                    <a:pt x="239" y="406"/>
                  </a:lnTo>
                  <a:lnTo>
                    <a:pt x="239" y="409"/>
                  </a:lnTo>
                  <a:lnTo>
                    <a:pt x="237" y="409"/>
                  </a:lnTo>
                  <a:lnTo>
                    <a:pt x="234" y="411"/>
                  </a:lnTo>
                  <a:lnTo>
                    <a:pt x="231" y="411"/>
                  </a:lnTo>
                  <a:lnTo>
                    <a:pt x="231" y="414"/>
                  </a:lnTo>
                  <a:lnTo>
                    <a:pt x="226" y="417"/>
                  </a:lnTo>
                  <a:lnTo>
                    <a:pt x="223" y="417"/>
                  </a:lnTo>
                  <a:lnTo>
                    <a:pt x="223" y="419"/>
                  </a:lnTo>
                  <a:lnTo>
                    <a:pt x="221" y="419"/>
                  </a:lnTo>
                  <a:lnTo>
                    <a:pt x="218" y="419"/>
                  </a:lnTo>
                  <a:lnTo>
                    <a:pt x="215" y="422"/>
                  </a:lnTo>
                  <a:lnTo>
                    <a:pt x="213" y="422"/>
                  </a:lnTo>
                  <a:lnTo>
                    <a:pt x="210" y="425"/>
                  </a:lnTo>
                  <a:lnTo>
                    <a:pt x="205" y="427"/>
                  </a:lnTo>
                  <a:lnTo>
                    <a:pt x="202" y="427"/>
                  </a:lnTo>
                  <a:lnTo>
                    <a:pt x="200" y="427"/>
                  </a:lnTo>
                  <a:lnTo>
                    <a:pt x="194" y="427"/>
                  </a:lnTo>
                  <a:lnTo>
                    <a:pt x="192" y="427"/>
                  </a:lnTo>
                  <a:lnTo>
                    <a:pt x="189" y="427"/>
                  </a:lnTo>
                  <a:lnTo>
                    <a:pt x="181" y="425"/>
                  </a:lnTo>
                  <a:lnTo>
                    <a:pt x="176" y="425"/>
                  </a:lnTo>
                  <a:lnTo>
                    <a:pt x="173" y="425"/>
                  </a:lnTo>
                  <a:lnTo>
                    <a:pt x="173" y="427"/>
                  </a:lnTo>
                  <a:lnTo>
                    <a:pt x="170" y="427"/>
                  </a:lnTo>
                  <a:lnTo>
                    <a:pt x="168" y="430"/>
                  </a:lnTo>
                  <a:lnTo>
                    <a:pt x="165" y="433"/>
                  </a:lnTo>
                  <a:lnTo>
                    <a:pt x="165" y="435"/>
                  </a:lnTo>
                  <a:lnTo>
                    <a:pt x="162" y="435"/>
                  </a:lnTo>
                  <a:lnTo>
                    <a:pt x="162" y="438"/>
                  </a:lnTo>
                  <a:close/>
                </a:path>
              </a:pathLst>
            </a:custGeom>
            <a:solidFill>
              <a:schemeClr val="accent5">
                <a:lumMod val="40000"/>
                <a:lumOff val="60000"/>
              </a:schemeClr>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9">
              <a:extLst>
                <a:ext uri="{FF2B5EF4-FFF2-40B4-BE49-F238E27FC236}">
                  <a16:creationId xmlns:a16="http://schemas.microsoft.com/office/drawing/2014/main" id="{6E66F7A4-20D0-D9B8-C5C9-1B5723966BA3}"/>
                </a:ext>
              </a:extLst>
            </p:cNvPr>
            <p:cNvSpPr>
              <a:spLocks/>
            </p:cNvSpPr>
            <p:nvPr/>
          </p:nvSpPr>
          <p:spPr bwMode="auto">
            <a:xfrm>
              <a:off x="1755" y="2883"/>
              <a:ext cx="53" cy="40"/>
            </a:xfrm>
            <a:custGeom>
              <a:avLst/>
              <a:gdLst>
                <a:gd name="T0" fmla="*/ 45 w 53"/>
                <a:gd name="T1" fmla="*/ 19 h 40"/>
                <a:gd name="T2" fmla="*/ 43 w 53"/>
                <a:gd name="T3" fmla="*/ 19 h 40"/>
                <a:gd name="T4" fmla="*/ 43 w 53"/>
                <a:gd name="T5" fmla="*/ 21 h 40"/>
                <a:gd name="T6" fmla="*/ 43 w 53"/>
                <a:gd name="T7" fmla="*/ 21 h 40"/>
                <a:gd name="T8" fmla="*/ 43 w 53"/>
                <a:gd name="T9" fmla="*/ 27 h 40"/>
                <a:gd name="T10" fmla="*/ 43 w 53"/>
                <a:gd name="T11" fmla="*/ 29 h 40"/>
                <a:gd name="T12" fmla="*/ 43 w 53"/>
                <a:gd name="T13" fmla="*/ 32 h 40"/>
                <a:gd name="T14" fmla="*/ 40 w 53"/>
                <a:gd name="T15" fmla="*/ 32 h 40"/>
                <a:gd name="T16" fmla="*/ 37 w 53"/>
                <a:gd name="T17" fmla="*/ 32 h 40"/>
                <a:gd name="T18" fmla="*/ 35 w 53"/>
                <a:gd name="T19" fmla="*/ 35 h 40"/>
                <a:gd name="T20" fmla="*/ 35 w 53"/>
                <a:gd name="T21" fmla="*/ 35 h 40"/>
                <a:gd name="T22" fmla="*/ 32 w 53"/>
                <a:gd name="T23" fmla="*/ 37 h 40"/>
                <a:gd name="T24" fmla="*/ 29 w 53"/>
                <a:gd name="T25" fmla="*/ 37 h 40"/>
                <a:gd name="T26" fmla="*/ 29 w 53"/>
                <a:gd name="T27" fmla="*/ 37 h 40"/>
                <a:gd name="T28" fmla="*/ 27 w 53"/>
                <a:gd name="T29" fmla="*/ 37 h 40"/>
                <a:gd name="T30" fmla="*/ 24 w 53"/>
                <a:gd name="T31" fmla="*/ 37 h 40"/>
                <a:gd name="T32" fmla="*/ 24 w 53"/>
                <a:gd name="T33" fmla="*/ 35 h 40"/>
                <a:gd name="T34" fmla="*/ 21 w 53"/>
                <a:gd name="T35" fmla="*/ 37 h 40"/>
                <a:gd name="T36" fmla="*/ 21 w 53"/>
                <a:gd name="T37" fmla="*/ 37 h 40"/>
                <a:gd name="T38" fmla="*/ 19 w 53"/>
                <a:gd name="T39" fmla="*/ 37 h 40"/>
                <a:gd name="T40" fmla="*/ 19 w 53"/>
                <a:gd name="T41" fmla="*/ 37 h 40"/>
                <a:gd name="T42" fmla="*/ 16 w 53"/>
                <a:gd name="T43" fmla="*/ 35 h 40"/>
                <a:gd name="T44" fmla="*/ 16 w 53"/>
                <a:gd name="T45" fmla="*/ 32 h 40"/>
                <a:gd name="T46" fmla="*/ 16 w 53"/>
                <a:gd name="T47" fmla="*/ 32 h 40"/>
                <a:gd name="T48" fmla="*/ 13 w 53"/>
                <a:gd name="T49" fmla="*/ 32 h 40"/>
                <a:gd name="T50" fmla="*/ 13 w 53"/>
                <a:gd name="T51" fmla="*/ 29 h 40"/>
                <a:gd name="T52" fmla="*/ 11 w 53"/>
                <a:gd name="T53" fmla="*/ 27 h 40"/>
                <a:gd name="T54" fmla="*/ 8 w 53"/>
                <a:gd name="T55" fmla="*/ 27 h 40"/>
                <a:gd name="T56" fmla="*/ 8 w 53"/>
                <a:gd name="T57" fmla="*/ 27 h 40"/>
                <a:gd name="T58" fmla="*/ 0 w 53"/>
                <a:gd name="T59" fmla="*/ 21 h 40"/>
                <a:gd name="T60" fmla="*/ 3 w 53"/>
                <a:gd name="T61" fmla="*/ 21 h 40"/>
                <a:gd name="T62" fmla="*/ 3 w 53"/>
                <a:gd name="T63" fmla="*/ 21 h 40"/>
                <a:gd name="T64" fmla="*/ 3 w 53"/>
                <a:gd name="T65" fmla="*/ 19 h 40"/>
                <a:gd name="T66" fmla="*/ 5 w 53"/>
                <a:gd name="T67" fmla="*/ 19 h 40"/>
                <a:gd name="T68" fmla="*/ 5 w 53"/>
                <a:gd name="T69" fmla="*/ 16 h 40"/>
                <a:gd name="T70" fmla="*/ 8 w 53"/>
                <a:gd name="T71" fmla="*/ 16 h 40"/>
                <a:gd name="T72" fmla="*/ 8 w 53"/>
                <a:gd name="T73" fmla="*/ 16 h 40"/>
                <a:gd name="T74" fmla="*/ 8 w 53"/>
                <a:gd name="T75" fmla="*/ 13 h 40"/>
                <a:gd name="T76" fmla="*/ 11 w 53"/>
                <a:gd name="T77" fmla="*/ 13 h 40"/>
                <a:gd name="T78" fmla="*/ 11 w 53"/>
                <a:gd name="T79" fmla="*/ 11 h 40"/>
                <a:gd name="T80" fmla="*/ 13 w 53"/>
                <a:gd name="T81" fmla="*/ 11 h 40"/>
                <a:gd name="T82" fmla="*/ 13 w 53"/>
                <a:gd name="T83" fmla="*/ 11 h 40"/>
                <a:gd name="T84" fmla="*/ 16 w 53"/>
                <a:gd name="T85" fmla="*/ 8 h 40"/>
                <a:gd name="T86" fmla="*/ 19 w 53"/>
                <a:gd name="T87" fmla="*/ 8 h 40"/>
                <a:gd name="T88" fmla="*/ 19 w 53"/>
                <a:gd name="T89" fmla="*/ 8 h 40"/>
                <a:gd name="T90" fmla="*/ 24 w 53"/>
                <a:gd name="T91" fmla="*/ 5 h 40"/>
                <a:gd name="T92" fmla="*/ 24 w 53"/>
                <a:gd name="T93" fmla="*/ 5 h 40"/>
                <a:gd name="T94" fmla="*/ 27 w 53"/>
                <a:gd name="T95" fmla="*/ 5 h 40"/>
                <a:gd name="T96" fmla="*/ 32 w 53"/>
                <a:gd name="T97" fmla="*/ 5 h 40"/>
                <a:gd name="T98" fmla="*/ 35 w 53"/>
                <a:gd name="T99" fmla="*/ 5 h 40"/>
                <a:gd name="T100" fmla="*/ 37 w 53"/>
                <a:gd name="T101" fmla="*/ 3 h 40"/>
                <a:gd name="T102" fmla="*/ 48 w 53"/>
                <a:gd name="T103" fmla="*/ 0 h 40"/>
                <a:gd name="T104" fmla="*/ 51 w 53"/>
                <a:gd name="T105" fmla="*/ 0 h 40"/>
                <a:gd name="T106" fmla="*/ 51 w 53"/>
                <a:gd name="T107" fmla="*/ 0 h 40"/>
                <a:gd name="T108" fmla="*/ 53 w 53"/>
                <a:gd name="T109" fmla="*/ 3 h 40"/>
                <a:gd name="T110" fmla="*/ 53 w 53"/>
                <a:gd name="T111" fmla="*/ 5 h 40"/>
                <a:gd name="T112" fmla="*/ 53 w 53"/>
                <a:gd name="T113" fmla="*/ 8 h 40"/>
                <a:gd name="T114" fmla="*/ 51 w 53"/>
                <a:gd name="T115" fmla="*/ 8 h 40"/>
                <a:gd name="T116" fmla="*/ 51 w 53"/>
                <a:gd name="T117" fmla="*/ 11 h 40"/>
                <a:gd name="T118" fmla="*/ 48 w 53"/>
                <a:gd name="T119" fmla="*/ 11 h 40"/>
                <a:gd name="T120" fmla="*/ 48 w 53"/>
                <a:gd name="T121" fmla="*/ 11 h 40"/>
                <a:gd name="T122" fmla="*/ 48 w 53"/>
                <a:gd name="T123" fmla="*/ 1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 h="40">
                  <a:moveTo>
                    <a:pt x="48" y="19"/>
                  </a:moveTo>
                  <a:lnTo>
                    <a:pt x="48" y="19"/>
                  </a:lnTo>
                  <a:lnTo>
                    <a:pt x="45" y="19"/>
                  </a:lnTo>
                  <a:lnTo>
                    <a:pt x="45" y="19"/>
                  </a:lnTo>
                  <a:lnTo>
                    <a:pt x="45" y="19"/>
                  </a:lnTo>
                  <a:lnTo>
                    <a:pt x="43" y="19"/>
                  </a:lnTo>
                  <a:lnTo>
                    <a:pt x="43" y="19"/>
                  </a:lnTo>
                  <a:lnTo>
                    <a:pt x="43" y="19"/>
                  </a:lnTo>
                  <a:lnTo>
                    <a:pt x="43" y="21"/>
                  </a:lnTo>
                  <a:lnTo>
                    <a:pt x="43" y="21"/>
                  </a:lnTo>
                  <a:lnTo>
                    <a:pt x="43" y="21"/>
                  </a:lnTo>
                  <a:lnTo>
                    <a:pt x="43" y="21"/>
                  </a:lnTo>
                  <a:lnTo>
                    <a:pt x="43" y="24"/>
                  </a:lnTo>
                  <a:lnTo>
                    <a:pt x="43" y="24"/>
                  </a:lnTo>
                  <a:lnTo>
                    <a:pt x="43" y="27"/>
                  </a:lnTo>
                  <a:lnTo>
                    <a:pt x="43" y="27"/>
                  </a:lnTo>
                  <a:lnTo>
                    <a:pt x="43" y="29"/>
                  </a:lnTo>
                  <a:lnTo>
                    <a:pt x="43" y="29"/>
                  </a:lnTo>
                  <a:lnTo>
                    <a:pt x="43" y="29"/>
                  </a:lnTo>
                  <a:lnTo>
                    <a:pt x="43" y="29"/>
                  </a:lnTo>
                  <a:lnTo>
                    <a:pt x="43" y="32"/>
                  </a:lnTo>
                  <a:lnTo>
                    <a:pt x="43" y="32"/>
                  </a:lnTo>
                  <a:lnTo>
                    <a:pt x="43" y="32"/>
                  </a:lnTo>
                  <a:lnTo>
                    <a:pt x="40" y="32"/>
                  </a:lnTo>
                  <a:lnTo>
                    <a:pt x="40" y="32"/>
                  </a:lnTo>
                  <a:lnTo>
                    <a:pt x="37" y="32"/>
                  </a:lnTo>
                  <a:lnTo>
                    <a:pt x="37" y="32"/>
                  </a:lnTo>
                  <a:lnTo>
                    <a:pt x="37" y="35"/>
                  </a:lnTo>
                  <a:lnTo>
                    <a:pt x="35" y="35"/>
                  </a:lnTo>
                  <a:lnTo>
                    <a:pt x="35" y="35"/>
                  </a:lnTo>
                  <a:lnTo>
                    <a:pt x="35" y="35"/>
                  </a:lnTo>
                  <a:lnTo>
                    <a:pt x="35" y="35"/>
                  </a:lnTo>
                  <a:lnTo>
                    <a:pt x="35" y="35"/>
                  </a:lnTo>
                  <a:lnTo>
                    <a:pt x="32" y="35"/>
                  </a:lnTo>
                  <a:lnTo>
                    <a:pt x="32" y="37"/>
                  </a:lnTo>
                  <a:lnTo>
                    <a:pt x="32" y="37"/>
                  </a:lnTo>
                  <a:lnTo>
                    <a:pt x="32" y="37"/>
                  </a:lnTo>
                  <a:lnTo>
                    <a:pt x="29" y="37"/>
                  </a:lnTo>
                  <a:lnTo>
                    <a:pt x="29" y="37"/>
                  </a:lnTo>
                  <a:lnTo>
                    <a:pt x="29" y="37"/>
                  </a:lnTo>
                  <a:lnTo>
                    <a:pt x="29" y="37"/>
                  </a:lnTo>
                  <a:lnTo>
                    <a:pt x="29" y="37"/>
                  </a:lnTo>
                  <a:lnTo>
                    <a:pt x="27" y="40"/>
                  </a:lnTo>
                  <a:lnTo>
                    <a:pt x="27" y="37"/>
                  </a:lnTo>
                  <a:lnTo>
                    <a:pt x="27" y="37"/>
                  </a:lnTo>
                  <a:lnTo>
                    <a:pt x="27" y="37"/>
                  </a:lnTo>
                  <a:lnTo>
                    <a:pt x="24" y="37"/>
                  </a:lnTo>
                  <a:lnTo>
                    <a:pt x="24" y="37"/>
                  </a:lnTo>
                  <a:lnTo>
                    <a:pt x="24" y="37"/>
                  </a:lnTo>
                  <a:lnTo>
                    <a:pt x="24" y="35"/>
                  </a:lnTo>
                  <a:lnTo>
                    <a:pt x="24" y="35"/>
                  </a:lnTo>
                  <a:lnTo>
                    <a:pt x="24" y="35"/>
                  </a:lnTo>
                  <a:lnTo>
                    <a:pt x="21" y="35"/>
                  </a:lnTo>
                  <a:lnTo>
                    <a:pt x="21" y="37"/>
                  </a:lnTo>
                  <a:lnTo>
                    <a:pt x="21" y="37"/>
                  </a:lnTo>
                  <a:lnTo>
                    <a:pt x="21" y="37"/>
                  </a:lnTo>
                  <a:lnTo>
                    <a:pt x="21" y="37"/>
                  </a:lnTo>
                  <a:lnTo>
                    <a:pt x="19" y="37"/>
                  </a:lnTo>
                  <a:lnTo>
                    <a:pt x="19" y="37"/>
                  </a:lnTo>
                  <a:lnTo>
                    <a:pt x="19" y="37"/>
                  </a:lnTo>
                  <a:lnTo>
                    <a:pt x="19" y="37"/>
                  </a:lnTo>
                  <a:lnTo>
                    <a:pt x="19" y="37"/>
                  </a:lnTo>
                  <a:lnTo>
                    <a:pt x="19" y="37"/>
                  </a:lnTo>
                  <a:lnTo>
                    <a:pt x="16" y="37"/>
                  </a:lnTo>
                  <a:lnTo>
                    <a:pt x="16" y="35"/>
                  </a:lnTo>
                  <a:lnTo>
                    <a:pt x="16" y="35"/>
                  </a:lnTo>
                  <a:lnTo>
                    <a:pt x="16" y="35"/>
                  </a:lnTo>
                  <a:lnTo>
                    <a:pt x="16" y="32"/>
                  </a:lnTo>
                  <a:lnTo>
                    <a:pt x="16" y="32"/>
                  </a:lnTo>
                  <a:lnTo>
                    <a:pt x="16" y="32"/>
                  </a:lnTo>
                  <a:lnTo>
                    <a:pt x="16" y="32"/>
                  </a:lnTo>
                  <a:lnTo>
                    <a:pt x="16" y="32"/>
                  </a:lnTo>
                  <a:lnTo>
                    <a:pt x="16" y="32"/>
                  </a:lnTo>
                  <a:lnTo>
                    <a:pt x="13" y="32"/>
                  </a:lnTo>
                  <a:lnTo>
                    <a:pt x="13" y="32"/>
                  </a:lnTo>
                  <a:lnTo>
                    <a:pt x="13" y="29"/>
                  </a:lnTo>
                  <a:lnTo>
                    <a:pt x="13" y="29"/>
                  </a:lnTo>
                  <a:lnTo>
                    <a:pt x="13" y="29"/>
                  </a:lnTo>
                  <a:lnTo>
                    <a:pt x="13" y="29"/>
                  </a:lnTo>
                  <a:lnTo>
                    <a:pt x="11" y="27"/>
                  </a:lnTo>
                  <a:lnTo>
                    <a:pt x="11" y="27"/>
                  </a:lnTo>
                  <a:lnTo>
                    <a:pt x="11" y="27"/>
                  </a:lnTo>
                  <a:lnTo>
                    <a:pt x="8" y="27"/>
                  </a:lnTo>
                  <a:lnTo>
                    <a:pt x="8" y="27"/>
                  </a:lnTo>
                  <a:lnTo>
                    <a:pt x="8" y="27"/>
                  </a:lnTo>
                  <a:lnTo>
                    <a:pt x="8" y="27"/>
                  </a:lnTo>
                  <a:lnTo>
                    <a:pt x="8" y="27"/>
                  </a:lnTo>
                  <a:lnTo>
                    <a:pt x="0" y="24"/>
                  </a:lnTo>
                  <a:lnTo>
                    <a:pt x="0" y="24"/>
                  </a:lnTo>
                  <a:lnTo>
                    <a:pt x="0" y="21"/>
                  </a:lnTo>
                  <a:lnTo>
                    <a:pt x="0" y="21"/>
                  </a:lnTo>
                  <a:lnTo>
                    <a:pt x="3" y="21"/>
                  </a:lnTo>
                  <a:lnTo>
                    <a:pt x="3" y="21"/>
                  </a:lnTo>
                  <a:lnTo>
                    <a:pt x="3" y="21"/>
                  </a:lnTo>
                  <a:lnTo>
                    <a:pt x="3" y="21"/>
                  </a:lnTo>
                  <a:lnTo>
                    <a:pt x="3" y="21"/>
                  </a:lnTo>
                  <a:lnTo>
                    <a:pt x="3" y="19"/>
                  </a:lnTo>
                  <a:lnTo>
                    <a:pt x="3" y="19"/>
                  </a:lnTo>
                  <a:lnTo>
                    <a:pt x="3" y="19"/>
                  </a:lnTo>
                  <a:lnTo>
                    <a:pt x="5" y="19"/>
                  </a:lnTo>
                  <a:lnTo>
                    <a:pt x="5" y="19"/>
                  </a:lnTo>
                  <a:lnTo>
                    <a:pt x="5" y="19"/>
                  </a:lnTo>
                  <a:lnTo>
                    <a:pt x="5" y="19"/>
                  </a:lnTo>
                  <a:lnTo>
                    <a:pt x="5" y="19"/>
                  </a:lnTo>
                  <a:lnTo>
                    <a:pt x="5" y="16"/>
                  </a:lnTo>
                  <a:lnTo>
                    <a:pt x="5" y="16"/>
                  </a:lnTo>
                  <a:lnTo>
                    <a:pt x="5" y="16"/>
                  </a:lnTo>
                  <a:lnTo>
                    <a:pt x="8" y="16"/>
                  </a:lnTo>
                  <a:lnTo>
                    <a:pt x="8" y="16"/>
                  </a:lnTo>
                  <a:lnTo>
                    <a:pt x="8" y="16"/>
                  </a:lnTo>
                  <a:lnTo>
                    <a:pt x="8" y="16"/>
                  </a:lnTo>
                  <a:lnTo>
                    <a:pt x="8" y="16"/>
                  </a:lnTo>
                  <a:lnTo>
                    <a:pt x="8" y="13"/>
                  </a:lnTo>
                  <a:lnTo>
                    <a:pt x="8" y="13"/>
                  </a:lnTo>
                  <a:lnTo>
                    <a:pt x="11" y="13"/>
                  </a:lnTo>
                  <a:lnTo>
                    <a:pt x="11" y="13"/>
                  </a:lnTo>
                  <a:lnTo>
                    <a:pt x="11" y="13"/>
                  </a:lnTo>
                  <a:lnTo>
                    <a:pt x="11" y="13"/>
                  </a:lnTo>
                  <a:lnTo>
                    <a:pt x="11" y="13"/>
                  </a:lnTo>
                  <a:lnTo>
                    <a:pt x="11" y="11"/>
                  </a:lnTo>
                  <a:lnTo>
                    <a:pt x="13" y="11"/>
                  </a:lnTo>
                  <a:lnTo>
                    <a:pt x="13" y="11"/>
                  </a:lnTo>
                  <a:lnTo>
                    <a:pt x="13" y="11"/>
                  </a:lnTo>
                  <a:lnTo>
                    <a:pt x="13" y="11"/>
                  </a:lnTo>
                  <a:lnTo>
                    <a:pt x="13" y="11"/>
                  </a:lnTo>
                  <a:lnTo>
                    <a:pt x="13" y="11"/>
                  </a:lnTo>
                  <a:lnTo>
                    <a:pt x="16" y="8"/>
                  </a:lnTo>
                  <a:lnTo>
                    <a:pt x="16" y="8"/>
                  </a:lnTo>
                  <a:lnTo>
                    <a:pt x="16" y="8"/>
                  </a:lnTo>
                  <a:lnTo>
                    <a:pt x="16" y="8"/>
                  </a:lnTo>
                  <a:lnTo>
                    <a:pt x="19" y="8"/>
                  </a:lnTo>
                  <a:lnTo>
                    <a:pt x="19" y="8"/>
                  </a:lnTo>
                  <a:lnTo>
                    <a:pt x="19" y="8"/>
                  </a:lnTo>
                  <a:lnTo>
                    <a:pt x="19" y="8"/>
                  </a:lnTo>
                  <a:lnTo>
                    <a:pt x="19" y="8"/>
                  </a:lnTo>
                  <a:lnTo>
                    <a:pt x="21" y="8"/>
                  </a:lnTo>
                  <a:lnTo>
                    <a:pt x="21" y="8"/>
                  </a:lnTo>
                  <a:lnTo>
                    <a:pt x="24" y="5"/>
                  </a:lnTo>
                  <a:lnTo>
                    <a:pt x="24" y="5"/>
                  </a:lnTo>
                  <a:lnTo>
                    <a:pt x="24" y="5"/>
                  </a:lnTo>
                  <a:lnTo>
                    <a:pt x="24" y="5"/>
                  </a:lnTo>
                  <a:lnTo>
                    <a:pt x="27" y="5"/>
                  </a:lnTo>
                  <a:lnTo>
                    <a:pt x="27" y="5"/>
                  </a:lnTo>
                  <a:lnTo>
                    <a:pt x="27" y="5"/>
                  </a:lnTo>
                  <a:lnTo>
                    <a:pt x="29" y="5"/>
                  </a:lnTo>
                  <a:lnTo>
                    <a:pt x="29" y="5"/>
                  </a:lnTo>
                  <a:lnTo>
                    <a:pt x="32" y="5"/>
                  </a:lnTo>
                  <a:lnTo>
                    <a:pt x="32" y="5"/>
                  </a:lnTo>
                  <a:lnTo>
                    <a:pt x="32" y="5"/>
                  </a:lnTo>
                  <a:lnTo>
                    <a:pt x="35" y="5"/>
                  </a:lnTo>
                  <a:lnTo>
                    <a:pt x="35" y="5"/>
                  </a:lnTo>
                  <a:lnTo>
                    <a:pt x="35" y="5"/>
                  </a:lnTo>
                  <a:lnTo>
                    <a:pt x="37" y="3"/>
                  </a:lnTo>
                  <a:lnTo>
                    <a:pt x="43" y="3"/>
                  </a:lnTo>
                  <a:lnTo>
                    <a:pt x="45" y="0"/>
                  </a:lnTo>
                  <a:lnTo>
                    <a:pt x="48" y="0"/>
                  </a:lnTo>
                  <a:lnTo>
                    <a:pt x="48" y="0"/>
                  </a:lnTo>
                  <a:lnTo>
                    <a:pt x="48" y="0"/>
                  </a:lnTo>
                  <a:lnTo>
                    <a:pt x="51" y="0"/>
                  </a:lnTo>
                  <a:lnTo>
                    <a:pt x="51" y="0"/>
                  </a:lnTo>
                  <a:lnTo>
                    <a:pt x="51" y="0"/>
                  </a:lnTo>
                  <a:lnTo>
                    <a:pt x="51" y="0"/>
                  </a:lnTo>
                  <a:lnTo>
                    <a:pt x="53" y="3"/>
                  </a:lnTo>
                  <a:lnTo>
                    <a:pt x="53" y="3"/>
                  </a:lnTo>
                  <a:lnTo>
                    <a:pt x="53" y="3"/>
                  </a:lnTo>
                  <a:lnTo>
                    <a:pt x="53" y="3"/>
                  </a:lnTo>
                  <a:lnTo>
                    <a:pt x="53" y="5"/>
                  </a:lnTo>
                  <a:lnTo>
                    <a:pt x="53" y="5"/>
                  </a:lnTo>
                  <a:lnTo>
                    <a:pt x="53" y="5"/>
                  </a:lnTo>
                  <a:lnTo>
                    <a:pt x="53" y="5"/>
                  </a:lnTo>
                  <a:lnTo>
                    <a:pt x="53" y="8"/>
                  </a:lnTo>
                  <a:lnTo>
                    <a:pt x="51" y="8"/>
                  </a:lnTo>
                  <a:lnTo>
                    <a:pt x="51" y="8"/>
                  </a:lnTo>
                  <a:lnTo>
                    <a:pt x="51" y="8"/>
                  </a:lnTo>
                  <a:lnTo>
                    <a:pt x="51" y="8"/>
                  </a:lnTo>
                  <a:lnTo>
                    <a:pt x="51" y="8"/>
                  </a:lnTo>
                  <a:lnTo>
                    <a:pt x="51" y="11"/>
                  </a:lnTo>
                  <a:lnTo>
                    <a:pt x="51" y="11"/>
                  </a:lnTo>
                  <a:lnTo>
                    <a:pt x="48" y="11"/>
                  </a:lnTo>
                  <a:lnTo>
                    <a:pt x="48" y="11"/>
                  </a:lnTo>
                  <a:lnTo>
                    <a:pt x="48" y="11"/>
                  </a:lnTo>
                  <a:lnTo>
                    <a:pt x="48" y="11"/>
                  </a:lnTo>
                  <a:lnTo>
                    <a:pt x="48" y="11"/>
                  </a:lnTo>
                  <a:lnTo>
                    <a:pt x="48" y="13"/>
                  </a:lnTo>
                  <a:lnTo>
                    <a:pt x="48" y="13"/>
                  </a:lnTo>
                  <a:lnTo>
                    <a:pt x="48" y="19"/>
                  </a:lnTo>
                  <a:close/>
                </a:path>
              </a:pathLst>
            </a:custGeom>
            <a:solidFill>
              <a:schemeClr val="accent5"/>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0">
              <a:extLst>
                <a:ext uri="{FF2B5EF4-FFF2-40B4-BE49-F238E27FC236}">
                  <a16:creationId xmlns:a16="http://schemas.microsoft.com/office/drawing/2014/main" id="{69F1BFFC-33D6-160E-7EB0-15FCB6253E10}"/>
                </a:ext>
              </a:extLst>
            </p:cNvPr>
            <p:cNvSpPr>
              <a:spLocks/>
            </p:cNvSpPr>
            <p:nvPr/>
          </p:nvSpPr>
          <p:spPr bwMode="auto">
            <a:xfrm>
              <a:off x="2103" y="1959"/>
              <a:ext cx="523" cy="921"/>
            </a:xfrm>
            <a:custGeom>
              <a:avLst/>
              <a:gdLst>
                <a:gd name="T0" fmla="*/ 72 w 523"/>
                <a:gd name="T1" fmla="*/ 249 h 921"/>
                <a:gd name="T2" fmla="*/ 72 w 523"/>
                <a:gd name="T3" fmla="*/ 183 h 921"/>
                <a:gd name="T4" fmla="*/ 72 w 523"/>
                <a:gd name="T5" fmla="*/ 143 h 921"/>
                <a:gd name="T6" fmla="*/ 72 w 523"/>
                <a:gd name="T7" fmla="*/ 90 h 921"/>
                <a:gd name="T8" fmla="*/ 72 w 523"/>
                <a:gd name="T9" fmla="*/ 29 h 921"/>
                <a:gd name="T10" fmla="*/ 162 w 523"/>
                <a:gd name="T11" fmla="*/ 2 h 921"/>
                <a:gd name="T12" fmla="*/ 175 w 523"/>
                <a:gd name="T13" fmla="*/ 26 h 921"/>
                <a:gd name="T14" fmla="*/ 164 w 523"/>
                <a:gd name="T15" fmla="*/ 45 h 921"/>
                <a:gd name="T16" fmla="*/ 170 w 523"/>
                <a:gd name="T17" fmla="*/ 69 h 921"/>
                <a:gd name="T18" fmla="*/ 164 w 523"/>
                <a:gd name="T19" fmla="*/ 135 h 921"/>
                <a:gd name="T20" fmla="*/ 194 w 523"/>
                <a:gd name="T21" fmla="*/ 164 h 921"/>
                <a:gd name="T22" fmla="*/ 223 w 523"/>
                <a:gd name="T23" fmla="*/ 180 h 921"/>
                <a:gd name="T24" fmla="*/ 241 w 523"/>
                <a:gd name="T25" fmla="*/ 210 h 921"/>
                <a:gd name="T26" fmla="*/ 289 w 523"/>
                <a:gd name="T27" fmla="*/ 241 h 921"/>
                <a:gd name="T28" fmla="*/ 326 w 523"/>
                <a:gd name="T29" fmla="*/ 265 h 921"/>
                <a:gd name="T30" fmla="*/ 398 w 523"/>
                <a:gd name="T31" fmla="*/ 318 h 921"/>
                <a:gd name="T32" fmla="*/ 411 w 523"/>
                <a:gd name="T33" fmla="*/ 337 h 921"/>
                <a:gd name="T34" fmla="*/ 451 w 523"/>
                <a:gd name="T35" fmla="*/ 425 h 921"/>
                <a:gd name="T36" fmla="*/ 480 w 523"/>
                <a:gd name="T37" fmla="*/ 446 h 921"/>
                <a:gd name="T38" fmla="*/ 496 w 523"/>
                <a:gd name="T39" fmla="*/ 507 h 921"/>
                <a:gd name="T40" fmla="*/ 507 w 523"/>
                <a:gd name="T41" fmla="*/ 624 h 921"/>
                <a:gd name="T42" fmla="*/ 491 w 523"/>
                <a:gd name="T43" fmla="*/ 669 h 921"/>
                <a:gd name="T44" fmla="*/ 491 w 523"/>
                <a:gd name="T45" fmla="*/ 709 h 921"/>
                <a:gd name="T46" fmla="*/ 480 w 523"/>
                <a:gd name="T47" fmla="*/ 749 h 921"/>
                <a:gd name="T48" fmla="*/ 475 w 523"/>
                <a:gd name="T49" fmla="*/ 781 h 921"/>
                <a:gd name="T50" fmla="*/ 486 w 523"/>
                <a:gd name="T51" fmla="*/ 813 h 921"/>
                <a:gd name="T52" fmla="*/ 464 w 523"/>
                <a:gd name="T53" fmla="*/ 855 h 921"/>
                <a:gd name="T54" fmla="*/ 454 w 523"/>
                <a:gd name="T55" fmla="*/ 895 h 921"/>
                <a:gd name="T56" fmla="*/ 440 w 523"/>
                <a:gd name="T57" fmla="*/ 919 h 921"/>
                <a:gd name="T58" fmla="*/ 419 w 523"/>
                <a:gd name="T59" fmla="*/ 921 h 921"/>
                <a:gd name="T60" fmla="*/ 393 w 523"/>
                <a:gd name="T61" fmla="*/ 911 h 921"/>
                <a:gd name="T62" fmla="*/ 353 w 523"/>
                <a:gd name="T63" fmla="*/ 898 h 921"/>
                <a:gd name="T64" fmla="*/ 305 w 523"/>
                <a:gd name="T65" fmla="*/ 879 h 921"/>
                <a:gd name="T66" fmla="*/ 276 w 523"/>
                <a:gd name="T67" fmla="*/ 884 h 921"/>
                <a:gd name="T68" fmla="*/ 255 w 523"/>
                <a:gd name="T69" fmla="*/ 903 h 921"/>
                <a:gd name="T70" fmla="*/ 231 w 523"/>
                <a:gd name="T71" fmla="*/ 903 h 921"/>
                <a:gd name="T72" fmla="*/ 207 w 523"/>
                <a:gd name="T73" fmla="*/ 906 h 921"/>
                <a:gd name="T74" fmla="*/ 172 w 523"/>
                <a:gd name="T75" fmla="*/ 900 h 921"/>
                <a:gd name="T76" fmla="*/ 146 w 523"/>
                <a:gd name="T77" fmla="*/ 903 h 921"/>
                <a:gd name="T78" fmla="*/ 127 w 523"/>
                <a:gd name="T79" fmla="*/ 887 h 921"/>
                <a:gd name="T80" fmla="*/ 117 w 523"/>
                <a:gd name="T81" fmla="*/ 866 h 921"/>
                <a:gd name="T82" fmla="*/ 103 w 523"/>
                <a:gd name="T83" fmla="*/ 836 h 921"/>
                <a:gd name="T84" fmla="*/ 101 w 523"/>
                <a:gd name="T85" fmla="*/ 786 h 921"/>
                <a:gd name="T86" fmla="*/ 85 w 523"/>
                <a:gd name="T87" fmla="*/ 746 h 921"/>
                <a:gd name="T88" fmla="*/ 56 w 523"/>
                <a:gd name="T89" fmla="*/ 728 h 921"/>
                <a:gd name="T90" fmla="*/ 45 w 523"/>
                <a:gd name="T91" fmla="*/ 709 h 921"/>
                <a:gd name="T92" fmla="*/ 48 w 523"/>
                <a:gd name="T93" fmla="*/ 677 h 921"/>
                <a:gd name="T94" fmla="*/ 34 w 523"/>
                <a:gd name="T95" fmla="*/ 627 h 921"/>
                <a:gd name="T96" fmla="*/ 18 w 523"/>
                <a:gd name="T97" fmla="*/ 589 h 921"/>
                <a:gd name="T98" fmla="*/ 3 w 523"/>
                <a:gd name="T99" fmla="*/ 544 h 921"/>
                <a:gd name="T100" fmla="*/ 8 w 523"/>
                <a:gd name="T101" fmla="*/ 515 h 921"/>
                <a:gd name="T102" fmla="*/ 24 w 523"/>
                <a:gd name="T103" fmla="*/ 496 h 921"/>
                <a:gd name="T104" fmla="*/ 24 w 523"/>
                <a:gd name="T105" fmla="*/ 475 h 921"/>
                <a:gd name="T106" fmla="*/ 34 w 523"/>
                <a:gd name="T107" fmla="*/ 438 h 921"/>
                <a:gd name="T108" fmla="*/ 56 w 523"/>
                <a:gd name="T109" fmla="*/ 419 h 921"/>
                <a:gd name="T110" fmla="*/ 61 w 523"/>
                <a:gd name="T111" fmla="*/ 369 h 921"/>
                <a:gd name="T112" fmla="*/ 64 w 523"/>
                <a:gd name="T113" fmla="*/ 334 h 921"/>
                <a:gd name="T114" fmla="*/ 64 w 523"/>
                <a:gd name="T115" fmla="*/ 316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3" h="921">
                  <a:moveTo>
                    <a:pt x="66" y="311"/>
                  </a:moveTo>
                  <a:lnTo>
                    <a:pt x="66" y="308"/>
                  </a:lnTo>
                  <a:lnTo>
                    <a:pt x="72" y="308"/>
                  </a:lnTo>
                  <a:lnTo>
                    <a:pt x="72" y="279"/>
                  </a:lnTo>
                  <a:lnTo>
                    <a:pt x="72" y="268"/>
                  </a:lnTo>
                  <a:lnTo>
                    <a:pt x="72" y="257"/>
                  </a:lnTo>
                  <a:lnTo>
                    <a:pt x="72" y="252"/>
                  </a:lnTo>
                  <a:lnTo>
                    <a:pt x="72" y="249"/>
                  </a:lnTo>
                  <a:lnTo>
                    <a:pt x="72" y="247"/>
                  </a:lnTo>
                  <a:lnTo>
                    <a:pt x="72" y="239"/>
                  </a:lnTo>
                  <a:lnTo>
                    <a:pt x="72" y="228"/>
                  </a:lnTo>
                  <a:lnTo>
                    <a:pt x="72" y="223"/>
                  </a:lnTo>
                  <a:lnTo>
                    <a:pt x="72" y="218"/>
                  </a:lnTo>
                  <a:lnTo>
                    <a:pt x="72" y="204"/>
                  </a:lnTo>
                  <a:lnTo>
                    <a:pt x="72" y="194"/>
                  </a:lnTo>
                  <a:lnTo>
                    <a:pt x="72" y="183"/>
                  </a:lnTo>
                  <a:lnTo>
                    <a:pt x="72" y="180"/>
                  </a:lnTo>
                  <a:lnTo>
                    <a:pt x="72" y="172"/>
                  </a:lnTo>
                  <a:lnTo>
                    <a:pt x="72" y="167"/>
                  </a:lnTo>
                  <a:lnTo>
                    <a:pt x="72" y="164"/>
                  </a:lnTo>
                  <a:lnTo>
                    <a:pt x="72" y="156"/>
                  </a:lnTo>
                  <a:lnTo>
                    <a:pt x="72" y="154"/>
                  </a:lnTo>
                  <a:lnTo>
                    <a:pt x="72" y="148"/>
                  </a:lnTo>
                  <a:lnTo>
                    <a:pt x="72" y="143"/>
                  </a:lnTo>
                  <a:lnTo>
                    <a:pt x="72" y="141"/>
                  </a:lnTo>
                  <a:lnTo>
                    <a:pt x="72" y="133"/>
                  </a:lnTo>
                  <a:lnTo>
                    <a:pt x="72" y="125"/>
                  </a:lnTo>
                  <a:lnTo>
                    <a:pt x="72" y="122"/>
                  </a:lnTo>
                  <a:lnTo>
                    <a:pt x="72" y="111"/>
                  </a:lnTo>
                  <a:lnTo>
                    <a:pt x="72" y="101"/>
                  </a:lnTo>
                  <a:lnTo>
                    <a:pt x="72" y="95"/>
                  </a:lnTo>
                  <a:lnTo>
                    <a:pt x="72" y="90"/>
                  </a:lnTo>
                  <a:lnTo>
                    <a:pt x="72" y="82"/>
                  </a:lnTo>
                  <a:lnTo>
                    <a:pt x="72" y="71"/>
                  </a:lnTo>
                  <a:lnTo>
                    <a:pt x="72" y="61"/>
                  </a:lnTo>
                  <a:lnTo>
                    <a:pt x="72" y="56"/>
                  </a:lnTo>
                  <a:lnTo>
                    <a:pt x="72" y="50"/>
                  </a:lnTo>
                  <a:lnTo>
                    <a:pt x="72" y="40"/>
                  </a:lnTo>
                  <a:lnTo>
                    <a:pt x="72" y="32"/>
                  </a:lnTo>
                  <a:lnTo>
                    <a:pt x="72" y="29"/>
                  </a:lnTo>
                  <a:lnTo>
                    <a:pt x="72" y="18"/>
                  </a:lnTo>
                  <a:lnTo>
                    <a:pt x="72" y="8"/>
                  </a:lnTo>
                  <a:lnTo>
                    <a:pt x="72" y="2"/>
                  </a:lnTo>
                  <a:lnTo>
                    <a:pt x="87" y="2"/>
                  </a:lnTo>
                  <a:lnTo>
                    <a:pt x="117" y="2"/>
                  </a:lnTo>
                  <a:lnTo>
                    <a:pt x="122" y="2"/>
                  </a:lnTo>
                  <a:lnTo>
                    <a:pt x="141" y="0"/>
                  </a:lnTo>
                  <a:lnTo>
                    <a:pt x="162" y="2"/>
                  </a:lnTo>
                  <a:lnTo>
                    <a:pt x="183" y="2"/>
                  </a:lnTo>
                  <a:lnTo>
                    <a:pt x="183" y="8"/>
                  </a:lnTo>
                  <a:lnTo>
                    <a:pt x="180" y="13"/>
                  </a:lnTo>
                  <a:lnTo>
                    <a:pt x="180" y="16"/>
                  </a:lnTo>
                  <a:lnTo>
                    <a:pt x="178" y="18"/>
                  </a:lnTo>
                  <a:lnTo>
                    <a:pt x="178" y="21"/>
                  </a:lnTo>
                  <a:lnTo>
                    <a:pt x="175" y="24"/>
                  </a:lnTo>
                  <a:lnTo>
                    <a:pt x="175" y="26"/>
                  </a:lnTo>
                  <a:lnTo>
                    <a:pt x="172" y="29"/>
                  </a:lnTo>
                  <a:lnTo>
                    <a:pt x="172" y="32"/>
                  </a:lnTo>
                  <a:lnTo>
                    <a:pt x="170" y="32"/>
                  </a:lnTo>
                  <a:lnTo>
                    <a:pt x="170" y="34"/>
                  </a:lnTo>
                  <a:lnTo>
                    <a:pt x="167" y="34"/>
                  </a:lnTo>
                  <a:lnTo>
                    <a:pt x="167" y="37"/>
                  </a:lnTo>
                  <a:lnTo>
                    <a:pt x="164" y="40"/>
                  </a:lnTo>
                  <a:lnTo>
                    <a:pt x="164" y="45"/>
                  </a:lnTo>
                  <a:lnTo>
                    <a:pt x="164" y="48"/>
                  </a:lnTo>
                  <a:lnTo>
                    <a:pt x="164" y="50"/>
                  </a:lnTo>
                  <a:lnTo>
                    <a:pt x="164" y="53"/>
                  </a:lnTo>
                  <a:lnTo>
                    <a:pt x="164" y="56"/>
                  </a:lnTo>
                  <a:lnTo>
                    <a:pt x="167" y="58"/>
                  </a:lnTo>
                  <a:lnTo>
                    <a:pt x="167" y="61"/>
                  </a:lnTo>
                  <a:lnTo>
                    <a:pt x="167" y="66"/>
                  </a:lnTo>
                  <a:lnTo>
                    <a:pt x="170" y="69"/>
                  </a:lnTo>
                  <a:lnTo>
                    <a:pt x="170" y="71"/>
                  </a:lnTo>
                  <a:lnTo>
                    <a:pt x="172" y="74"/>
                  </a:lnTo>
                  <a:lnTo>
                    <a:pt x="172" y="77"/>
                  </a:lnTo>
                  <a:lnTo>
                    <a:pt x="175" y="79"/>
                  </a:lnTo>
                  <a:lnTo>
                    <a:pt x="175" y="101"/>
                  </a:lnTo>
                  <a:lnTo>
                    <a:pt x="156" y="125"/>
                  </a:lnTo>
                  <a:lnTo>
                    <a:pt x="159" y="135"/>
                  </a:lnTo>
                  <a:lnTo>
                    <a:pt x="164" y="135"/>
                  </a:lnTo>
                  <a:lnTo>
                    <a:pt x="175" y="138"/>
                  </a:lnTo>
                  <a:lnTo>
                    <a:pt x="183" y="138"/>
                  </a:lnTo>
                  <a:lnTo>
                    <a:pt x="186" y="141"/>
                  </a:lnTo>
                  <a:lnTo>
                    <a:pt x="186" y="146"/>
                  </a:lnTo>
                  <a:lnTo>
                    <a:pt x="186" y="159"/>
                  </a:lnTo>
                  <a:lnTo>
                    <a:pt x="188" y="159"/>
                  </a:lnTo>
                  <a:lnTo>
                    <a:pt x="191" y="162"/>
                  </a:lnTo>
                  <a:lnTo>
                    <a:pt x="194" y="164"/>
                  </a:lnTo>
                  <a:lnTo>
                    <a:pt x="199" y="164"/>
                  </a:lnTo>
                  <a:lnTo>
                    <a:pt x="207" y="170"/>
                  </a:lnTo>
                  <a:lnTo>
                    <a:pt x="210" y="170"/>
                  </a:lnTo>
                  <a:lnTo>
                    <a:pt x="212" y="172"/>
                  </a:lnTo>
                  <a:lnTo>
                    <a:pt x="218" y="175"/>
                  </a:lnTo>
                  <a:lnTo>
                    <a:pt x="220" y="178"/>
                  </a:lnTo>
                  <a:lnTo>
                    <a:pt x="223" y="178"/>
                  </a:lnTo>
                  <a:lnTo>
                    <a:pt x="223" y="180"/>
                  </a:lnTo>
                  <a:lnTo>
                    <a:pt x="225" y="180"/>
                  </a:lnTo>
                  <a:lnTo>
                    <a:pt x="228" y="183"/>
                  </a:lnTo>
                  <a:lnTo>
                    <a:pt x="228" y="186"/>
                  </a:lnTo>
                  <a:lnTo>
                    <a:pt x="231" y="188"/>
                  </a:lnTo>
                  <a:lnTo>
                    <a:pt x="233" y="191"/>
                  </a:lnTo>
                  <a:lnTo>
                    <a:pt x="236" y="196"/>
                  </a:lnTo>
                  <a:lnTo>
                    <a:pt x="239" y="204"/>
                  </a:lnTo>
                  <a:lnTo>
                    <a:pt x="241" y="210"/>
                  </a:lnTo>
                  <a:lnTo>
                    <a:pt x="247" y="218"/>
                  </a:lnTo>
                  <a:lnTo>
                    <a:pt x="247" y="223"/>
                  </a:lnTo>
                  <a:lnTo>
                    <a:pt x="257" y="228"/>
                  </a:lnTo>
                  <a:lnTo>
                    <a:pt x="263" y="231"/>
                  </a:lnTo>
                  <a:lnTo>
                    <a:pt x="271" y="233"/>
                  </a:lnTo>
                  <a:lnTo>
                    <a:pt x="279" y="239"/>
                  </a:lnTo>
                  <a:lnTo>
                    <a:pt x="284" y="239"/>
                  </a:lnTo>
                  <a:lnTo>
                    <a:pt x="289" y="241"/>
                  </a:lnTo>
                  <a:lnTo>
                    <a:pt x="294" y="244"/>
                  </a:lnTo>
                  <a:lnTo>
                    <a:pt x="297" y="247"/>
                  </a:lnTo>
                  <a:lnTo>
                    <a:pt x="302" y="249"/>
                  </a:lnTo>
                  <a:lnTo>
                    <a:pt x="305" y="252"/>
                  </a:lnTo>
                  <a:lnTo>
                    <a:pt x="308" y="252"/>
                  </a:lnTo>
                  <a:lnTo>
                    <a:pt x="313" y="255"/>
                  </a:lnTo>
                  <a:lnTo>
                    <a:pt x="318" y="260"/>
                  </a:lnTo>
                  <a:lnTo>
                    <a:pt x="326" y="265"/>
                  </a:lnTo>
                  <a:lnTo>
                    <a:pt x="342" y="279"/>
                  </a:lnTo>
                  <a:lnTo>
                    <a:pt x="358" y="289"/>
                  </a:lnTo>
                  <a:lnTo>
                    <a:pt x="379" y="305"/>
                  </a:lnTo>
                  <a:lnTo>
                    <a:pt x="385" y="311"/>
                  </a:lnTo>
                  <a:lnTo>
                    <a:pt x="390" y="313"/>
                  </a:lnTo>
                  <a:lnTo>
                    <a:pt x="393" y="313"/>
                  </a:lnTo>
                  <a:lnTo>
                    <a:pt x="395" y="316"/>
                  </a:lnTo>
                  <a:lnTo>
                    <a:pt x="398" y="318"/>
                  </a:lnTo>
                  <a:lnTo>
                    <a:pt x="398" y="321"/>
                  </a:lnTo>
                  <a:lnTo>
                    <a:pt x="401" y="324"/>
                  </a:lnTo>
                  <a:lnTo>
                    <a:pt x="403" y="326"/>
                  </a:lnTo>
                  <a:lnTo>
                    <a:pt x="406" y="326"/>
                  </a:lnTo>
                  <a:lnTo>
                    <a:pt x="406" y="329"/>
                  </a:lnTo>
                  <a:lnTo>
                    <a:pt x="409" y="332"/>
                  </a:lnTo>
                  <a:lnTo>
                    <a:pt x="411" y="334"/>
                  </a:lnTo>
                  <a:lnTo>
                    <a:pt x="411" y="337"/>
                  </a:lnTo>
                  <a:lnTo>
                    <a:pt x="414" y="342"/>
                  </a:lnTo>
                  <a:lnTo>
                    <a:pt x="417" y="345"/>
                  </a:lnTo>
                  <a:lnTo>
                    <a:pt x="417" y="348"/>
                  </a:lnTo>
                  <a:lnTo>
                    <a:pt x="419" y="350"/>
                  </a:lnTo>
                  <a:lnTo>
                    <a:pt x="425" y="366"/>
                  </a:lnTo>
                  <a:lnTo>
                    <a:pt x="435" y="390"/>
                  </a:lnTo>
                  <a:lnTo>
                    <a:pt x="446" y="414"/>
                  </a:lnTo>
                  <a:lnTo>
                    <a:pt x="451" y="425"/>
                  </a:lnTo>
                  <a:lnTo>
                    <a:pt x="454" y="427"/>
                  </a:lnTo>
                  <a:lnTo>
                    <a:pt x="454" y="430"/>
                  </a:lnTo>
                  <a:lnTo>
                    <a:pt x="456" y="430"/>
                  </a:lnTo>
                  <a:lnTo>
                    <a:pt x="456" y="433"/>
                  </a:lnTo>
                  <a:lnTo>
                    <a:pt x="459" y="435"/>
                  </a:lnTo>
                  <a:lnTo>
                    <a:pt x="462" y="435"/>
                  </a:lnTo>
                  <a:lnTo>
                    <a:pt x="467" y="441"/>
                  </a:lnTo>
                  <a:lnTo>
                    <a:pt x="480" y="446"/>
                  </a:lnTo>
                  <a:lnTo>
                    <a:pt x="494" y="451"/>
                  </a:lnTo>
                  <a:lnTo>
                    <a:pt x="507" y="457"/>
                  </a:lnTo>
                  <a:lnTo>
                    <a:pt x="504" y="470"/>
                  </a:lnTo>
                  <a:lnTo>
                    <a:pt x="499" y="494"/>
                  </a:lnTo>
                  <a:lnTo>
                    <a:pt x="499" y="499"/>
                  </a:lnTo>
                  <a:lnTo>
                    <a:pt x="496" y="502"/>
                  </a:lnTo>
                  <a:lnTo>
                    <a:pt x="496" y="504"/>
                  </a:lnTo>
                  <a:lnTo>
                    <a:pt x="496" y="507"/>
                  </a:lnTo>
                  <a:lnTo>
                    <a:pt x="496" y="510"/>
                  </a:lnTo>
                  <a:lnTo>
                    <a:pt x="507" y="547"/>
                  </a:lnTo>
                  <a:lnTo>
                    <a:pt x="515" y="573"/>
                  </a:lnTo>
                  <a:lnTo>
                    <a:pt x="523" y="595"/>
                  </a:lnTo>
                  <a:lnTo>
                    <a:pt x="517" y="603"/>
                  </a:lnTo>
                  <a:lnTo>
                    <a:pt x="515" y="608"/>
                  </a:lnTo>
                  <a:lnTo>
                    <a:pt x="509" y="616"/>
                  </a:lnTo>
                  <a:lnTo>
                    <a:pt x="507" y="624"/>
                  </a:lnTo>
                  <a:lnTo>
                    <a:pt x="504" y="627"/>
                  </a:lnTo>
                  <a:lnTo>
                    <a:pt x="504" y="629"/>
                  </a:lnTo>
                  <a:lnTo>
                    <a:pt x="502" y="635"/>
                  </a:lnTo>
                  <a:lnTo>
                    <a:pt x="499" y="643"/>
                  </a:lnTo>
                  <a:lnTo>
                    <a:pt x="496" y="648"/>
                  </a:lnTo>
                  <a:lnTo>
                    <a:pt x="496" y="653"/>
                  </a:lnTo>
                  <a:lnTo>
                    <a:pt x="494" y="661"/>
                  </a:lnTo>
                  <a:lnTo>
                    <a:pt x="491" y="669"/>
                  </a:lnTo>
                  <a:lnTo>
                    <a:pt x="491" y="674"/>
                  </a:lnTo>
                  <a:lnTo>
                    <a:pt x="491" y="677"/>
                  </a:lnTo>
                  <a:lnTo>
                    <a:pt x="491" y="680"/>
                  </a:lnTo>
                  <a:lnTo>
                    <a:pt x="491" y="682"/>
                  </a:lnTo>
                  <a:lnTo>
                    <a:pt x="491" y="690"/>
                  </a:lnTo>
                  <a:lnTo>
                    <a:pt x="491" y="698"/>
                  </a:lnTo>
                  <a:lnTo>
                    <a:pt x="491" y="706"/>
                  </a:lnTo>
                  <a:lnTo>
                    <a:pt x="491" y="709"/>
                  </a:lnTo>
                  <a:lnTo>
                    <a:pt x="488" y="712"/>
                  </a:lnTo>
                  <a:lnTo>
                    <a:pt x="486" y="725"/>
                  </a:lnTo>
                  <a:lnTo>
                    <a:pt x="486" y="728"/>
                  </a:lnTo>
                  <a:lnTo>
                    <a:pt x="486" y="730"/>
                  </a:lnTo>
                  <a:lnTo>
                    <a:pt x="483" y="733"/>
                  </a:lnTo>
                  <a:lnTo>
                    <a:pt x="483" y="741"/>
                  </a:lnTo>
                  <a:lnTo>
                    <a:pt x="480" y="746"/>
                  </a:lnTo>
                  <a:lnTo>
                    <a:pt x="480" y="749"/>
                  </a:lnTo>
                  <a:lnTo>
                    <a:pt x="478" y="754"/>
                  </a:lnTo>
                  <a:lnTo>
                    <a:pt x="478" y="757"/>
                  </a:lnTo>
                  <a:lnTo>
                    <a:pt x="478" y="762"/>
                  </a:lnTo>
                  <a:lnTo>
                    <a:pt x="475" y="767"/>
                  </a:lnTo>
                  <a:lnTo>
                    <a:pt x="475" y="773"/>
                  </a:lnTo>
                  <a:lnTo>
                    <a:pt x="475" y="775"/>
                  </a:lnTo>
                  <a:lnTo>
                    <a:pt x="475" y="778"/>
                  </a:lnTo>
                  <a:lnTo>
                    <a:pt x="475" y="781"/>
                  </a:lnTo>
                  <a:lnTo>
                    <a:pt x="475" y="783"/>
                  </a:lnTo>
                  <a:lnTo>
                    <a:pt x="478" y="791"/>
                  </a:lnTo>
                  <a:lnTo>
                    <a:pt x="480" y="802"/>
                  </a:lnTo>
                  <a:lnTo>
                    <a:pt x="483" y="805"/>
                  </a:lnTo>
                  <a:lnTo>
                    <a:pt x="486" y="805"/>
                  </a:lnTo>
                  <a:lnTo>
                    <a:pt x="486" y="807"/>
                  </a:lnTo>
                  <a:lnTo>
                    <a:pt x="488" y="813"/>
                  </a:lnTo>
                  <a:lnTo>
                    <a:pt x="486" y="813"/>
                  </a:lnTo>
                  <a:lnTo>
                    <a:pt x="488" y="828"/>
                  </a:lnTo>
                  <a:lnTo>
                    <a:pt x="488" y="831"/>
                  </a:lnTo>
                  <a:lnTo>
                    <a:pt x="483" y="834"/>
                  </a:lnTo>
                  <a:lnTo>
                    <a:pt x="486" y="844"/>
                  </a:lnTo>
                  <a:lnTo>
                    <a:pt x="483" y="844"/>
                  </a:lnTo>
                  <a:lnTo>
                    <a:pt x="483" y="850"/>
                  </a:lnTo>
                  <a:lnTo>
                    <a:pt x="472" y="855"/>
                  </a:lnTo>
                  <a:lnTo>
                    <a:pt x="464" y="855"/>
                  </a:lnTo>
                  <a:lnTo>
                    <a:pt x="464" y="858"/>
                  </a:lnTo>
                  <a:lnTo>
                    <a:pt x="459" y="863"/>
                  </a:lnTo>
                  <a:lnTo>
                    <a:pt x="448" y="871"/>
                  </a:lnTo>
                  <a:lnTo>
                    <a:pt x="448" y="884"/>
                  </a:lnTo>
                  <a:lnTo>
                    <a:pt x="451" y="884"/>
                  </a:lnTo>
                  <a:lnTo>
                    <a:pt x="454" y="890"/>
                  </a:lnTo>
                  <a:lnTo>
                    <a:pt x="456" y="892"/>
                  </a:lnTo>
                  <a:lnTo>
                    <a:pt x="454" y="895"/>
                  </a:lnTo>
                  <a:lnTo>
                    <a:pt x="446" y="898"/>
                  </a:lnTo>
                  <a:lnTo>
                    <a:pt x="443" y="898"/>
                  </a:lnTo>
                  <a:lnTo>
                    <a:pt x="440" y="906"/>
                  </a:lnTo>
                  <a:lnTo>
                    <a:pt x="443" y="913"/>
                  </a:lnTo>
                  <a:lnTo>
                    <a:pt x="443" y="916"/>
                  </a:lnTo>
                  <a:lnTo>
                    <a:pt x="446" y="919"/>
                  </a:lnTo>
                  <a:lnTo>
                    <a:pt x="443" y="919"/>
                  </a:lnTo>
                  <a:lnTo>
                    <a:pt x="440" y="919"/>
                  </a:lnTo>
                  <a:lnTo>
                    <a:pt x="438" y="919"/>
                  </a:lnTo>
                  <a:lnTo>
                    <a:pt x="433" y="919"/>
                  </a:lnTo>
                  <a:lnTo>
                    <a:pt x="430" y="919"/>
                  </a:lnTo>
                  <a:lnTo>
                    <a:pt x="427" y="919"/>
                  </a:lnTo>
                  <a:lnTo>
                    <a:pt x="425" y="919"/>
                  </a:lnTo>
                  <a:lnTo>
                    <a:pt x="425" y="921"/>
                  </a:lnTo>
                  <a:lnTo>
                    <a:pt x="422" y="921"/>
                  </a:lnTo>
                  <a:lnTo>
                    <a:pt x="419" y="921"/>
                  </a:lnTo>
                  <a:lnTo>
                    <a:pt x="417" y="921"/>
                  </a:lnTo>
                  <a:lnTo>
                    <a:pt x="414" y="921"/>
                  </a:lnTo>
                  <a:lnTo>
                    <a:pt x="411" y="919"/>
                  </a:lnTo>
                  <a:lnTo>
                    <a:pt x="409" y="919"/>
                  </a:lnTo>
                  <a:lnTo>
                    <a:pt x="403" y="916"/>
                  </a:lnTo>
                  <a:lnTo>
                    <a:pt x="398" y="913"/>
                  </a:lnTo>
                  <a:lnTo>
                    <a:pt x="393" y="913"/>
                  </a:lnTo>
                  <a:lnTo>
                    <a:pt x="393" y="911"/>
                  </a:lnTo>
                  <a:lnTo>
                    <a:pt x="390" y="911"/>
                  </a:lnTo>
                  <a:lnTo>
                    <a:pt x="387" y="911"/>
                  </a:lnTo>
                  <a:lnTo>
                    <a:pt x="385" y="908"/>
                  </a:lnTo>
                  <a:lnTo>
                    <a:pt x="374" y="906"/>
                  </a:lnTo>
                  <a:lnTo>
                    <a:pt x="369" y="903"/>
                  </a:lnTo>
                  <a:lnTo>
                    <a:pt x="366" y="903"/>
                  </a:lnTo>
                  <a:lnTo>
                    <a:pt x="361" y="900"/>
                  </a:lnTo>
                  <a:lnTo>
                    <a:pt x="353" y="898"/>
                  </a:lnTo>
                  <a:lnTo>
                    <a:pt x="345" y="895"/>
                  </a:lnTo>
                  <a:lnTo>
                    <a:pt x="342" y="895"/>
                  </a:lnTo>
                  <a:lnTo>
                    <a:pt x="340" y="895"/>
                  </a:lnTo>
                  <a:lnTo>
                    <a:pt x="340" y="892"/>
                  </a:lnTo>
                  <a:lnTo>
                    <a:pt x="321" y="884"/>
                  </a:lnTo>
                  <a:lnTo>
                    <a:pt x="316" y="884"/>
                  </a:lnTo>
                  <a:lnTo>
                    <a:pt x="313" y="882"/>
                  </a:lnTo>
                  <a:lnTo>
                    <a:pt x="305" y="879"/>
                  </a:lnTo>
                  <a:lnTo>
                    <a:pt x="302" y="876"/>
                  </a:lnTo>
                  <a:lnTo>
                    <a:pt x="297" y="879"/>
                  </a:lnTo>
                  <a:lnTo>
                    <a:pt x="294" y="879"/>
                  </a:lnTo>
                  <a:lnTo>
                    <a:pt x="289" y="882"/>
                  </a:lnTo>
                  <a:lnTo>
                    <a:pt x="287" y="882"/>
                  </a:lnTo>
                  <a:lnTo>
                    <a:pt x="281" y="882"/>
                  </a:lnTo>
                  <a:lnTo>
                    <a:pt x="279" y="884"/>
                  </a:lnTo>
                  <a:lnTo>
                    <a:pt x="276" y="884"/>
                  </a:lnTo>
                  <a:lnTo>
                    <a:pt x="271" y="887"/>
                  </a:lnTo>
                  <a:lnTo>
                    <a:pt x="268" y="887"/>
                  </a:lnTo>
                  <a:lnTo>
                    <a:pt x="268" y="890"/>
                  </a:lnTo>
                  <a:lnTo>
                    <a:pt x="265" y="892"/>
                  </a:lnTo>
                  <a:lnTo>
                    <a:pt x="263" y="895"/>
                  </a:lnTo>
                  <a:lnTo>
                    <a:pt x="260" y="900"/>
                  </a:lnTo>
                  <a:lnTo>
                    <a:pt x="257" y="903"/>
                  </a:lnTo>
                  <a:lnTo>
                    <a:pt x="255" y="903"/>
                  </a:lnTo>
                  <a:lnTo>
                    <a:pt x="249" y="903"/>
                  </a:lnTo>
                  <a:lnTo>
                    <a:pt x="244" y="903"/>
                  </a:lnTo>
                  <a:lnTo>
                    <a:pt x="241" y="906"/>
                  </a:lnTo>
                  <a:lnTo>
                    <a:pt x="239" y="906"/>
                  </a:lnTo>
                  <a:lnTo>
                    <a:pt x="239" y="903"/>
                  </a:lnTo>
                  <a:lnTo>
                    <a:pt x="236" y="903"/>
                  </a:lnTo>
                  <a:lnTo>
                    <a:pt x="233" y="903"/>
                  </a:lnTo>
                  <a:lnTo>
                    <a:pt x="231" y="903"/>
                  </a:lnTo>
                  <a:lnTo>
                    <a:pt x="225" y="903"/>
                  </a:lnTo>
                  <a:lnTo>
                    <a:pt x="223" y="903"/>
                  </a:lnTo>
                  <a:lnTo>
                    <a:pt x="218" y="903"/>
                  </a:lnTo>
                  <a:lnTo>
                    <a:pt x="215" y="903"/>
                  </a:lnTo>
                  <a:lnTo>
                    <a:pt x="212" y="903"/>
                  </a:lnTo>
                  <a:lnTo>
                    <a:pt x="210" y="903"/>
                  </a:lnTo>
                  <a:lnTo>
                    <a:pt x="210" y="906"/>
                  </a:lnTo>
                  <a:lnTo>
                    <a:pt x="207" y="906"/>
                  </a:lnTo>
                  <a:lnTo>
                    <a:pt x="204" y="906"/>
                  </a:lnTo>
                  <a:lnTo>
                    <a:pt x="202" y="906"/>
                  </a:lnTo>
                  <a:lnTo>
                    <a:pt x="196" y="903"/>
                  </a:lnTo>
                  <a:lnTo>
                    <a:pt x="188" y="903"/>
                  </a:lnTo>
                  <a:lnTo>
                    <a:pt x="183" y="898"/>
                  </a:lnTo>
                  <a:lnTo>
                    <a:pt x="180" y="898"/>
                  </a:lnTo>
                  <a:lnTo>
                    <a:pt x="178" y="898"/>
                  </a:lnTo>
                  <a:lnTo>
                    <a:pt x="172" y="900"/>
                  </a:lnTo>
                  <a:lnTo>
                    <a:pt x="164" y="900"/>
                  </a:lnTo>
                  <a:lnTo>
                    <a:pt x="162" y="900"/>
                  </a:lnTo>
                  <a:lnTo>
                    <a:pt x="159" y="900"/>
                  </a:lnTo>
                  <a:lnTo>
                    <a:pt x="159" y="903"/>
                  </a:lnTo>
                  <a:lnTo>
                    <a:pt x="156" y="903"/>
                  </a:lnTo>
                  <a:lnTo>
                    <a:pt x="151" y="903"/>
                  </a:lnTo>
                  <a:lnTo>
                    <a:pt x="149" y="903"/>
                  </a:lnTo>
                  <a:lnTo>
                    <a:pt x="146" y="903"/>
                  </a:lnTo>
                  <a:lnTo>
                    <a:pt x="141" y="906"/>
                  </a:lnTo>
                  <a:lnTo>
                    <a:pt x="138" y="906"/>
                  </a:lnTo>
                  <a:lnTo>
                    <a:pt x="135" y="906"/>
                  </a:lnTo>
                  <a:lnTo>
                    <a:pt x="133" y="906"/>
                  </a:lnTo>
                  <a:lnTo>
                    <a:pt x="130" y="900"/>
                  </a:lnTo>
                  <a:lnTo>
                    <a:pt x="130" y="895"/>
                  </a:lnTo>
                  <a:lnTo>
                    <a:pt x="127" y="892"/>
                  </a:lnTo>
                  <a:lnTo>
                    <a:pt x="127" y="887"/>
                  </a:lnTo>
                  <a:lnTo>
                    <a:pt x="127" y="884"/>
                  </a:lnTo>
                  <a:lnTo>
                    <a:pt x="125" y="882"/>
                  </a:lnTo>
                  <a:lnTo>
                    <a:pt x="125" y="879"/>
                  </a:lnTo>
                  <a:lnTo>
                    <a:pt x="122" y="876"/>
                  </a:lnTo>
                  <a:lnTo>
                    <a:pt x="119" y="874"/>
                  </a:lnTo>
                  <a:lnTo>
                    <a:pt x="119" y="871"/>
                  </a:lnTo>
                  <a:lnTo>
                    <a:pt x="119" y="868"/>
                  </a:lnTo>
                  <a:lnTo>
                    <a:pt x="117" y="866"/>
                  </a:lnTo>
                  <a:lnTo>
                    <a:pt x="114" y="866"/>
                  </a:lnTo>
                  <a:lnTo>
                    <a:pt x="114" y="863"/>
                  </a:lnTo>
                  <a:lnTo>
                    <a:pt x="111" y="860"/>
                  </a:lnTo>
                  <a:lnTo>
                    <a:pt x="109" y="858"/>
                  </a:lnTo>
                  <a:lnTo>
                    <a:pt x="109" y="855"/>
                  </a:lnTo>
                  <a:lnTo>
                    <a:pt x="106" y="852"/>
                  </a:lnTo>
                  <a:lnTo>
                    <a:pt x="106" y="844"/>
                  </a:lnTo>
                  <a:lnTo>
                    <a:pt x="103" y="836"/>
                  </a:lnTo>
                  <a:lnTo>
                    <a:pt x="103" y="828"/>
                  </a:lnTo>
                  <a:lnTo>
                    <a:pt x="101" y="821"/>
                  </a:lnTo>
                  <a:lnTo>
                    <a:pt x="101" y="815"/>
                  </a:lnTo>
                  <a:lnTo>
                    <a:pt x="98" y="810"/>
                  </a:lnTo>
                  <a:lnTo>
                    <a:pt x="98" y="805"/>
                  </a:lnTo>
                  <a:lnTo>
                    <a:pt x="98" y="802"/>
                  </a:lnTo>
                  <a:lnTo>
                    <a:pt x="98" y="797"/>
                  </a:lnTo>
                  <a:lnTo>
                    <a:pt x="101" y="786"/>
                  </a:lnTo>
                  <a:lnTo>
                    <a:pt x="101" y="783"/>
                  </a:lnTo>
                  <a:lnTo>
                    <a:pt x="103" y="778"/>
                  </a:lnTo>
                  <a:lnTo>
                    <a:pt x="101" y="775"/>
                  </a:lnTo>
                  <a:lnTo>
                    <a:pt x="98" y="770"/>
                  </a:lnTo>
                  <a:lnTo>
                    <a:pt x="95" y="762"/>
                  </a:lnTo>
                  <a:lnTo>
                    <a:pt x="90" y="757"/>
                  </a:lnTo>
                  <a:lnTo>
                    <a:pt x="87" y="749"/>
                  </a:lnTo>
                  <a:lnTo>
                    <a:pt x="85" y="746"/>
                  </a:lnTo>
                  <a:lnTo>
                    <a:pt x="82" y="746"/>
                  </a:lnTo>
                  <a:lnTo>
                    <a:pt x="77" y="743"/>
                  </a:lnTo>
                  <a:lnTo>
                    <a:pt x="72" y="741"/>
                  </a:lnTo>
                  <a:lnTo>
                    <a:pt x="69" y="741"/>
                  </a:lnTo>
                  <a:lnTo>
                    <a:pt x="64" y="736"/>
                  </a:lnTo>
                  <a:lnTo>
                    <a:pt x="61" y="733"/>
                  </a:lnTo>
                  <a:lnTo>
                    <a:pt x="58" y="730"/>
                  </a:lnTo>
                  <a:lnTo>
                    <a:pt x="56" y="728"/>
                  </a:lnTo>
                  <a:lnTo>
                    <a:pt x="53" y="725"/>
                  </a:lnTo>
                  <a:lnTo>
                    <a:pt x="50" y="720"/>
                  </a:lnTo>
                  <a:lnTo>
                    <a:pt x="48" y="720"/>
                  </a:lnTo>
                  <a:lnTo>
                    <a:pt x="48" y="717"/>
                  </a:lnTo>
                  <a:lnTo>
                    <a:pt x="45" y="717"/>
                  </a:lnTo>
                  <a:lnTo>
                    <a:pt x="45" y="714"/>
                  </a:lnTo>
                  <a:lnTo>
                    <a:pt x="45" y="712"/>
                  </a:lnTo>
                  <a:lnTo>
                    <a:pt x="45" y="709"/>
                  </a:lnTo>
                  <a:lnTo>
                    <a:pt x="45" y="698"/>
                  </a:lnTo>
                  <a:lnTo>
                    <a:pt x="45" y="693"/>
                  </a:lnTo>
                  <a:lnTo>
                    <a:pt x="45" y="690"/>
                  </a:lnTo>
                  <a:lnTo>
                    <a:pt x="45" y="688"/>
                  </a:lnTo>
                  <a:lnTo>
                    <a:pt x="45" y="685"/>
                  </a:lnTo>
                  <a:lnTo>
                    <a:pt x="45" y="682"/>
                  </a:lnTo>
                  <a:lnTo>
                    <a:pt x="48" y="680"/>
                  </a:lnTo>
                  <a:lnTo>
                    <a:pt x="48" y="677"/>
                  </a:lnTo>
                  <a:lnTo>
                    <a:pt x="48" y="674"/>
                  </a:lnTo>
                  <a:lnTo>
                    <a:pt x="48" y="672"/>
                  </a:lnTo>
                  <a:lnTo>
                    <a:pt x="45" y="666"/>
                  </a:lnTo>
                  <a:lnTo>
                    <a:pt x="42" y="651"/>
                  </a:lnTo>
                  <a:lnTo>
                    <a:pt x="42" y="643"/>
                  </a:lnTo>
                  <a:lnTo>
                    <a:pt x="40" y="640"/>
                  </a:lnTo>
                  <a:lnTo>
                    <a:pt x="40" y="637"/>
                  </a:lnTo>
                  <a:lnTo>
                    <a:pt x="34" y="627"/>
                  </a:lnTo>
                  <a:lnTo>
                    <a:pt x="32" y="621"/>
                  </a:lnTo>
                  <a:lnTo>
                    <a:pt x="29" y="613"/>
                  </a:lnTo>
                  <a:lnTo>
                    <a:pt x="29" y="611"/>
                  </a:lnTo>
                  <a:lnTo>
                    <a:pt x="26" y="608"/>
                  </a:lnTo>
                  <a:lnTo>
                    <a:pt x="24" y="603"/>
                  </a:lnTo>
                  <a:lnTo>
                    <a:pt x="24" y="597"/>
                  </a:lnTo>
                  <a:lnTo>
                    <a:pt x="21" y="597"/>
                  </a:lnTo>
                  <a:lnTo>
                    <a:pt x="18" y="589"/>
                  </a:lnTo>
                  <a:lnTo>
                    <a:pt x="13" y="579"/>
                  </a:lnTo>
                  <a:lnTo>
                    <a:pt x="10" y="573"/>
                  </a:lnTo>
                  <a:lnTo>
                    <a:pt x="10" y="571"/>
                  </a:lnTo>
                  <a:lnTo>
                    <a:pt x="8" y="566"/>
                  </a:lnTo>
                  <a:lnTo>
                    <a:pt x="5" y="558"/>
                  </a:lnTo>
                  <a:lnTo>
                    <a:pt x="3" y="552"/>
                  </a:lnTo>
                  <a:lnTo>
                    <a:pt x="0" y="547"/>
                  </a:lnTo>
                  <a:lnTo>
                    <a:pt x="3" y="544"/>
                  </a:lnTo>
                  <a:lnTo>
                    <a:pt x="3" y="539"/>
                  </a:lnTo>
                  <a:lnTo>
                    <a:pt x="5" y="539"/>
                  </a:lnTo>
                  <a:lnTo>
                    <a:pt x="5" y="534"/>
                  </a:lnTo>
                  <a:lnTo>
                    <a:pt x="5" y="531"/>
                  </a:lnTo>
                  <a:lnTo>
                    <a:pt x="8" y="526"/>
                  </a:lnTo>
                  <a:lnTo>
                    <a:pt x="8" y="523"/>
                  </a:lnTo>
                  <a:lnTo>
                    <a:pt x="8" y="520"/>
                  </a:lnTo>
                  <a:lnTo>
                    <a:pt x="8" y="515"/>
                  </a:lnTo>
                  <a:lnTo>
                    <a:pt x="10" y="512"/>
                  </a:lnTo>
                  <a:lnTo>
                    <a:pt x="10" y="507"/>
                  </a:lnTo>
                  <a:lnTo>
                    <a:pt x="13" y="502"/>
                  </a:lnTo>
                  <a:lnTo>
                    <a:pt x="16" y="499"/>
                  </a:lnTo>
                  <a:lnTo>
                    <a:pt x="18" y="499"/>
                  </a:lnTo>
                  <a:lnTo>
                    <a:pt x="18" y="496"/>
                  </a:lnTo>
                  <a:lnTo>
                    <a:pt x="21" y="496"/>
                  </a:lnTo>
                  <a:lnTo>
                    <a:pt x="24" y="496"/>
                  </a:lnTo>
                  <a:lnTo>
                    <a:pt x="24" y="494"/>
                  </a:lnTo>
                  <a:lnTo>
                    <a:pt x="24" y="491"/>
                  </a:lnTo>
                  <a:lnTo>
                    <a:pt x="24" y="488"/>
                  </a:lnTo>
                  <a:lnTo>
                    <a:pt x="21" y="486"/>
                  </a:lnTo>
                  <a:lnTo>
                    <a:pt x="21" y="483"/>
                  </a:lnTo>
                  <a:lnTo>
                    <a:pt x="21" y="481"/>
                  </a:lnTo>
                  <a:lnTo>
                    <a:pt x="21" y="478"/>
                  </a:lnTo>
                  <a:lnTo>
                    <a:pt x="24" y="475"/>
                  </a:lnTo>
                  <a:lnTo>
                    <a:pt x="24" y="467"/>
                  </a:lnTo>
                  <a:lnTo>
                    <a:pt x="26" y="462"/>
                  </a:lnTo>
                  <a:lnTo>
                    <a:pt x="29" y="457"/>
                  </a:lnTo>
                  <a:lnTo>
                    <a:pt x="29" y="454"/>
                  </a:lnTo>
                  <a:lnTo>
                    <a:pt x="32" y="449"/>
                  </a:lnTo>
                  <a:lnTo>
                    <a:pt x="32" y="446"/>
                  </a:lnTo>
                  <a:lnTo>
                    <a:pt x="34" y="443"/>
                  </a:lnTo>
                  <a:lnTo>
                    <a:pt x="34" y="438"/>
                  </a:lnTo>
                  <a:lnTo>
                    <a:pt x="37" y="438"/>
                  </a:lnTo>
                  <a:lnTo>
                    <a:pt x="37" y="433"/>
                  </a:lnTo>
                  <a:lnTo>
                    <a:pt x="37" y="430"/>
                  </a:lnTo>
                  <a:lnTo>
                    <a:pt x="42" y="430"/>
                  </a:lnTo>
                  <a:lnTo>
                    <a:pt x="50" y="422"/>
                  </a:lnTo>
                  <a:lnTo>
                    <a:pt x="53" y="422"/>
                  </a:lnTo>
                  <a:lnTo>
                    <a:pt x="56" y="422"/>
                  </a:lnTo>
                  <a:lnTo>
                    <a:pt x="56" y="419"/>
                  </a:lnTo>
                  <a:lnTo>
                    <a:pt x="58" y="419"/>
                  </a:lnTo>
                  <a:lnTo>
                    <a:pt x="61" y="419"/>
                  </a:lnTo>
                  <a:lnTo>
                    <a:pt x="61" y="409"/>
                  </a:lnTo>
                  <a:lnTo>
                    <a:pt x="61" y="398"/>
                  </a:lnTo>
                  <a:lnTo>
                    <a:pt x="61" y="393"/>
                  </a:lnTo>
                  <a:lnTo>
                    <a:pt x="61" y="385"/>
                  </a:lnTo>
                  <a:lnTo>
                    <a:pt x="61" y="372"/>
                  </a:lnTo>
                  <a:lnTo>
                    <a:pt x="61" y="369"/>
                  </a:lnTo>
                  <a:lnTo>
                    <a:pt x="61" y="361"/>
                  </a:lnTo>
                  <a:lnTo>
                    <a:pt x="61" y="356"/>
                  </a:lnTo>
                  <a:lnTo>
                    <a:pt x="61" y="350"/>
                  </a:lnTo>
                  <a:lnTo>
                    <a:pt x="61" y="342"/>
                  </a:lnTo>
                  <a:lnTo>
                    <a:pt x="61" y="340"/>
                  </a:lnTo>
                  <a:lnTo>
                    <a:pt x="61" y="337"/>
                  </a:lnTo>
                  <a:lnTo>
                    <a:pt x="64" y="337"/>
                  </a:lnTo>
                  <a:lnTo>
                    <a:pt x="64" y="334"/>
                  </a:lnTo>
                  <a:lnTo>
                    <a:pt x="66" y="332"/>
                  </a:lnTo>
                  <a:lnTo>
                    <a:pt x="64" y="329"/>
                  </a:lnTo>
                  <a:lnTo>
                    <a:pt x="66" y="326"/>
                  </a:lnTo>
                  <a:lnTo>
                    <a:pt x="66" y="324"/>
                  </a:lnTo>
                  <a:lnTo>
                    <a:pt x="64" y="321"/>
                  </a:lnTo>
                  <a:lnTo>
                    <a:pt x="66" y="321"/>
                  </a:lnTo>
                  <a:lnTo>
                    <a:pt x="66" y="318"/>
                  </a:lnTo>
                  <a:lnTo>
                    <a:pt x="64" y="316"/>
                  </a:lnTo>
                  <a:lnTo>
                    <a:pt x="64" y="313"/>
                  </a:lnTo>
                  <a:lnTo>
                    <a:pt x="66" y="311"/>
                  </a:lnTo>
                  <a:close/>
                </a:path>
              </a:pathLst>
            </a:custGeom>
            <a:solidFill>
              <a:schemeClr val="accent5">
                <a:lumMod val="40000"/>
                <a:lumOff val="60000"/>
              </a:schemeClr>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2">
              <a:extLst>
                <a:ext uri="{FF2B5EF4-FFF2-40B4-BE49-F238E27FC236}">
                  <a16:creationId xmlns:a16="http://schemas.microsoft.com/office/drawing/2014/main" id="{44FACDBB-B8EA-9E69-3A90-AF1B13A100C5}"/>
                </a:ext>
              </a:extLst>
            </p:cNvPr>
            <p:cNvSpPr>
              <a:spLocks/>
            </p:cNvSpPr>
            <p:nvPr/>
          </p:nvSpPr>
          <p:spPr bwMode="auto">
            <a:xfrm>
              <a:off x="2740" y="2177"/>
              <a:ext cx="849" cy="858"/>
            </a:xfrm>
            <a:custGeom>
              <a:avLst/>
              <a:gdLst>
                <a:gd name="T0" fmla="*/ 401 w 849"/>
                <a:gd name="T1" fmla="*/ 858 h 858"/>
                <a:gd name="T2" fmla="*/ 377 w 849"/>
                <a:gd name="T3" fmla="*/ 855 h 858"/>
                <a:gd name="T4" fmla="*/ 356 w 849"/>
                <a:gd name="T5" fmla="*/ 855 h 858"/>
                <a:gd name="T6" fmla="*/ 337 w 849"/>
                <a:gd name="T7" fmla="*/ 852 h 858"/>
                <a:gd name="T8" fmla="*/ 316 w 849"/>
                <a:gd name="T9" fmla="*/ 852 h 858"/>
                <a:gd name="T10" fmla="*/ 297 w 849"/>
                <a:gd name="T11" fmla="*/ 850 h 858"/>
                <a:gd name="T12" fmla="*/ 276 w 849"/>
                <a:gd name="T13" fmla="*/ 844 h 858"/>
                <a:gd name="T14" fmla="*/ 255 w 849"/>
                <a:gd name="T15" fmla="*/ 836 h 858"/>
                <a:gd name="T16" fmla="*/ 236 w 849"/>
                <a:gd name="T17" fmla="*/ 828 h 858"/>
                <a:gd name="T18" fmla="*/ 228 w 849"/>
                <a:gd name="T19" fmla="*/ 815 h 858"/>
                <a:gd name="T20" fmla="*/ 210 w 849"/>
                <a:gd name="T21" fmla="*/ 807 h 858"/>
                <a:gd name="T22" fmla="*/ 191 w 849"/>
                <a:gd name="T23" fmla="*/ 807 h 858"/>
                <a:gd name="T24" fmla="*/ 180 w 849"/>
                <a:gd name="T25" fmla="*/ 796 h 858"/>
                <a:gd name="T26" fmla="*/ 159 w 849"/>
                <a:gd name="T27" fmla="*/ 783 h 858"/>
                <a:gd name="T28" fmla="*/ 180 w 849"/>
                <a:gd name="T29" fmla="*/ 754 h 858"/>
                <a:gd name="T30" fmla="*/ 180 w 849"/>
                <a:gd name="T31" fmla="*/ 717 h 858"/>
                <a:gd name="T32" fmla="*/ 164 w 849"/>
                <a:gd name="T33" fmla="*/ 685 h 858"/>
                <a:gd name="T34" fmla="*/ 180 w 849"/>
                <a:gd name="T35" fmla="*/ 677 h 858"/>
                <a:gd name="T36" fmla="*/ 196 w 849"/>
                <a:gd name="T37" fmla="*/ 666 h 858"/>
                <a:gd name="T38" fmla="*/ 212 w 849"/>
                <a:gd name="T39" fmla="*/ 661 h 858"/>
                <a:gd name="T40" fmla="*/ 202 w 849"/>
                <a:gd name="T41" fmla="*/ 608 h 858"/>
                <a:gd name="T42" fmla="*/ 170 w 849"/>
                <a:gd name="T43" fmla="*/ 576 h 858"/>
                <a:gd name="T44" fmla="*/ 146 w 849"/>
                <a:gd name="T45" fmla="*/ 560 h 858"/>
                <a:gd name="T46" fmla="*/ 95 w 849"/>
                <a:gd name="T47" fmla="*/ 557 h 858"/>
                <a:gd name="T48" fmla="*/ 58 w 849"/>
                <a:gd name="T49" fmla="*/ 520 h 858"/>
                <a:gd name="T50" fmla="*/ 24 w 849"/>
                <a:gd name="T51" fmla="*/ 456 h 858"/>
                <a:gd name="T52" fmla="*/ 21 w 849"/>
                <a:gd name="T53" fmla="*/ 361 h 858"/>
                <a:gd name="T54" fmla="*/ 58 w 849"/>
                <a:gd name="T55" fmla="*/ 355 h 858"/>
                <a:gd name="T56" fmla="*/ 106 w 849"/>
                <a:gd name="T57" fmla="*/ 363 h 858"/>
                <a:gd name="T58" fmla="*/ 146 w 849"/>
                <a:gd name="T59" fmla="*/ 355 h 858"/>
                <a:gd name="T60" fmla="*/ 191 w 849"/>
                <a:gd name="T61" fmla="*/ 353 h 858"/>
                <a:gd name="T62" fmla="*/ 257 w 849"/>
                <a:gd name="T63" fmla="*/ 321 h 858"/>
                <a:gd name="T64" fmla="*/ 342 w 849"/>
                <a:gd name="T65" fmla="*/ 286 h 858"/>
                <a:gd name="T66" fmla="*/ 414 w 849"/>
                <a:gd name="T67" fmla="*/ 241 h 858"/>
                <a:gd name="T68" fmla="*/ 470 w 849"/>
                <a:gd name="T69" fmla="*/ 207 h 858"/>
                <a:gd name="T70" fmla="*/ 531 w 849"/>
                <a:gd name="T71" fmla="*/ 167 h 858"/>
                <a:gd name="T72" fmla="*/ 621 w 849"/>
                <a:gd name="T73" fmla="*/ 108 h 858"/>
                <a:gd name="T74" fmla="*/ 677 w 849"/>
                <a:gd name="T75" fmla="*/ 71 h 858"/>
                <a:gd name="T76" fmla="*/ 754 w 849"/>
                <a:gd name="T77" fmla="*/ 34 h 858"/>
                <a:gd name="T78" fmla="*/ 847 w 849"/>
                <a:gd name="T79" fmla="*/ 31 h 858"/>
                <a:gd name="T80" fmla="*/ 847 w 849"/>
                <a:gd name="T81" fmla="*/ 393 h 858"/>
                <a:gd name="T82" fmla="*/ 836 w 849"/>
                <a:gd name="T83" fmla="*/ 533 h 858"/>
                <a:gd name="T84" fmla="*/ 833 w 849"/>
                <a:gd name="T85" fmla="*/ 552 h 858"/>
                <a:gd name="T86" fmla="*/ 836 w 849"/>
                <a:gd name="T87" fmla="*/ 568 h 858"/>
                <a:gd name="T88" fmla="*/ 804 w 849"/>
                <a:gd name="T89" fmla="*/ 576 h 858"/>
                <a:gd name="T90" fmla="*/ 703 w 849"/>
                <a:gd name="T91" fmla="*/ 610 h 858"/>
                <a:gd name="T92" fmla="*/ 663 w 849"/>
                <a:gd name="T93" fmla="*/ 645 h 858"/>
                <a:gd name="T94" fmla="*/ 632 w 849"/>
                <a:gd name="T95" fmla="*/ 680 h 858"/>
                <a:gd name="T96" fmla="*/ 600 w 849"/>
                <a:gd name="T97" fmla="*/ 722 h 858"/>
                <a:gd name="T98" fmla="*/ 594 w 849"/>
                <a:gd name="T99" fmla="*/ 757 h 858"/>
                <a:gd name="T100" fmla="*/ 576 w 849"/>
                <a:gd name="T101" fmla="*/ 762 h 858"/>
                <a:gd name="T102" fmla="*/ 557 w 849"/>
                <a:gd name="T103" fmla="*/ 767 h 858"/>
                <a:gd name="T104" fmla="*/ 536 w 849"/>
                <a:gd name="T105" fmla="*/ 770 h 858"/>
                <a:gd name="T106" fmla="*/ 515 w 849"/>
                <a:gd name="T107" fmla="*/ 773 h 858"/>
                <a:gd name="T108" fmla="*/ 496 w 849"/>
                <a:gd name="T109" fmla="*/ 783 h 858"/>
                <a:gd name="T110" fmla="*/ 478 w 849"/>
                <a:gd name="T111" fmla="*/ 794 h 858"/>
                <a:gd name="T112" fmla="*/ 467 w 849"/>
                <a:gd name="T113" fmla="*/ 807 h 858"/>
                <a:gd name="T114" fmla="*/ 451 w 849"/>
                <a:gd name="T115" fmla="*/ 818 h 858"/>
                <a:gd name="T116" fmla="*/ 438 w 849"/>
                <a:gd name="T117" fmla="*/ 834 h 858"/>
                <a:gd name="T118" fmla="*/ 425 w 849"/>
                <a:gd name="T119" fmla="*/ 85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9" h="858">
                  <a:moveTo>
                    <a:pt x="419" y="855"/>
                  </a:moveTo>
                  <a:lnTo>
                    <a:pt x="417" y="858"/>
                  </a:lnTo>
                  <a:lnTo>
                    <a:pt x="414" y="858"/>
                  </a:lnTo>
                  <a:lnTo>
                    <a:pt x="411" y="858"/>
                  </a:lnTo>
                  <a:lnTo>
                    <a:pt x="409" y="858"/>
                  </a:lnTo>
                  <a:lnTo>
                    <a:pt x="406" y="858"/>
                  </a:lnTo>
                  <a:lnTo>
                    <a:pt x="403" y="858"/>
                  </a:lnTo>
                  <a:lnTo>
                    <a:pt x="401" y="858"/>
                  </a:lnTo>
                  <a:lnTo>
                    <a:pt x="398" y="858"/>
                  </a:lnTo>
                  <a:lnTo>
                    <a:pt x="395" y="858"/>
                  </a:lnTo>
                  <a:lnTo>
                    <a:pt x="393" y="858"/>
                  </a:lnTo>
                  <a:lnTo>
                    <a:pt x="390" y="858"/>
                  </a:lnTo>
                  <a:lnTo>
                    <a:pt x="387" y="858"/>
                  </a:lnTo>
                  <a:lnTo>
                    <a:pt x="385" y="858"/>
                  </a:lnTo>
                  <a:lnTo>
                    <a:pt x="379" y="855"/>
                  </a:lnTo>
                  <a:lnTo>
                    <a:pt x="377" y="855"/>
                  </a:lnTo>
                  <a:lnTo>
                    <a:pt x="374" y="855"/>
                  </a:lnTo>
                  <a:lnTo>
                    <a:pt x="371" y="855"/>
                  </a:lnTo>
                  <a:lnTo>
                    <a:pt x="369" y="855"/>
                  </a:lnTo>
                  <a:lnTo>
                    <a:pt x="366" y="855"/>
                  </a:lnTo>
                  <a:lnTo>
                    <a:pt x="364" y="855"/>
                  </a:lnTo>
                  <a:lnTo>
                    <a:pt x="361" y="858"/>
                  </a:lnTo>
                  <a:lnTo>
                    <a:pt x="358" y="858"/>
                  </a:lnTo>
                  <a:lnTo>
                    <a:pt x="356" y="855"/>
                  </a:lnTo>
                  <a:lnTo>
                    <a:pt x="353" y="855"/>
                  </a:lnTo>
                  <a:lnTo>
                    <a:pt x="350" y="855"/>
                  </a:lnTo>
                  <a:lnTo>
                    <a:pt x="348" y="855"/>
                  </a:lnTo>
                  <a:lnTo>
                    <a:pt x="345" y="855"/>
                  </a:lnTo>
                  <a:lnTo>
                    <a:pt x="342" y="855"/>
                  </a:lnTo>
                  <a:lnTo>
                    <a:pt x="342" y="852"/>
                  </a:lnTo>
                  <a:lnTo>
                    <a:pt x="340" y="852"/>
                  </a:lnTo>
                  <a:lnTo>
                    <a:pt x="337" y="852"/>
                  </a:lnTo>
                  <a:lnTo>
                    <a:pt x="334" y="852"/>
                  </a:lnTo>
                  <a:lnTo>
                    <a:pt x="332" y="852"/>
                  </a:lnTo>
                  <a:lnTo>
                    <a:pt x="329" y="852"/>
                  </a:lnTo>
                  <a:lnTo>
                    <a:pt x="326" y="852"/>
                  </a:lnTo>
                  <a:lnTo>
                    <a:pt x="324" y="852"/>
                  </a:lnTo>
                  <a:lnTo>
                    <a:pt x="321" y="852"/>
                  </a:lnTo>
                  <a:lnTo>
                    <a:pt x="318" y="852"/>
                  </a:lnTo>
                  <a:lnTo>
                    <a:pt x="316" y="852"/>
                  </a:lnTo>
                  <a:lnTo>
                    <a:pt x="313" y="852"/>
                  </a:lnTo>
                  <a:lnTo>
                    <a:pt x="313" y="850"/>
                  </a:lnTo>
                  <a:lnTo>
                    <a:pt x="310" y="850"/>
                  </a:lnTo>
                  <a:lnTo>
                    <a:pt x="308" y="850"/>
                  </a:lnTo>
                  <a:lnTo>
                    <a:pt x="305" y="850"/>
                  </a:lnTo>
                  <a:lnTo>
                    <a:pt x="302" y="850"/>
                  </a:lnTo>
                  <a:lnTo>
                    <a:pt x="300" y="850"/>
                  </a:lnTo>
                  <a:lnTo>
                    <a:pt x="297" y="850"/>
                  </a:lnTo>
                  <a:lnTo>
                    <a:pt x="295" y="850"/>
                  </a:lnTo>
                  <a:lnTo>
                    <a:pt x="292" y="847"/>
                  </a:lnTo>
                  <a:lnTo>
                    <a:pt x="289" y="847"/>
                  </a:lnTo>
                  <a:lnTo>
                    <a:pt x="287" y="847"/>
                  </a:lnTo>
                  <a:lnTo>
                    <a:pt x="284" y="847"/>
                  </a:lnTo>
                  <a:lnTo>
                    <a:pt x="281" y="844"/>
                  </a:lnTo>
                  <a:lnTo>
                    <a:pt x="279" y="844"/>
                  </a:lnTo>
                  <a:lnTo>
                    <a:pt x="276" y="844"/>
                  </a:lnTo>
                  <a:lnTo>
                    <a:pt x="273" y="842"/>
                  </a:lnTo>
                  <a:lnTo>
                    <a:pt x="271" y="842"/>
                  </a:lnTo>
                  <a:lnTo>
                    <a:pt x="268" y="842"/>
                  </a:lnTo>
                  <a:lnTo>
                    <a:pt x="265" y="842"/>
                  </a:lnTo>
                  <a:lnTo>
                    <a:pt x="263" y="839"/>
                  </a:lnTo>
                  <a:lnTo>
                    <a:pt x="260" y="839"/>
                  </a:lnTo>
                  <a:lnTo>
                    <a:pt x="257" y="839"/>
                  </a:lnTo>
                  <a:lnTo>
                    <a:pt x="255" y="836"/>
                  </a:lnTo>
                  <a:lnTo>
                    <a:pt x="252" y="836"/>
                  </a:lnTo>
                  <a:lnTo>
                    <a:pt x="249" y="836"/>
                  </a:lnTo>
                  <a:lnTo>
                    <a:pt x="247" y="836"/>
                  </a:lnTo>
                  <a:lnTo>
                    <a:pt x="244" y="834"/>
                  </a:lnTo>
                  <a:lnTo>
                    <a:pt x="241" y="834"/>
                  </a:lnTo>
                  <a:lnTo>
                    <a:pt x="239" y="834"/>
                  </a:lnTo>
                  <a:lnTo>
                    <a:pt x="239" y="831"/>
                  </a:lnTo>
                  <a:lnTo>
                    <a:pt x="236" y="828"/>
                  </a:lnTo>
                  <a:lnTo>
                    <a:pt x="236" y="826"/>
                  </a:lnTo>
                  <a:lnTo>
                    <a:pt x="233" y="826"/>
                  </a:lnTo>
                  <a:lnTo>
                    <a:pt x="233" y="823"/>
                  </a:lnTo>
                  <a:lnTo>
                    <a:pt x="233" y="820"/>
                  </a:lnTo>
                  <a:lnTo>
                    <a:pt x="231" y="820"/>
                  </a:lnTo>
                  <a:lnTo>
                    <a:pt x="231" y="818"/>
                  </a:lnTo>
                  <a:lnTo>
                    <a:pt x="228" y="818"/>
                  </a:lnTo>
                  <a:lnTo>
                    <a:pt x="228" y="815"/>
                  </a:lnTo>
                  <a:lnTo>
                    <a:pt x="226" y="815"/>
                  </a:lnTo>
                  <a:lnTo>
                    <a:pt x="223" y="812"/>
                  </a:lnTo>
                  <a:lnTo>
                    <a:pt x="220" y="812"/>
                  </a:lnTo>
                  <a:lnTo>
                    <a:pt x="220" y="810"/>
                  </a:lnTo>
                  <a:lnTo>
                    <a:pt x="218" y="810"/>
                  </a:lnTo>
                  <a:lnTo>
                    <a:pt x="215" y="807"/>
                  </a:lnTo>
                  <a:lnTo>
                    <a:pt x="212" y="807"/>
                  </a:lnTo>
                  <a:lnTo>
                    <a:pt x="210" y="807"/>
                  </a:lnTo>
                  <a:lnTo>
                    <a:pt x="207" y="807"/>
                  </a:lnTo>
                  <a:lnTo>
                    <a:pt x="204" y="807"/>
                  </a:lnTo>
                  <a:lnTo>
                    <a:pt x="202" y="807"/>
                  </a:lnTo>
                  <a:lnTo>
                    <a:pt x="199" y="807"/>
                  </a:lnTo>
                  <a:lnTo>
                    <a:pt x="199" y="810"/>
                  </a:lnTo>
                  <a:lnTo>
                    <a:pt x="196" y="810"/>
                  </a:lnTo>
                  <a:lnTo>
                    <a:pt x="194" y="807"/>
                  </a:lnTo>
                  <a:lnTo>
                    <a:pt x="191" y="807"/>
                  </a:lnTo>
                  <a:lnTo>
                    <a:pt x="191" y="804"/>
                  </a:lnTo>
                  <a:lnTo>
                    <a:pt x="188" y="804"/>
                  </a:lnTo>
                  <a:lnTo>
                    <a:pt x="188" y="802"/>
                  </a:lnTo>
                  <a:lnTo>
                    <a:pt x="186" y="802"/>
                  </a:lnTo>
                  <a:lnTo>
                    <a:pt x="186" y="799"/>
                  </a:lnTo>
                  <a:lnTo>
                    <a:pt x="183" y="799"/>
                  </a:lnTo>
                  <a:lnTo>
                    <a:pt x="183" y="796"/>
                  </a:lnTo>
                  <a:lnTo>
                    <a:pt x="180" y="796"/>
                  </a:lnTo>
                  <a:lnTo>
                    <a:pt x="180" y="794"/>
                  </a:lnTo>
                  <a:lnTo>
                    <a:pt x="178" y="794"/>
                  </a:lnTo>
                  <a:lnTo>
                    <a:pt x="175" y="791"/>
                  </a:lnTo>
                  <a:lnTo>
                    <a:pt x="172" y="791"/>
                  </a:lnTo>
                  <a:lnTo>
                    <a:pt x="172" y="788"/>
                  </a:lnTo>
                  <a:lnTo>
                    <a:pt x="167" y="783"/>
                  </a:lnTo>
                  <a:lnTo>
                    <a:pt x="162" y="783"/>
                  </a:lnTo>
                  <a:lnTo>
                    <a:pt x="159" y="783"/>
                  </a:lnTo>
                  <a:lnTo>
                    <a:pt x="162" y="783"/>
                  </a:lnTo>
                  <a:lnTo>
                    <a:pt x="167" y="778"/>
                  </a:lnTo>
                  <a:lnTo>
                    <a:pt x="170" y="773"/>
                  </a:lnTo>
                  <a:lnTo>
                    <a:pt x="172" y="770"/>
                  </a:lnTo>
                  <a:lnTo>
                    <a:pt x="172" y="765"/>
                  </a:lnTo>
                  <a:lnTo>
                    <a:pt x="175" y="759"/>
                  </a:lnTo>
                  <a:lnTo>
                    <a:pt x="175" y="757"/>
                  </a:lnTo>
                  <a:lnTo>
                    <a:pt x="180" y="754"/>
                  </a:lnTo>
                  <a:lnTo>
                    <a:pt x="178" y="749"/>
                  </a:lnTo>
                  <a:lnTo>
                    <a:pt x="180" y="746"/>
                  </a:lnTo>
                  <a:lnTo>
                    <a:pt x="180" y="743"/>
                  </a:lnTo>
                  <a:lnTo>
                    <a:pt x="178" y="741"/>
                  </a:lnTo>
                  <a:lnTo>
                    <a:pt x="178" y="738"/>
                  </a:lnTo>
                  <a:lnTo>
                    <a:pt x="178" y="733"/>
                  </a:lnTo>
                  <a:lnTo>
                    <a:pt x="175" y="725"/>
                  </a:lnTo>
                  <a:lnTo>
                    <a:pt x="180" y="717"/>
                  </a:lnTo>
                  <a:lnTo>
                    <a:pt x="178" y="714"/>
                  </a:lnTo>
                  <a:lnTo>
                    <a:pt x="172" y="709"/>
                  </a:lnTo>
                  <a:lnTo>
                    <a:pt x="167" y="706"/>
                  </a:lnTo>
                  <a:lnTo>
                    <a:pt x="164" y="703"/>
                  </a:lnTo>
                  <a:lnTo>
                    <a:pt x="156" y="701"/>
                  </a:lnTo>
                  <a:lnTo>
                    <a:pt x="159" y="690"/>
                  </a:lnTo>
                  <a:lnTo>
                    <a:pt x="162" y="688"/>
                  </a:lnTo>
                  <a:lnTo>
                    <a:pt x="164" y="685"/>
                  </a:lnTo>
                  <a:lnTo>
                    <a:pt x="167" y="685"/>
                  </a:lnTo>
                  <a:lnTo>
                    <a:pt x="170" y="682"/>
                  </a:lnTo>
                  <a:lnTo>
                    <a:pt x="172" y="682"/>
                  </a:lnTo>
                  <a:lnTo>
                    <a:pt x="172" y="680"/>
                  </a:lnTo>
                  <a:lnTo>
                    <a:pt x="175" y="680"/>
                  </a:lnTo>
                  <a:lnTo>
                    <a:pt x="175" y="677"/>
                  </a:lnTo>
                  <a:lnTo>
                    <a:pt x="178" y="677"/>
                  </a:lnTo>
                  <a:lnTo>
                    <a:pt x="180" y="677"/>
                  </a:lnTo>
                  <a:lnTo>
                    <a:pt x="180" y="674"/>
                  </a:lnTo>
                  <a:lnTo>
                    <a:pt x="183" y="674"/>
                  </a:lnTo>
                  <a:lnTo>
                    <a:pt x="186" y="674"/>
                  </a:lnTo>
                  <a:lnTo>
                    <a:pt x="188" y="672"/>
                  </a:lnTo>
                  <a:lnTo>
                    <a:pt x="191" y="672"/>
                  </a:lnTo>
                  <a:lnTo>
                    <a:pt x="191" y="669"/>
                  </a:lnTo>
                  <a:lnTo>
                    <a:pt x="196" y="669"/>
                  </a:lnTo>
                  <a:lnTo>
                    <a:pt x="196" y="666"/>
                  </a:lnTo>
                  <a:lnTo>
                    <a:pt x="199" y="666"/>
                  </a:lnTo>
                  <a:lnTo>
                    <a:pt x="202" y="666"/>
                  </a:lnTo>
                  <a:lnTo>
                    <a:pt x="202" y="664"/>
                  </a:lnTo>
                  <a:lnTo>
                    <a:pt x="204" y="664"/>
                  </a:lnTo>
                  <a:lnTo>
                    <a:pt x="207" y="664"/>
                  </a:lnTo>
                  <a:lnTo>
                    <a:pt x="210" y="664"/>
                  </a:lnTo>
                  <a:lnTo>
                    <a:pt x="210" y="661"/>
                  </a:lnTo>
                  <a:lnTo>
                    <a:pt x="212" y="661"/>
                  </a:lnTo>
                  <a:lnTo>
                    <a:pt x="212" y="653"/>
                  </a:lnTo>
                  <a:lnTo>
                    <a:pt x="215" y="640"/>
                  </a:lnTo>
                  <a:lnTo>
                    <a:pt x="215" y="637"/>
                  </a:lnTo>
                  <a:lnTo>
                    <a:pt x="210" y="626"/>
                  </a:lnTo>
                  <a:lnTo>
                    <a:pt x="210" y="616"/>
                  </a:lnTo>
                  <a:lnTo>
                    <a:pt x="212" y="610"/>
                  </a:lnTo>
                  <a:lnTo>
                    <a:pt x="207" y="608"/>
                  </a:lnTo>
                  <a:lnTo>
                    <a:pt x="202" y="608"/>
                  </a:lnTo>
                  <a:lnTo>
                    <a:pt x="199" y="605"/>
                  </a:lnTo>
                  <a:lnTo>
                    <a:pt x="196" y="605"/>
                  </a:lnTo>
                  <a:lnTo>
                    <a:pt x="194" y="605"/>
                  </a:lnTo>
                  <a:lnTo>
                    <a:pt x="194" y="603"/>
                  </a:lnTo>
                  <a:lnTo>
                    <a:pt x="188" y="592"/>
                  </a:lnTo>
                  <a:lnTo>
                    <a:pt x="180" y="584"/>
                  </a:lnTo>
                  <a:lnTo>
                    <a:pt x="175" y="576"/>
                  </a:lnTo>
                  <a:lnTo>
                    <a:pt x="170" y="576"/>
                  </a:lnTo>
                  <a:lnTo>
                    <a:pt x="164" y="568"/>
                  </a:lnTo>
                  <a:lnTo>
                    <a:pt x="159" y="568"/>
                  </a:lnTo>
                  <a:lnTo>
                    <a:pt x="151" y="568"/>
                  </a:lnTo>
                  <a:lnTo>
                    <a:pt x="151" y="565"/>
                  </a:lnTo>
                  <a:lnTo>
                    <a:pt x="149" y="565"/>
                  </a:lnTo>
                  <a:lnTo>
                    <a:pt x="149" y="563"/>
                  </a:lnTo>
                  <a:lnTo>
                    <a:pt x="146" y="563"/>
                  </a:lnTo>
                  <a:lnTo>
                    <a:pt x="146" y="560"/>
                  </a:lnTo>
                  <a:lnTo>
                    <a:pt x="143" y="560"/>
                  </a:lnTo>
                  <a:lnTo>
                    <a:pt x="141" y="560"/>
                  </a:lnTo>
                  <a:lnTo>
                    <a:pt x="135" y="560"/>
                  </a:lnTo>
                  <a:lnTo>
                    <a:pt x="130" y="557"/>
                  </a:lnTo>
                  <a:lnTo>
                    <a:pt x="119" y="557"/>
                  </a:lnTo>
                  <a:lnTo>
                    <a:pt x="117" y="544"/>
                  </a:lnTo>
                  <a:lnTo>
                    <a:pt x="109" y="544"/>
                  </a:lnTo>
                  <a:lnTo>
                    <a:pt x="95" y="557"/>
                  </a:lnTo>
                  <a:lnTo>
                    <a:pt x="87" y="563"/>
                  </a:lnTo>
                  <a:lnTo>
                    <a:pt x="77" y="563"/>
                  </a:lnTo>
                  <a:lnTo>
                    <a:pt x="64" y="555"/>
                  </a:lnTo>
                  <a:lnTo>
                    <a:pt x="61" y="541"/>
                  </a:lnTo>
                  <a:lnTo>
                    <a:pt x="64" y="539"/>
                  </a:lnTo>
                  <a:lnTo>
                    <a:pt x="66" y="523"/>
                  </a:lnTo>
                  <a:lnTo>
                    <a:pt x="61" y="520"/>
                  </a:lnTo>
                  <a:lnTo>
                    <a:pt x="58" y="520"/>
                  </a:lnTo>
                  <a:lnTo>
                    <a:pt x="56" y="518"/>
                  </a:lnTo>
                  <a:lnTo>
                    <a:pt x="45" y="512"/>
                  </a:lnTo>
                  <a:lnTo>
                    <a:pt x="32" y="510"/>
                  </a:lnTo>
                  <a:lnTo>
                    <a:pt x="34" y="499"/>
                  </a:lnTo>
                  <a:lnTo>
                    <a:pt x="29" y="491"/>
                  </a:lnTo>
                  <a:lnTo>
                    <a:pt x="26" y="480"/>
                  </a:lnTo>
                  <a:lnTo>
                    <a:pt x="26" y="462"/>
                  </a:lnTo>
                  <a:lnTo>
                    <a:pt x="24" y="456"/>
                  </a:lnTo>
                  <a:lnTo>
                    <a:pt x="24" y="454"/>
                  </a:lnTo>
                  <a:lnTo>
                    <a:pt x="11" y="430"/>
                  </a:lnTo>
                  <a:lnTo>
                    <a:pt x="11" y="417"/>
                  </a:lnTo>
                  <a:lnTo>
                    <a:pt x="13" y="403"/>
                  </a:lnTo>
                  <a:lnTo>
                    <a:pt x="0" y="398"/>
                  </a:lnTo>
                  <a:lnTo>
                    <a:pt x="5" y="390"/>
                  </a:lnTo>
                  <a:lnTo>
                    <a:pt x="13" y="374"/>
                  </a:lnTo>
                  <a:lnTo>
                    <a:pt x="21" y="361"/>
                  </a:lnTo>
                  <a:lnTo>
                    <a:pt x="26" y="353"/>
                  </a:lnTo>
                  <a:lnTo>
                    <a:pt x="29" y="353"/>
                  </a:lnTo>
                  <a:lnTo>
                    <a:pt x="37" y="355"/>
                  </a:lnTo>
                  <a:lnTo>
                    <a:pt x="40" y="355"/>
                  </a:lnTo>
                  <a:lnTo>
                    <a:pt x="42" y="353"/>
                  </a:lnTo>
                  <a:lnTo>
                    <a:pt x="45" y="353"/>
                  </a:lnTo>
                  <a:lnTo>
                    <a:pt x="45" y="355"/>
                  </a:lnTo>
                  <a:lnTo>
                    <a:pt x="58" y="355"/>
                  </a:lnTo>
                  <a:lnTo>
                    <a:pt x="69" y="358"/>
                  </a:lnTo>
                  <a:lnTo>
                    <a:pt x="82" y="361"/>
                  </a:lnTo>
                  <a:lnTo>
                    <a:pt x="87" y="361"/>
                  </a:lnTo>
                  <a:lnTo>
                    <a:pt x="93" y="361"/>
                  </a:lnTo>
                  <a:lnTo>
                    <a:pt x="98" y="363"/>
                  </a:lnTo>
                  <a:lnTo>
                    <a:pt x="101" y="363"/>
                  </a:lnTo>
                  <a:lnTo>
                    <a:pt x="103" y="363"/>
                  </a:lnTo>
                  <a:lnTo>
                    <a:pt x="106" y="363"/>
                  </a:lnTo>
                  <a:lnTo>
                    <a:pt x="109" y="363"/>
                  </a:lnTo>
                  <a:lnTo>
                    <a:pt x="111" y="363"/>
                  </a:lnTo>
                  <a:lnTo>
                    <a:pt x="114" y="363"/>
                  </a:lnTo>
                  <a:lnTo>
                    <a:pt x="119" y="363"/>
                  </a:lnTo>
                  <a:lnTo>
                    <a:pt x="122" y="361"/>
                  </a:lnTo>
                  <a:lnTo>
                    <a:pt x="130" y="361"/>
                  </a:lnTo>
                  <a:lnTo>
                    <a:pt x="141" y="355"/>
                  </a:lnTo>
                  <a:lnTo>
                    <a:pt x="146" y="355"/>
                  </a:lnTo>
                  <a:lnTo>
                    <a:pt x="149" y="355"/>
                  </a:lnTo>
                  <a:lnTo>
                    <a:pt x="151" y="355"/>
                  </a:lnTo>
                  <a:lnTo>
                    <a:pt x="154" y="355"/>
                  </a:lnTo>
                  <a:lnTo>
                    <a:pt x="170" y="355"/>
                  </a:lnTo>
                  <a:lnTo>
                    <a:pt x="172" y="355"/>
                  </a:lnTo>
                  <a:lnTo>
                    <a:pt x="175" y="355"/>
                  </a:lnTo>
                  <a:lnTo>
                    <a:pt x="180" y="355"/>
                  </a:lnTo>
                  <a:lnTo>
                    <a:pt x="191" y="353"/>
                  </a:lnTo>
                  <a:lnTo>
                    <a:pt x="196" y="350"/>
                  </a:lnTo>
                  <a:lnTo>
                    <a:pt x="202" y="348"/>
                  </a:lnTo>
                  <a:lnTo>
                    <a:pt x="204" y="348"/>
                  </a:lnTo>
                  <a:lnTo>
                    <a:pt x="207" y="345"/>
                  </a:lnTo>
                  <a:lnTo>
                    <a:pt x="215" y="342"/>
                  </a:lnTo>
                  <a:lnTo>
                    <a:pt x="231" y="334"/>
                  </a:lnTo>
                  <a:lnTo>
                    <a:pt x="244" y="329"/>
                  </a:lnTo>
                  <a:lnTo>
                    <a:pt x="257" y="321"/>
                  </a:lnTo>
                  <a:lnTo>
                    <a:pt x="268" y="316"/>
                  </a:lnTo>
                  <a:lnTo>
                    <a:pt x="281" y="310"/>
                  </a:lnTo>
                  <a:lnTo>
                    <a:pt x="292" y="305"/>
                  </a:lnTo>
                  <a:lnTo>
                    <a:pt x="300" y="300"/>
                  </a:lnTo>
                  <a:lnTo>
                    <a:pt x="305" y="297"/>
                  </a:lnTo>
                  <a:lnTo>
                    <a:pt x="316" y="294"/>
                  </a:lnTo>
                  <a:lnTo>
                    <a:pt x="332" y="289"/>
                  </a:lnTo>
                  <a:lnTo>
                    <a:pt x="342" y="286"/>
                  </a:lnTo>
                  <a:lnTo>
                    <a:pt x="356" y="281"/>
                  </a:lnTo>
                  <a:lnTo>
                    <a:pt x="358" y="281"/>
                  </a:lnTo>
                  <a:lnTo>
                    <a:pt x="366" y="276"/>
                  </a:lnTo>
                  <a:lnTo>
                    <a:pt x="377" y="268"/>
                  </a:lnTo>
                  <a:lnTo>
                    <a:pt x="387" y="260"/>
                  </a:lnTo>
                  <a:lnTo>
                    <a:pt x="401" y="252"/>
                  </a:lnTo>
                  <a:lnTo>
                    <a:pt x="409" y="247"/>
                  </a:lnTo>
                  <a:lnTo>
                    <a:pt x="414" y="241"/>
                  </a:lnTo>
                  <a:lnTo>
                    <a:pt x="427" y="233"/>
                  </a:lnTo>
                  <a:lnTo>
                    <a:pt x="438" y="225"/>
                  </a:lnTo>
                  <a:lnTo>
                    <a:pt x="443" y="223"/>
                  </a:lnTo>
                  <a:lnTo>
                    <a:pt x="446" y="220"/>
                  </a:lnTo>
                  <a:lnTo>
                    <a:pt x="454" y="217"/>
                  </a:lnTo>
                  <a:lnTo>
                    <a:pt x="456" y="215"/>
                  </a:lnTo>
                  <a:lnTo>
                    <a:pt x="467" y="209"/>
                  </a:lnTo>
                  <a:lnTo>
                    <a:pt x="470" y="207"/>
                  </a:lnTo>
                  <a:lnTo>
                    <a:pt x="480" y="199"/>
                  </a:lnTo>
                  <a:lnTo>
                    <a:pt x="483" y="196"/>
                  </a:lnTo>
                  <a:lnTo>
                    <a:pt x="488" y="193"/>
                  </a:lnTo>
                  <a:lnTo>
                    <a:pt x="494" y="191"/>
                  </a:lnTo>
                  <a:lnTo>
                    <a:pt x="502" y="183"/>
                  </a:lnTo>
                  <a:lnTo>
                    <a:pt x="507" y="180"/>
                  </a:lnTo>
                  <a:lnTo>
                    <a:pt x="520" y="172"/>
                  </a:lnTo>
                  <a:lnTo>
                    <a:pt x="531" y="167"/>
                  </a:lnTo>
                  <a:lnTo>
                    <a:pt x="544" y="156"/>
                  </a:lnTo>
                  <a:lnTo>
                    <a:pt x="557" y="148"/>
                  </a:lnTo>
                  <a:lnTo>
                    <a:pt x="560" y="148"/>
                  </a:lnTo>
                  <a:lnTo>
                    <a:pt x="571" y="140"/>
                  </a:lnTo>
                  <a:lnTo>
                    <a:pt x="581" y="132"/>
                  </a:lnTo>
                  <a:lnTo>
                    <a:pt x="594" y="124"/>
                  </a:lnTo>
                  <a:lnTo>
                    <a:pt x="608" y="116"/>
                  </a:lnTo>
                  <a:lnTo>
                    <a:pt x="621" y="108"/>
                  </a:lnTo>
                  <a:lnTo>
                    <a:pt x="634" y="98"/>
                  </a:lnTo>
                  <a:lnTo>
                    <a:pt x="648" y="90"/>
                  </a:lnTo>
                  <a:lnTo>
                    <a:pt x="658" y="82"/>
                  </a:lnTo>
                  <a:lnTo>
                    <a:pt x="663" y="79"/>
                  </a:lnTo>
                  <a:lnTo>
                    <a:pt x="666" y="77"/>
                  </a:lnTo>
                  <a:lnTo>
                    <a:pt x="671" y="74"/>
                  </a:lnTo>
                  <a:lnTo>
                    <a:pt x="674" y="71"/>
                  </a:lnTo>
                  <a:lnTo>
                    <a:pt x="677" y="71"/>
                  </a:lnTo>
                  <a:lnTo>
                    <a:pt x="682" y="69"/>
                  </a:lnTo>
                  <a:lnTo>
                    <a:pt x="690" y="63"/>
                  </a:lnTo>
                  <a:lnTo>
                    <a:pt x="693" y="63"/>
                  </a:lnTo>
                  <a:lnTo>
                    <a:pt x="706" y="55"/>
                  </a:lnTo>
                  <a:lnTo>
                    <a:pt x="709" y="55"/>
                  </a:lnTo>
                  <a:lnTo>
                    <a:pt x="719" y="50"/>
                  </a:lnTo>
                  <a:lnTo>
                    <a:pt x="735" y="42"/>
                  </a:lnTo>
                  <a:lnTo>
                    <a:pt x="754" y="34"/>
                  </a:lnTo>
                  <a:lnTo>
                    <a:pt x="775" y="23"/>
                  </a:lnTo>
                  <a:lnTo>
                    <a:pt x="780" y="21"/>
                  </a:lnTo>
                  <a:lnTo>
                    <a:pt x="788" y="18"/>
                  </a:lnTo>
                  <a:lnTo>
                    <a:pt x="804" y="13"/>
                  </a:lnTo>
                  <a:lnTo>
                    <a:pt x="823" y="8"/>
                  </a:lnTo>
                  <a:lnTo>
                    <a:pt x="836" y="2"/>
                  </a:lnTo>
                  <a:lnTo>
                    <a:pt x="849" y="0"/>
                  </a:lnTo>
                  <a:lnTo>
                    <a:pt x="847" y="31"/>
                  </a:lnTo>
                  <a:lnTo>
                    <a:pt x="849" y="90"/>
                  </a:lnTo>
                  <a:lnTo>
                    <a:pt x="847" y="154"/>
                  </a:lnTo>
                  <a:lnTo>
                    <a:pt x="849" y="175"/>
                  </a:lnTo>
                  <a:lnTo>
                    <a:pt x="849" y="220"/>
                  </a:lnTo>
                  <a:lnTo>
                    <a:pt x="849" y="263"/>
                  </a:lnTo>
                  <a:lnTo>
                    <a:pt x="849" y="318"/>
                  </a:lnTo>
                  <a:lnTo>
                    <a:pt x="849" y="350"/>
                  </a:lnTo>
                  <a:lnTo>
                    <a:pt x="847" y="393"/>
                  </a:lnTo>
                  <a:lnTo>
                    <a:pt x="849" y="430"/>
                  </a:lnTo>
                  <a:lnTo>
                    <a:pt x="849" y="488"/>
                  </a:lnTo>
                  <a:lnTo>
                    <a:pt x="849" y="518"/>
                  </a:lnTo>
                  <a:lnTo>
                    <a:pt x="849" y="528"/>
                  </a:lnTo>
                  <a:lnTo>
                    <a:pt x="847" y="528"/>
                  </a:lnTo>
                  <a:lnTo>
                    <a:pt x="844" y="531"/>
                  </a:lnTo>
                  <a:lnTo>
                    <a:pt x="839" y="533"/>
                  </a:lnTo>
                  <a:lnTo>
                    <a:pt x="836" y="533"/>
                  </a:lnTo>
                  <a:lnTo>
                    <a:pt x="833" y="536"/>
                  </a:lnTo>
                  <a:lnTo>
                    <a:pt x="833" y="539"/>
                  </a:lnTo>
                  <a:lnTo>
                    <a:pt x="833" y="541"/>
                  </a:lnTo>
                  <a:lnTo>
                    <a:pt x="831" y="541"/>
                  </a:lnTo>
                  <a:lnTo>
                    <a:pt x="833" y="544"/>
                  </a:lnTo>
                  <a:lnTo>
                    <a:pt x="833" y="547"/>
                  </a:lnTo>
                  <a:lnTo>
                    <a:pt x="833" y="549"/>
                  </a:lnTo>
                  <a:lnTo>
                    <a:pt x="833" y="552"/>
                  </a:lnTo>
                  <a:lnTo>
                    <a:pt x="833" y="555"/>
                  </a:lnTo>
                  <a:lnTo>
                    <a:pt x="836" y="557"/>
                  </a:lnTo>
                  <a:lnTo>
                    <a:pt x="839" y="557"/>
                  </a:lnTo>
                  <a:lnTo>
                    <a:pt x="844" y="560"/>
                  </a:lnTo>
                  <a:lnTo>
                    <a:pt x="847" y="563"/>
                  </a:lnTo>
                  <a:lnTo>
                    <a:pt x="844" y="563"/>
                  </a:lnTo>
                  <a:lnTo>
                    <a:pt x="839" y="565"/>
                  </a:lnTo>
                  <a:lnTo>
                    <a:pt x="836" y="568"/>
                  </a:lnTo>
                  <a:lnTo>
                    <a:pt x="833" y="568"/>
                  </a:lnTo>
                  <a:lnTo>
                    <a:pt x="828" y="571"/>
                  </a:lnTo>
                  <a:lnTo>
                    <a:pt x="825" y="571"/>
                  </a:lnTo>
                  <a:lnTo>
                    <a:pt x="823" y="571"/>
                  </a:lnTo>
                  <a:lnTo>
                    <a:pt x="820" y="571"/>
                  </a:lnTo>
                  <a:lnTo>
                    <a:pt x="812" y="571"/>
                  </a:lnTo>
                  <a:lnTo>
                    <a:pt x="809" y="573"/>
                  </a:lnTo>
                  <a:lnTo>
                    <a:pt x="804" y="576"/>
                  </a:lnTo>
                  <a:lnTo>
                    <a:pt x="799" y="579"/>
                  </a:lnTo>
                  <a:lnTo>
                    <a:pt x="788" y="589"/>
                  </a:lnTo>
                  <a:lnTo>
                    <a:pt x="775" y="597"/>
                  </a:lnTo>
                  <a:lnTo>
                    <a:pt x="764" y="605"/>
                  </a:lnTo>
                  <a:lnTo>
                    <a:pt x="751" y="608"/>
                  </a:lnTo>
                  <a:lnTo>
                    <a:pt x="727" y="610"/>
                  </a:lnTo>
                  <a:lnTo>
                    <a:pt x="711" y="605"/>
                  </a:lnTo>
                  <a:lnTo>
                    <a:pt x="703" y="610"/>
                  </a:lnTo>
                  <a:lnTo>
                    <a:pt x="695" y="616"/>
                  </a:lnTo>
                  <a:lnTo>
                    <a:pt x="693" y="618"/>
                  </a:lnTo>
                  <a:lnTo>
                    <a:pt x="685" y="621"/>
                  </a:lnTo>
                  <a:lnTo>
                    <a:pt x="679" y="626"/>
                  </a:lnTo>
                  <a:lnTo>
                    <a:pt x="679" y="629"/>
                  </a:lnTo>
                  <a:lnTo>
                    <a:pt x="669" y="640"/>
                  </a:lnTo>
                  <a:lnTo>
                    <a:pt x="666" y="642"/>
                  </a:lnTo>
                  <a:lnTo>
                    <a:pt x="663" y="645"/>
                  </a:lnTo>
                  <a:lnTo>
                    <a:pt x="661" y="648"/>
                  </a:lnTo>
                  <a:lnTo>
                    <a:pt x="656" y="653"/>
                  </a:lnTo>
                  <a:lnTo>
                    <a:pt x="648" y="661"/>
                  </a:lnTo>
                  <a:lnTo>
                    <a:pt x="634" y="669"/>
                  </a:lnTo>
                  <a:lnTo>
                    <a:pt x="634" y="672"/>
                  </a:lnTo>
                  <a:lnTo>
                    <a:pt x="634" y="674"/>
                  </a:lnTo>
                  <a:lnTo>
                    <a:pt x="634" y="677"/>
                  </a:lnTo>
                  <a:lnTo>
                    <a:pt x="632" y="680"/>
                  </a:lnTo>
                  <a:lnTo>
                    <a:pt x="632" y="682"/>
                  </a:lnTo>
                  <a:lnTo>
                    <a:pt x="632" y="693"/>
                  </a:lnTo>
                  <a:lnTo>
                    <a:pt x="624" y="701"/>
                  </a:lnTo>
                  <a:lnTo>
                    <a:pt x="621" y="703"/>
                  </a:lnTo>
                  <a:lnTo>
                    <a:pt x="613" y="711"/>
                  </a:lnTo>
                  <a:lnTo>
                    <a:pt x="610" y="714"/>
                  </a:lnTo>
                  <a:lnTo>
                    <a:pt x="602" y="722"/>
                  </a:lnTo>
                  <a:lnTo>
                    <a:pt x="600" y="722"/>
                  </a:lnTo>
                  <a:lnTo>
                    <a:pt x="594" y="727"/>
                  </a:lnTo>
                  <a:lnTo>
                    <a:pt x="597" y="733"/>
                  </a:lnTo>
                  <a:lnTo>
                    <a:pt x="600" y="743"/>
                  </a:lnTo>
                  <a:lnTo>
                    <a:pt x="602" y="749"/>
                  </a:lnTo>
                  <a:lnTo>
                    <a:pt x="602" y="754"/>
                  </a:lnTo>
                  <a:lnTo>
                    <a:pt x="600" y="754"/>
                  </a:lnTo>
                  <a:lnTo>
                    <a:pt x="597" y="757"/>
                  </a:lnTo>
                  <a:lnTo>
                    <a:pt x="594" y="757"/>
                  </a:lnTo>
                  <a:lnTo>
                    <a:pt x="592" y="757"/>
                  </a:lnTo>
                  <a:lnTo>
                    <a:pt x="589" y="757"/>
                  </a:lnTo>
                  <a:lnTo>
                    <a:pt x="589" y="759"/>
                  </a:lnTo>
                  <a:lnTo>
                    <a:pt x="586" y="759"/>
                  </a:lnTo>
                  <a:lnTo>
                    <a:pt x="584" y="759"/>
                  </a:lnTo>
                  <a:lnTo>
                    <a:pt x="581" y="759"/>
                  </a:lnTo>
                  <a:lnTo>
                    <a:pt x="579" y="762"/>
                  </a:lnTo>
                  <a:lnTo>
                    <a:pt x="576" y="762"/>
                  </a:lnTo>
                  <a:lnTo>
                    <a:pt x="573" y="762"/>
                  </a:lnTo>
                  <a:lnTo>
                    <a:pt x="571" y="765"/>
                  </a:lnTo>
                  <a:lnTo>
                    <a:pt x="568" y="765"/>
                  </a:lnTo>
                  <a:lnTo>
                    <a:pt x="565" y="765"/>
                  </a:lnTo>
                  <a:lnTo>
                    <a:pt x="563" y="765"/>
                  </a:lnTo>
                  <a:lnTo>
                    <a:pt x="560" y="765"/>
                  </a:lnTo>
                  <a:lnTo>
                    <a:pt x="557" y="765"/>
                  </a:lnTo>
                  <a:lnTo>
                    <a:pt x="557" y="767"/>
                  </a:lnTo>
                  <a:lnTo>
                    <a:pt x="555" y="767"/>
                  </a:lnTo>
                  <a:lnTo>
                    <a:pt x="552" y="767"/>
                  </a:lnTo>
                  <a:lnTo>
                    <a:pt x="549" y="767"/>
                  </a:lnTo>
                  <a:lnTo>
                    <a:pt x="547" y="767"/>
                  </a:lnTo>
                  <a:lnTo>
                    <a:pt x="544" y="767"/>
                  </a:lnTo>
                  <a:lnTo>
                    <a:pt x="541" y="767"/>
                  </a:lnTo>
                  <a:lnTo>
                    <a:pt x="539" y="770"/>
                  </a:lnTo>
                  <a:lnTo>
                    <a:pt x="536" y="770"/>
                  </a:lnTo>
                  <a:lnTo>
                    <a:pt x="533" y="770"/>
                  </a:lnTo>
                  <a:lnTo>
                    <a:pt x="531" y="770"/>
                  </a:lnTo>
                  <a:lnTo>
                    <a:pt x="528" y="770"/>
                  </a:lnTo>
                  <a:lnTo>
                    <a:pt x="525" y="770"/>
                  </a:lnTo>
                  <a:lnTo>
                    <a:pt x="523" y="773"/>
                  </a:lnTo>
                  <a:lnTo>
                    <a:pt x="520" y="773"/>
                  </a:lnTo>
                  <a:lnTo>
                    <a:pt x="517" y="773"/>
                  </a:lnTo>
                  <a:lnTo>
                    <a:pt x="515" y="773"/>
                  </a:lnTo>
                  <a:lnTo>
                    <a:pt x="512" y="775"/>
                  </a:lnTo>
                  <a:lnTo>
                    <a:pt x="510" y="775"/>
                  </a:lnTo>
                  <a:lnTo>
                    <a:pt x="507" y="775"/>
                  </a:lnTo>
                  <a:lnTo>
                    <a:pt x="507" y="778"/>
                  </a:lnTo>
                  <a:lnTo>
                    <a:pt x="504" y="778"/>
                  </a:lnTo>
                  <a:lnTo>
                    <a:pt x="502" y="780"/>
                  </a:lnTo>
                  <a:lnTo>
                    <a:pt x="499" y="783"/>
                  </a:lnTo>
                  <a:lnTo>
                    <a:pt x="496" y="783"/>
                  </a:lnTo>
                  <a:lnTo>
                    <a:pt x="494" y="786"/>
                  </a:lnTo>
                  <a:lnTo>
                    <a:pt x="491" y="786"/>
                  </a:lnTo>
                  <a:lnTo>
                    <a:pt x="488" y="788"/>
                  </a:lnTo>
                  <a:lnTo>
                    <a:pt x="486" y="788"/>
                  </a:lnTo>
                  <a:lnTo>
                    <a:pt x="483" y="788"/>
                  </a:lnTo>
                  <a:lnTo>
                    <a:pt x="483" y="791"/>
                  </a:lnTo>
                  <a:lnTo>
                    <a:pt x="480" y="791"/>
                  </a:lnTo>
                  <a:lnTo>
                    <a:pt x="478" y="794"/>
                  </a:lnTo>
                  <a:lnTo>
                    <a:pt x="475" y="794"/>
                  </a:lnTo>
                  <a:lnTo>
                    <a:pt x="475" y="796"/>
                  </a:lnTo>
                  <a:lnTo>
                    <a:pt x="472" y="796"/>
                  </a:lnTo>
                  <a:lnTo>
                    <a:pt x="470" y="799"/>
                  </a:lnTo>
                  <a:lnTo>
                    <a:pt x="470" y="802"/>
                  </a:lnTo>
                  <a:lnTo>
                    <a:pt x="470" y="804"/>
                  </a:lnTo>
                  <a:lnTo>
                    <a:pt x="470" y="807"/>
                  </a:lnTo>
                  <a:lnTo>
                    <a:pt x="467" y="807"/>
                  </a:lnTo>
                  <a:lnTo>
                    <a:pt x="467" y="810"/>
                  </a:lnTo>
                  <a:lnTo>
                    <a:pt x="464" y="810"/>
                  </a:lnTo>
                  <a:lnTo>
                    <a:pt x="462" y="807"/>
                  </a:lnTo>
                  <a:lnTo>
                    <a:pt x="462" y="810"/>
                  </a:lnTo>
                  <a:lnTo>
                    <a:pt x="459" y="812"/>
                  </a:lnTo>
                  <a:lnTo>
                    <a:pt x="456" y="812"/>
                  </a:lnTo>
                  <a:lnTo>
                    <a:pt x="454" y="815"/>
                  </a:lnTo>
                  <a:lnTo>
                    <a:pt x="451" y="818"/>
                  </a:lnTo>
                  <a:lnTo>
                    <a:pt x="451" y="820"/>
                  </a:lnTo>
                  <a:lnTo>
                    <a:pt x="448" y="820"/>
                  </a:lnTo>
                  <a:lnTo>
                    <a:pt x="448" y="823"/>
                  </a:lnTo>
                  <a:lnTo>
                    <a:pt x="446" y="826"/>
                  </a:lnTo>
                  <a:lnTo>
                    <a:pt x="443" y="828"/>
                  </a:lnTo>
                  <a:lnTo>
                    <a:pt x="441" y="831"/>
                  </a:lnTo>
                  <a:lnTo>
                    <a:pt x="441" y="834"/>
                  </a:lnTo>
                  <a:lnTo>
                    <a:pt x="438" y="834"/>
                  </a:lnTo>
                  <a:lnTo>
                    <a:pt x="435" y="836"/>
                  </a:lnTo>
                  <a:lnTo>
                    <a:pt x="435" y="839"/>
                  </a:lnTo>
                  <a:lnTo>
                    <a:pt x="433" y="839"/>
                  </a:lnTo>
                  <a:lnTo>
                    <a:pt x="433" y="842"/>
                  </a:lnTo>
                  <a:lnTo>
                    <a:pt x="430" y="842"/>
                  </a:lnTo>
                  <a:lnTo>
                    <a:pt x="430" y="844"/>
                  </a:lnTo>
                  <a:lnTo>
                    <a:pt x="427" y="847"/>
                  </a:lnTo>
                  <a:lnTo>
                    <a:pt x="425" y="850"/>
                  </a:lnTo>
                  <a:lnTo>
                    <a:pt x="419" y="855"/>
                  </a:lnTo>
                  <a:close/>
                </a:path>
              </a:pathLst>
            </a:custGeom>
            <a:solidFill>
              <a:schemeClr val="accent5">
                <a:lumMod val="40000"/>
                <a:lumOff val="60000"/>
              </a:schemeClr>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p:txBody>
          <a:bodyPr/>
          <a:lstStyle/>
          <a:p>
            <a:r>
              <a:rPr lang="fr-FR" noProof="0" dirty="0"/>
              <a:t>Possession de MII selon la région</a:t>
            </a:r>
          </a:p>
        </p:txBody>
      </p:sp>
      <p:sp>
        <p:nvSpPr>
          <p:cNvPr id="4" name="TextBox 3"/>
          <p:cNvSpPr txBox="1"/>
          <p:nvPr/>
        </p:nvSpPr>
        <p:spPr>
          <a:xfrm>
            <a:off x="18256" y="1056243"/>
            <a:ext cx="9144000" cy="369332"/>
          </a:xfrm>
          <a:prstGeom prst="rect">
            <a:avLst/>
          </a:prstGeom>
          <a:noFill/>
        </p:spPr>
        <p:txBody>
          <a:bodyPr wrap="square" rtlCol="0">
            <a:spAutoFit/>
          </a:bodyPr>
          <a:lstStyle/>
          <a:p>
            <a:pPr algn="ctr"/>
            <a:r>
              <a:rPr lang="fr-FR" i="1" dirty="0"/>
              <a:t>Pourcentage de ménages ayant, au moins, une MII</a:t>
            </a:r>
          </a:p>
        </p:txBody>
      </p:sp>
      <p:sp>
        <p:nvSpPr>
          <p:cNvPr id="5" name="TextBox 4"/>
          <p:cNvSpPr txBox="1"/>
          <p:nvPr/>
        </p:nvSpPr>
        <p:spPr>
          <a:xfrm>
            <a:off x="1315128" y="1812646"/>
            <a:ext cx="1774372" cy="954107"/>
          </a:xfrm>
          <a:prstGeom prst="rect">
            <a:avLst/>
          </a:prstGeom>
          <a:noFill/>
        </p:spPr>
        <p:txBody>
          <a:bodyPr wrap="square" rtlCol="0">
            <a:spAutoFit/>
          </a:bodyPr>
          <a:lstStyle/>
          <a:p>
            <a:pPr algn="ctr"/>
            <a:r>
              <a:rPr lang="en-US" sz="2800" b="1" dirty="0"/>
              <a:t>Niger</a:t>
            </a:r>
          </a:p>
          <a:p>
            <a:pPr algn="ctr"/>
            <a:r>
              <a:rPr lang="en-US" sz="2800" b="1" dirty="0"/>
              <a:t>96 %</a:t>
            </a:r>
          </a:p>
        </p:txBody>
      </p:sp>
      <p:sp>
        <p:nvSpPr>
          <p:cNvPr id="3" name="TextBox 2">
            <a:extLst>
              <a:ext uri="{FF2B5EF4-FFF2-40B4-BE49-F238E27FC236}">
                <a16:creationId xmlns:a16="http://schemas.microsoft.com/office/drawing/2014/main" id="{D2661A4F-0DCD-91F0-A7FB-77A1BF26642B}"/>
              </a:ext>
            </a:extLst>
          </p:cNvPr>
          <p:cNvSpPr txBox="1"/>
          <p:nvPr/>
        </p:nvSpPr>
        <p:spPr>
          <a:xfrm>
            <a:off x="6616108" y="4094200"/>
            <a:ext cx="920751" cy="646331"/>
          </a:xfrm>
          <a:prstGeom prst="rect">
            <a:avLst/>
          </a:prstGeom>
          <a:noFill/>
        </p:spPr>
        <p:txBody>
          <a:bodyPr wrap="square" rtlCol="0">
            <a:spAutoFit/>
          </a:bodyPr>
          <a:lstStyle/>
          <a:p>
            <a:pPr algn="ctr"/>
            <a:r>
              <a:rPr lang="en-US" dirty="0">
                <a:solidFill>
                  <a:schemeClr val="bg1"/>
                </a:solidFill>
              </a:rPr>
              <a:t>Diffa</a:t>
            </a:r>
          </a:p>
          <a:p>
            <a:pPr algn="ctr"/>
            <a:r>
              <a:rPr lang="en-US" dirty="0">
                <a:solidFill>
                  <a:schemeClr val="bg1"/>
                </a:solidFill>
              </a:rPr>
              <a:t>79 %</a:t>
            </a:r>
          </a:p>
        </p:txBody>
      </p:sp>
      <p:sp>
        <p:nvSpPr>
          <p:cNvPr id="7" name="TextBox 6">
            <a:extLst>
              <a:ext uri="{FF2B5EF4-FFF2-40B4-BE49-F238E27FC236}">
                <a16:creationId xmlns:a16="http://schemas.microsoft.com/office/drawing/2014/main" id="{7688025E-FE38-EA87-B434-C5AE5EEDB8E2}"/>
              </a:ext>
            </a:extLst>
          </p:cNvPr>
          <p:cNvSpPr txBox="1"/>
          <p:nvPr/>
        </p:nvSpPr>
        <p:spPr>
          <a:xfrm>
            <a:off x="4759043" y="3029979"/>
            <a:ext cx="1627588" cy="646331"/>
          </a:xfrm>
          <a:prstGeom prst="rect">
            <a:avLst/>
          </a:prstGeom>
          <a:noFill/>
        </p:spPr>
        <p:txBody>
          <a:bodyPr wrap="square" rtlCol="0">
            <a:spAutoFit/>
          </a:bodyPr>
          <a:lstStyle/>
          <a:p>
            <a:pPr algn="ctr"/>
            <a:r>
              <a:rPr lang="en-US" dirty="0"/>
              <a:t>Agadez</a:t>
            </a:r>
          </a:p>
          <a:p>
            <a:pPr algn="ctr"/>
            <a:r>
              <a:rPr lang="en-US" dirty="0"/>
              <a:t>91 %</a:t>
            </a:r>
          </a:p>
        </p:txBody>
      </p:sp>
      <p:sp>
        <p:nvSpPr>
          <p:cNvPr id="18" name="TextBox 17">
            <a:extLst>
              <a:ext uri="{FF2B5EF4-FFF2-40B4-BE49-F238E27FC236}">
                <a16:creationId xmlns:a16="http://schemas.microsoft.com/office/drawing/2014/main" id="{591807C4-B836-4BF6-3033-24E4CC7DF3C2}"/>
              </a:ext>
            </a:extLst>
          </p:cNvPr>
          <p:cNvSpPr txBox="1"/>
          <p:nvPr/>
        </p:nvSpPr>
        <p:spPr>
          <a:xfrm>
            <a:off x="4869390" y="4890638"/>
            <a:ext cx="1075814" cy="923330"/>
          </a:xfrm>
          <a:prstGeom prst="rect">
            <a:avLst/>
          </a:prstGeom>
          <a:noFill/>
        </p:spPr>
        <p:txBody>
          <a:bodyPr wrap="square" rtlCol="0">
            <a:spAutoFit/>
          </a:bodyPr>
          <a:lstStyle/>
          <a:p>
            <a:pPr algn="ctr"/>
            <a:r>
              <a:rPr lang="en-US" dirty="0"/>
              <a:t>Zinder</a:t>
            </a:r>
          </a:p>
          <a:p>
            <a:pPr algn="ctr"/>
            <a:r>
              <a:rPr lang="en-US" dirty="0"/>
              <a:t>99 %</a:t>
            </a:r>
          </a:p>
          <a:p>
            <a:pPr algn="ctr"/>
            <a:r>
              <a:rPr lang="en-US" dirty="0"/>
              <a:t> </a:t>
            </a:r>
          </a:p>
        </p:txBody>
      </p:sp>
      <p:sp>
        <p:nvSpPr>
          <p:cNvPr id="19" name="TextBox 18">
            <a:extLst>
              <a:ext uri="{FF2B5EF4-FFF2-40B4-BE49-F238E27FC236}">
                <a16:creationId xmlns:a16="http://schemas.microsoft.com/office/drawing/2014/main" id="{7EEB0424-ED85-39C2-5F45-573B909E9F49}"/>
              </a:ext>
            </a:extLst>
          </p:cNvPr>
          <p:cNvSpPr txBox="1"/>
          <p:nvPr/>
        </p:nvSpPr>
        <p:spPr>
          <a:xfrm>
            <a:off x="2922661" y="4584107"/>
            <a:ext cx="1065221" cy="646331"/>
          </a:xfrm>
          <a:prstGeom prst="rect">
            <a:avLst/>
          </a:prstGeom>
          <a:noFill/>
        </p:spPr>
        <p:txBody>
          <a:bodyPr wrap="square" rtlCol="0">
            <a:spAutoFit/>
          </a:bodyPr>
          <a:lstStyle/>
          <a:p>
            <a:pPr algn="ctr"/>
            <a:r>
              <a:rPr lang="en-US" dirty="0" err="1"/>
              <a:t>Tahoua</a:t>
            </a:r>
            <a:endParaRPr lang="en-US" dirty="0"/>
          </a:p>
          <a:p>
            <a:pPr algn="ctr"/>
            <a:r>
              <a:rPr lang="en-US" dirty="0"/>
              <a:t>98 %</a:t>
            </a:r>
          </a:p>
        </p:txBody>
      </p:sp>
      <p:sp>
        <p:nvSpPr>
          <p:cNvPr id="20" name="TextBox 19">
            <a:extLst>
              <a:ext uri="{FF2B5EF4-FFF2-40B4-BE49-F238E27FC236}">
                <a16:creationId xmlns:a16="http://schemas.microsoft.com/office/drawing/2014/main" id="{A99DD190-052B-19EC-05D0-58735F6893CA}"/>
              </a:ext>
            </a:extLst>
          </p:cNvPr>
          <p:cNvSpPr txBox="1"/>
          <p:nvPr/>
        </p:nvSpPr>
        <p:spPr>
          <a:xfrm>
            <a:off x="3735740" y="5350357"/>
            <a:ext cx="1065221" cy="646331"/>
          </a:xfrm>
          <a:prstGeom prst="rect">
            <a:avLst/>
          </a:prstGeom>
          <a:noFill/>
        </p:spPr>
        <p:txBody>
          <a:bodyPr wrap="square" rtlCol="0">
            <a:spAutoFit/>
          </a:bodyPr>
          <a:lstStyle/>
          <a:p>
            <a:pPr algn="ctr"/>
            <a:r>
              <a:rPr lang="en-US" dirty="0" err="1"/>
              <a:t>Maradi</a:t>
            </a:r>
            <a:endParaRPr lang="en-US" dirty="0"/>
          </a:p>
          <a:p>
            <a:pPr algn="ctr"/>
            <a:r>
              <a:rPr lang="en-US" dirty="0"/>
              <a:t>97 %</a:t>
            </a:r>
          </a:p>
        </p:txBody>
      </p:sp>
      <p:sp>
        <p:nvSpPr>
          <p:cNvPr id="21" name="TextBox 20">
            <a:extLst>
              <a:ext uri="{FF2B5EF4-FFF2-40B4-BE49-F238E27FC236}">
                <a16:creationId xmlns:a16="http://schemas.microsoft.com/office/drawing/2014/main" id="{559F4261-9E55-C8FE-4EB1-A841CA010370}"/>
              </a:ext>
            </a:extLst>
          </p:cNvPr>
          <p:cNvSpPr txBox="1"/>
          <p:nvPr/>
        </p:nvSpPr>
        <p:spPr>
          <a:xfrm>
            <a:off x="1589394" y="5029138"/>
            <a:ext cx="1066352" cy="646331"/>
          </a:xfrm>
          <a:prstGeom prst="rect">
            <a:avLst/>
          </a:prstGeom>
          <a:noFill/>
        </p:spPr>
        <p:txBody>
          <a:bodyPr wrap="square" rtlCol="0">
            <a:spAutoFit/>
          </a:bodyPr>
          <a:lstStyle/>
          <a:p>
            <a:pPr algn="ctr"/>
            <a:r>
              <a:rPr lang="en-US" dirty="0" err="1"/>
              <a:t>Tillabéri</a:t>
            </a:r>
            <a:endParaRPr lang="en-US" dirty="0"/>
          </a:p>
          <a:p>
            <a:pPr algn="ctr"/>
            <a:r>
              <a:rPr lang="en-US" dirty="0"/>
              <a:t>95 %</a:t>
            </a:r>
          </a:p>
        </p:txBody>
      </p:sp>
      <p:sp>
        <p:nvSpPr>
          <p:cNvPr id="22" name="TextBox 21">
            <a:extLst>
              <a:ext uri="{FF2B5EF4-FFF2-40B4-BE49-F238E27FC236}">
                <a16:creationId xmlns:a16="http://schemas.microsoft.com/office/drawing/2014/main" id="{C9FF93E6-1E5D-3998-A55D-9E7C3E31E360}"/>
              </a:ext>
            </a:extLst>
          </p:cNvPr>
          <p:cNvSpPr txBox="1"/>
          <p:nvPr/>
        </p:nvSpPr>
        <p:spPr>
          <a:xfrm>
            <a:off x="2202314" y="5699260"/>
            <a:ext cx="873636" cy="646331"/>
          </a:xfrm>
          <a:prstGeom prst="rect">
            <a:avLst/>
          </a:prstGeom>
          <a:noFill/>
        </p:spPr>
        <p:txBody>
          <a:bodyPr wrap="square" rtlCol="0">
            <a:spAutoFit/>
          </a:bodyPr>
          <a:lstStyle/>
          <a:p>
            <a:pPr algn="ctr"/>
            <a:r>
              <a:rPr lang="en-US" dirty="0" err="1"/>
              <a:t>Dosso</a:t>
            </a:r>
            <a:r>
              <a:rPr lang="en-US" dirty="0"/>
              <a:t> </a:t>
            </a:r>
          </a:p>
          <a:p>
            <a:pPr algn="ctr"/>
            <a:r>
              <a:rPr lang="en-US" dirty="0"/>
              <a:t>98 %</a:t>
            </a:r>
          </a:p>
        </p:txBody>
      </p:sp>
      <p:sp>
        <p:nvSpPr>
          <p:cNvPr id="27" name="TextBox 26">
            <a:extLst>
              <a:ext uri="{FF2B5EF4-FFF2-40B4-BE49-F238E27FC236}">
                <a16:creationId xmlns:a16="http://schemas.microsoft.com/office/drawing/2014/main" id="{3D952EF8-3CF7-CDF2-E833-06497B9A8DAD}"/>
              </a:ext>
            </a:extLst>
          </p:cNvPr>
          <p:cNvSpPr txBox="1"/>
          <p:nvPr/>
        </p:nvSpPr>
        <p:spPr>
          <a:xfrm>
            <a:off x="626473" y="6102367"/>
            <a:ext cx="1035672" cy="646331"/>
          </a:xfrm>
          <a:prstGeom prst="rect">
            <a:avLst/>
          </a:prstGeom>
          <a:noFill/>
        </p:spPr>
        <p:txBody>
          <a:bodyPr wrap="square" rtlCol="0">
            <a:spAutoFit/>
          </a:bodyPr>
          <a:lstStyle/>
          <a:p>
            <a:pPr algn="ctr"/>
            <a:r>
              <a:rPr lang="en-US" dirty="0"/>
              <a:t>Niamey </a:t>
            </a:r>
          </a:p>
          <a:p>
            <a:pPr algn="ctr"/>
            <a:r>
              <a:rPr lang="en-US" dirty="0"/>
              <a:t>82 %</a:t>
            </a:r>
          </a:p>
        </p:txBody>
      </p:sp>
      <p:cxnSp>
        <p:nvCxnSpPr>
          <p:cNvPr id="29" name="Straight Connector 28">
            <a:extLst>
              <a:ext uri="{FF2B5EF4-FFF2-40B4-BE49-F238E27FC236}">
                <a16:creationId xmlns:a16="http://schemas.microsoft.com/office/drawing/2014/main" id="{BE86F921-5925-0BCA-B787-94B4ECDDC764}"/>
              </a:ext>
            </a:extLst>
          </p:cNvPr>
          <p:cNvCxnSpPr>
            <a:cxnSpLocks/>
            <a:stCxn id="28" idx="57"/>
          </p:cNvCxnSpPr>
          <p:nvPr/>
        </p:nvCxnSpPr>
        <p:spPr>
          <a:xfrm flipH="1">
            <a:off x="1144309" y="5826353"/>
            <a:ext cx="843594" cy="358777"/>
          </a:xfrm>
          <a:prstGeom prst="line">
            <a:avLst/>
          </a:prstGeom>
          <a:ln w="952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6424881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Tendances de la possession de MII</a:t>
            </a:r>
            <a:endParaRPr lang="fr-FR" noProof="0" dirty="0"/>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1923928970"/>
              </p:ext>
            </p:extLst>
          </p:nvPr>
        </p:nvGraphicFramePr>
        <p:xfrm>
          <a:off x="0" y="1606549"/>
          <a:ext cx="9143999" cy="4645245"/>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18256" y="1056243"/>
            <a:ext cx="9144000" cy="369332"/>
          </a:xfrm>
          <a:prstGeom prst="rect">
            <a:avLst/>
          </a:prstGeom>
          <a:noFill/>
        </p:spPr>
        <p:txBody>
          <a:bodyPr wrap="square" rtlCol="0">
            <a:spAutoFit/>
          </a:bodyPr>
          <a:lstStyle/>
          <a:p>
            <a:pPr algn="ctr"/>
            <a:r>
              <a:rPr lang="fr-FR" i="1" dirty="0"/>
              <a:t>Pourcentage de ménages ayant, au moins, une MII</a:t>
            </a:r>
          </a:p>
        </p:txBody>
      </p:sp>
      <p:sp>
        <p:nvSpPr>
          <p:cNvPr id="5" name="TextBox 4"/>
          <p:cNvSpPr txBox="1"/>
          <p:nvPr/>
        </p:nvSpPr>
        <p:spPr>
          <a:xfrm>
            <a:off x="18256" y="6251795"/>
            <a:ext cx="9144000" cy="584775"/>
          </a:xfrm>
          <a:prstGeom prst="rect">
            <a:avLst/>
          </a:prstGeom>
          <a:noFill/>
        </p:spPr>
        <p:txBody>
          <a:bodyPr wrap="square" rtlCol="0">
            <a:spAutoFit/>
          </a:bodyPr>
          <a:lstStyle/>
          <a:p>
            <a:r>
              <a:rPr lang="fr-FR" sz="1600" i="1" dirty="0"/>
              <a:t>* Dans les enquêtes EDSN 2006, EDSN 2012 et EIPN 2021, la définition d’une MII incluait les moustiquaires ayant été trempées dans un insecticide contre les moustiques au cours des 12 derniers mois.</a:t>
            </a:r>
          </a:p>
        </p:txBody>
      </p:sp>
    </p:spTree>
    <p:extLst>
      <p:ext uri="{BB962C8B-B14F-4D97-AF65-F5344CB8AC3E}">
        <p14:creationId xmlns:p14="http://schemas.microsoft.com/office/powerpoint/2010/main" val="40989597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Source d’obtention des moustiquaires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139149904"/>
              </p:ext>
            </p:extLst>
          </p:nvPr>
        </p:nvGraphicFramePr>
        <p:xfrm>
          <a:off x="189915" y="1540412"/>
          <a:ext cx="8528636" cy="531758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981309"/>
            <a:ext cx="9144000" cy="369332"/>
          </a:xfrm>
          <a:prstGeom prst="rect">
            <a:avLst/>
          </a:prstGeom>
          <a:noFill/>
        </p:spPr>
        <p:txBody>
          <a:bodyPr wrap="square" rtlCol="0">
            <a:spAutoFit/>
          </a:bodyPr>
          <a:lstStyle/>
          <a:p>
            <a:pPr algn="ctr"/>
            <a:r>
              <a:rPr lang="fr-FR" i="1" dirty="0"/>
              <a:t>Répartition (en %) des moustiquaires par source d’obtention</a:t>
            </a:r>
          </a:p>
        </p:txBody>
      </p:sp>
    </p:spTree>
    <p:extLst>
      <p:ext uri="{BB962C8B-B14F-4D97-AF65-F5344CB8AC3E}">
        <p14:creationId xmlns:p14="http://schemas.microsoft.com/office/powerpoint/2010/main" val="3410800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Couverture complète de MII dans le ménage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226775316"/>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136925"/>
            <a:ext cx="9144000" cy="369332"/>
          </a:xfrm>
          <a:prstGeom prst="rect">
            <a:avLst/>
          </a:prstGeom>
          <a:noFill/>
        </p:spPr>
        <p:txBody>
          <a:bodyPr wrap="square" rtlCol="0">
            <a:spAutoFit/>
          </a:bodyPr>
          <a:lstStyle/>
          <a:p>
            <a:pPr algn="ctr"/>
            <a:r>
              <a:rPr lang="fr-FR" i="1" dirty="0"/>
              <a:t>Répartition (en %) de ménages</a:t>
            </a:r>
          </a:p>
        </p:txBody>
      </p:sp>
    </p:spTree>
    <p:extLst>
      <p:ext uri="{BB962C8B-B14F-4D97-AF65-F5344CB8AC3E}">
        <p14:creationId xmlns:p14="http://schemas.microsoft.com/office/powerpoint/2010/main" val="32463723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Accès et utilisation des MII</a:t>
            </a:r>
            <a:endParaRPr lang="fr-FR"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007215812"/>
              </p:ext>
            </p:extLst>
          </p:nvPr>
        </p:nvGraphicFramePr>
        <p:xfrm>
          <a:off x="461963" y="1620982"/>
          <a:ext cx="8256587" cy="503381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921434"/>
            <a:ext cx="9144000" cy="646331"/>
          </a:xfrm>
          <a:prstGeom prst="rect">
            <a:avLst/>
          </a:prstGeom>
          <a:noFill/>
        </p:spPr>
        <p:txBody>
          <a:bodyPr wrap="square" rtlCol="0">
            <a:spAutoFit/>
          </a:bodyPr>
          <a:lstStyle/>
          <a:p>
            <a:pPr algn="ctr"/>
            <a:r>
              <a:rPr lang="fr-FR" i="1" dirty="0"/>
              <a:t>Pourcentage de la population des ménages ayant accès à une MII et ayant dormi sous une MII la nuit avant l’interview</a:t>
            </a:r>
          </a:p>
        </p:txBody>
      </p:sp>
    </p:spTree>
    <p:extLst>
      <p:ext uri="{BB962C8B-B14F-4D97-AF65-F5344CB8AC3E}">
        <p14:creationId xmlns:p14="http://schemas.microsoft.com/office/powerpoint/2010/main" val="4150495821"/>
      </p:ext>
    </p:extLst>
  </p:cSld>
  <p:clrMapOvr>
    <a:masterClrMapping/>
  </p:clrMapOvr>
</p:sld>
</file>

<file path=ppt/theme/theme1.xml><?xml version="1.0" encoding="utf-8"?>
<a:theme xmlns:a="http://schemas.openxmlformats.org/drawingml/2006/main" name="Office Theme">
  <a:themeElements>
    <a:clrScheme name="Nigeri MIS">
      <a:dk1>
        <a:sysClr val="windowText" lastClr="000000"/>
      </a:dk1>
      <a:lt1>
        <a:sysClr val="window" lastClr="FFFFFF"/>
      </a:lt1>
      <a:dk2>
        <a:srgbClr val="323232"/>
      </a:dk2>
      <a:lt2>
        <a:srgbClr val="FCEEEA"/>
      </a:lt2>
      <a:accent1>
        <a:srgbClr val="26DEB3"/>
      </a:accent1>
      <a:accent2>
        <a:srgbClr val="641BDE"/>
      </a:accent2>
      <a:accent3>
        <a:srgbClr val="1031DE"/>
      </a:accent3>
      <a:accent4>
        <a:srgbClr val="10B14B"/>
      </a:accent4>
      <a:accent5>
        <a:srgbClr val="DE5426"/>
      </a:accent5>
      <a:accent6>
        <a:srgbClr val="C19859"/>
      </a:accent6>
      <a:hlink>
        <a:srgbClr val="6B9F25"/>
      </a:hlink>
      <a:folHlink>
        <a:srgbClr val="B26B0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Nigeri MIS">
      <a:dk1>
        <a:sysClr val="windowText" lastClr="000000"/>
      </a:dk1>
      <a:lt1>
        <a:sysClr val="window" lastClr="FFFFFF"/>
      </a:lt1>
      <a:dk2>
        <a:srgbClr val="323232"/>
      </a:dk2>
      <a:lt2>
        <a:srgbClr val="FCEEEA"/>
      </a:lt2>
      <a:accent1>
        <a:srgbClr val="26DEB3"/>
      </a:accent1>
      <a:accent2>
        <a:srgbClr val="641BDE"/>
      </a:accent2>
      <a:accent3>
        <a:srgbClr val="1031DE"/>
      </a:accent3>
      <a:accent4>
        <a:srgbClr val="10B14B"/>
      </a:accent4>
      <a:accent5>
        <a:srgbClr val="DE5426"/>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vert="horz" wrap="square" lIns="91440" tIns="45720" rIns="91440" bIns="45720" numCol="1" anchor="t" anchorCtr="0" compatLnSpc="1">
        <a:prstTxWarp prst="textNoShape">
          <a:avLst/>
        </a:prstTxWarp>
      </a:bodyPr>
      <a:lstStyle>
        <a:defPPr algn="l">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VMX3MACP777Z-1177381151-19334</_dlc_DocId>
    <_dlc_DocIdUrl xmlns="d16efad5-0601-4cf0-b7c2-89968258c777">
      <Url>https://icfonline.sharepoint.com/sites/ihd-dhs/Dissemination/_layouts/15/DocIdRedir.aspx?ID=VMX3MACP777Z-1177381151-19334</Url>
      <Description>VMX3MACP777Z-1177381151-19334</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FF573E7-988C-48E0-84DD-FB6A0614D570}">
  <ds:schemaRefs>
    <ds:schemaRef ds:uri="http://schemas.microsoft.com/sharepoint/v3/contenttype/forms"/>
  </ds:schemaRefs>
</ds:datastoreItem>
</file>

<file path=customXml/itemProps2.xml><?xml version="1.0" encoding="utf-8"?>
<ds:datastoreItem xmlns:ds="http://schemas.openxmlformats.org/officeDocument/2006/customXml" ds:itemID="{262FF864-E934-4B24-AAE5-FA2D796A0569}">
  <ds:schemaRefs>
    <ds:schemaRef ds:uri="http://schemas.microsoft.com/sharepoint/events"/>
  </ds:schemaRefs>
</ds:datastoreItem>
</file>

<file path=customXml/itemProps3.xml><?xml version="1.0" encoding="utf-8"?>
<ds:datastoreItem xmlns:ds="http://schemas.openxmlformats.org/officeDocument/2006/customXml" ds:itemID="{58799BDD-5522-4DC6-83A5-08666E985D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6F8C8F87-40E7-4258-961B-5D82A202E17D}">
  <ds:schemaRefs>
    <ds:schemaRef ds:uri="http://schemas.openxmlformats.org/package/2006/metadata/core-properties"/>
    <ds:schemaRef ds:uri="http://www.w3.org/XML/1998/namespace"/>
    <ds:schemaRef ds:uri="http://purl.org/dc/terms/"/>
    <ds:schemaRef ds:uri="http://schemas.microsoft.com/office/2006/documentManagement/types"/>
    <ds:schemaRef ds:uri="http://schemas.microsoft.com/office/2006/metadata/properties"/>
    <ds:schemaRef ds:uri="http://schemas.microsoft.com/office/infopath/2007/PartnerControls"/>
    <ds:schemaRef ds:uri="fa6a9aea-fb0f-4ddd-aff8-712634b7d5fe"/>
    <ds:schemaRef ds:uri="d16efad5-0601-4cf0-b7c2-89968258c777"/>
    <ds:schemaRef ds:uri="83c4e5ee-5eea-4e8c-8b50-726738bccb6e"/>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2129</TotalTime>
  <Words>1361</Words>
  <Application>Microsoft Office PowerPoint</Application>
  <PresentationFormat>On-screen Show (4:3)</PresentationFormat>
  <Paragraphs>128</Paragraphs>
  <Slides>18</Slides>
  <Notes>15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18</vt:i4>
      </vt:variant>
    </vt:vector>
  </HeadingPairs>
  <TitlesOfParts>
    <vt:vector size="22" baseType="lpstr">
      <vt:lpstr>Arial</vt:lpstr>
      <vt:lpstr>Calibri</vt:lpstr>
      <vt:lpstr>Office Theme</vt:lpstr>
      <vt:lpstr>Custom Design</vt:lpstr>
      <vt:lpstr>PowerPoint Presentation</vt:lpstr>
      <vt:lpstr>PowerPoint Presentation</vt:lpstr>
      <vt:lpstr>Possession de moustiquaires selon le milieu de résidence</vt:lpstr>
      <vt:lpstr>Possession de MII selon le bien-être économique</vt:lpstr>
      <vt:lpstr>Possession de MII selon la région</vt:lpstr>
      <vt:lpstr>Tendances de la possession de MII</vt:lpstr>
      <vt:lpstr>Source d’obtention des moustiquaires</vt:lpstr>
      <vt:lpstr>Couverture complète de MII dans le ménage</vt:lpstr>
      <vt:lpstr>Accès et utilisation des MII</vt:lpstr>
      <vt:lpstr>Tendances de l’accès et l’utilisation des MII</vt:lpstr>
      <vt:lpstr>Utilisation des MII</vt:lpstr>
      <vt:lpstr>L’utilisation des MII par les enfants  selon la région</vt:lpstr>
      <vt:lpstr>Tendances de l’utilisation des MII par les enfants et les femmes enceintes</vt:lpstr>
      <vt:lpstr>Utilisation des MII existantes</vt:lpstr>
      <vt:lpstr>PowerPoint Presentation</vt:lpstr>
      <vt:lpstr>Traitement préventif intermittent pendant la grossesse (TPIg)</vt:lpstr>
      <vt:lpstr>Tendances du TPIg</vt:lpstr>
      <vt:lpstr>Résultats Clés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Malaria Prevention_US English</dc:title>
  <dc:creator>Zweimueller, Sally</dc:creator>
  <cp:lastModifiedBy>McFarland, Annette (CNTR)</cp:lastModifiedBy>
  <cp:revision>131</cp:revision>
  <dcterms:created xsi:type="dcterms:W3CDTF">2017-05-18T16:43:03Z</dcterms:created>
  <dcterms:modified xsi:type="dcterms:W3CDTF">2023-02-27T10:37:31Z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b565a78a-07a0-476a-82b4-0706c9ab4626</vt:lpwstr>
  </property>
  <property fmtid="{D5CDD505-2E9C-101B-9397-08002B2CF9AE}" pid="4" name="MediaServiceImageTags">
    <vt:lpwstr/>
  </property>
</Properties>
</file>