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</p:sldMasterIdLst>
  <p:notesMasterIdLst>
    <p:notesMasterId r:id="rId15"/>
  </p:notesMasterIdLst>
  <p:sldIdLst>
    <p:sldId id="257" r:id="rId7"/>
    <p:sldId id="372" r:id="rId8"/>
    <p:sldId id="404" r:id="rId9"/>
    <p:sldId id="405" r:id="rId10"/>
    <p:sldId id="411" r:id="rId11"/>
    <p:sldId id="408" r:id="rId12"/>
    <p:sldId id="410" r:id="rId13"/>
    <p:sldId id="27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4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Owusu Ansah, Victoria" initials="OAV" lastIdx="4" clrIdx="2">
    <p:extLst>
      <p:ext uri="{19B8F6BF-5375-455C-9EA6-DF929625EA0E}">
        <p15:presenceInfo xmlns:p15="http://schemas.microsoft.com/office/powerpoint/2012/main" userId="S::56230@icf.com::b2eff32f-aa4f-4367-adb8-f6c1b3d00958" providerId="AD"/>
      </p:ext>
    </p:extLst>
  </p:cmAuthor>
  <p:cmAuthor id="4" name="Sarah Balian" initials="SB" lastIdx="1" clrIdx="3">
    <p:extLst>
      <p:ext uri="{19B8F6BF-5375-455C-9EA6-DF929625EA0E}">
        <p15:presenceInfo xmlns:p15="http://schemas.microsoft.com/office/powerpoint/2012/main" userId="S::N112871@icf.com::b3b060d9-4d34-479b-ad68-688eaebf93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2503C0-A87A-49E6-A850-53CBFC40A92E}" v="5" dt="2023-02-10T22:11:23.3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96" autoAdjust="0"/>
  </p:normalViewPr>
  <p:slideViewPr>
    <p:cSldViewPr snapToGrid="0">
      <p:cViewPr varScale="1">
        <p:scale>
          <a:sx n="88" d="100"/>
          <a:sy n="88" d="100"/>
        </p:scale>
        <p:origin x="560" y="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ette McFarland" userId="e93d1f50-85ab-41a8-a34a-185a53159573" providerId="ADAL" clId="{E32503C0-A87A-49E6-A850-53CBFC40A92E}"/>
    <pc:docChg chg="modSld">
      <pc:chgData name="Annette McFarland" userId="e93d1f50-85ab-41a8-a34a-185a53159573" providerId="ADAL" clId="{E32503C0-A87A-49E6-A850-53CBFC40A92E}" dt="2023-02-16T17:01:17.586" v="20" actId="20577"/>
      <pc:docMkLst>
        <pc:docMk/>
      </pc:docMkLst>
      <pc:sldChg chg="modNotesTx">
        <pc:chgData name="Annette McFarland" userId="e93d1f50-85ab-41a8-a34a-185a53159573" providerId="ADAL" clId="{E32503C0-A87A-49E6-A850-53CBFC40A92E}" dt="2023-02-16T17:01:17.586" v="20" actId="20577"/>
        <pc:sldMkLst>
          <pc:docMk/>
          <pc:sldMk cId="2146984367" sldId="410"/>
        </pc:sldMkLst>
      </pc:sldChg>
    </pc:docChg>
  </pc:docChgLst>
  <pc:docChgLst>
    <pc:chgData name="Behague, Sabina" userId="2f9f8379-56ce-455c-81be-d1dc66b28ae7" providerId="ADAL" clId="{BDA8AC08-8A63-43AB-B992-D04B116E3D3B}"/>
    <pc:docChg chg="custSel modSld">
      <pc:chgData name="Behague, Sabina" userId="2f9f8379-56ce-455c-81be-d1dc66b28ae7" providerId="ADAL" clId="{BDA8AC08-8A63-43AB-B992-D04B116E3D3B}" dt="2022-08-11T14:21:02.429" v="5" actId="478"/>
      <pc:docMkLst>
        <pc:docMk/>
      </pc:docMkLst>
      <pc:sldChg chg="addSp delSp modSp mod">
        <pc:chgData name="Behague, Sabina" userId="2f9f8379-56ce-455c-81be-d1dc66b28ae7" providerId="ADAL" clId="{BDA8AC08-8A63-43AB-B992-D04B116E3D3B}" dt="2022-08-11T14:20:51.057" v="2" actId="478"/>
        <pc:sldMkLst>
          <pc:docMk/>
          <pc:sldMk cId="2844046156" sldId="372"/>
        </pc:sldMkLst>
        <pc:spChg chg="del">
          <ac:chgData name="Behague, Sabina" userId="2f9f8379-56ce-455c-81be-d1dc66b28ae7" providerId="ADAL" clId="{BDA8AC08-8A63-43AB-B992-D04B116E3D3B}" dt="2022-08-11T14:20:51.057" v="2" actId="478"/>
          <ac:spMkLst>
            <pc:docMk/>
            <pc:sldMk cId="2844046156" sldId="372"/>
            <ac:spMk id="4" creationId="{00000000-0000-0000-0000-000000000000}"/>
          </ac:spMkLst>
        </pc:spChg>
        <pc:spChg chg="add mod">
          <ac:chgData name="Behague, Sabina" userId="2f9f8379-56ce-455c-81be-d1dc66b28ae7" providerId="ADAL" clId="{BDA8AC08-8A63-43AB-B992-D04B116E3D3B}" dt="2022-08-11T14:20:42.540" v="0"/>
          <ac:spMkLst>
            <pc:docMk/>
            <pc:sldMk cId="2844046156" sldId="372"/>
            <ac:spMk id="6" creationId="{A8A761A6-5FA0-641B-373D-8B30E7F075B3}"/>
          </ac:spMkLst>
        </pc:spChg>
        <pc:grpChg chg="add mod">
          <ac:chgData name="Behague, Sabina" userId="2f9f8379-56ce-455c-81be-d1dc66b28ae7" providerId="ADAL" clId="{BDA8AC08-8A63-43AB-B992-D04B116E3D3B}" dt="2022-08-11T14:20:47.705" v="1" actId="1076"/>
          <ac:grpSpMkLst>
            <pc:docMk/>
            <pc:sldMk cId="2844046156" sldId="372"/>
            <ac:grpSpMk id="5" creationId="{637DE290-2E9F-DF0D-07EC-18E257426619}"/>
          </ac:grpSpMkLst>
        </pc:grpChg>
        <pc:picChg chg="add mod">
          <ac:chgData name="Behague, Sabina" userId="2f9f8379-56ce-455c-81be-d1dc66b28ae7" providerId="ADAL" clId="{BDA8AC08-8A63-43AB-B992-D04B116E3D3B}" dt="2022-08-11T14:20:42.540" v="0"/>
          <ac:picMkLst>
            <pc:docMk/>
            <pc:sldMk cId="2844046156" sldId="372"/>
            <ac:picMk id="7" creationId="{3254C628-5305-D259-D677-58290E916F21}"/>
          </ac:picMkLst>
        </pc:picChg>
      </pc:sldChg>
      <pc:sldChg chg="addSp delSp modSp mod">
        <pc:chgData name="Behague, Sabina" userId="2f9f8379-56ce-455c-81be-d1dc66b28ae7" providerId="ADAL" clId="{BDA8AC08-8A63-43AB-B992-D04B116E3D3B}" dt="2022-08-11T14:21:02.429" v="5" actId="478"/>
        <pc:sldMkLst>
          <pc:docMk/>
          <pc:sldMk cId="4077852511" sldId="411"/>
        </pc:sldMkLst>
        <pc:spChg chg="del">
          <ac:chgData name="Behague, Sabina" userId="2f9f8379-56ce-455c-81be-d1dc66b28ae7" providerId="ADAL" clId="{BDA8AC08-8A63-43AB-B992-D04B116E3D3B}" dt="2022-08-11T14:21:02.429" v="5" actId="478"/>
          <ac:spMkLst>
            <pc:docMk/>
            <pc:sldMk cId="4077852511" sldId="411"/>
            <ac:spMk id="4" creationId="{00000000-0000-0000-0000-000000000000}"/>
          </ac:spMkLst>
        </pc:spChg>
        <pc:spChg chg="add mod">
          <ac:chgData name="Behague, Sabina" userId="2f9f8379-56ce-455c-81be-d1dc66b28ae7" providerId="ADAL" clId="{BDA8AC08-8A63-43AB-B992-D04B116E3D3B}" dt="2022-08-11T14:20:55.593" v="3"/>
          <ac:spMkLst>
            <pc:docMk/>
            <pc:sldMk cId="4077852511" sldId="411"/>
            <ac:spMk id="6" creationId="{882D336E-413E-7BCC-2FA0-1E90BFC7FD5A}"/>
          </ac:spMkLst>
        </pc:spChg>
        <pc:grpChg chg="add mod">
          <ac:chgData name="Behague, Sabina" userId="2f9f8379-56ce-455c-81be-d1dc66b28ae7" providerId="ADAL" clId="{BDA8AC08-8A63-43AB-B992-D04B116E3D3B}" dt="2022-08-11T14:20:59.785" v="4" actId="1076"/>
          <ac:grpSpMkLst>
            <pc:docMk/>
            <pc:sldMk cId="4077852511" sldId="411"/>
            <ac:grpSpMk id="5" creationId="{637DE290-2E9F-DF0D-07EC-18E257426619}"/>
          </ac:grpSpMkLst>
        </pc:grpChg>
        <pc:picChg chg="add mod">
          <ac:chgData name="Behague, Sabina" userId="2f9f8379-56ce-455c-81be-d1dc66b28ae7" providerId="ADAL" clId="{BDA8AC08-8A63-43AB-B992-D04B116E3D3B}" dt="2022-08-11T14:20:55.593" v="3"/>
          <ac:picMkLst>
            <pc:docMk/>
            <pc:sldMk cId="4077852511" sldId="411"/>
            <ac:picMk id="7" creationId="{3254C628-5305-D259-D677-58290E916F21}"/>
          </ac:picMkLst>
        </pc:picChg>
      </pc:sldChg>
    </pc:docChg>
  </pc:docChgLst>
  <pc:docChgLst>
    <pc:chgData name="Owusu Ansah, Victoria" userId="b2eff32f-aa4f-4367-adb8-f6c1b3d00958" providerId="ADAL" clId="{6EFD5B35-4B27-4A77-AAA0-E30EAC325565}"/>
    <pc:docChg chg="custSel delSld modSld">
      <pc:chgData name="Owusu Ansah, Victoria" userId="b2eff32f-aa4f-4367-adb8-f6c1b3d00958" providerId="ADAL" clId="{6EFD5B35-4B27-4A77-AAA0-E30EAC325565}" dt="2022-08-10T18:16:24.143" v="9" actId="1589"/>
      <pc:docMkLst>
        <pc:docMk/>
      </pc:docMkLst>
      <pc:sldChg chg="del">
        <pc:chgData name="Owusu Ansah, Victoria" userId="b2eff32f-aa4f-4367-adb8-f6c1b3d00958" providerId="ADAL" clId="{6EFD5B35-4B27-4A77-AAA0-E30EAC325565}" dt="2022-08-10T17:52:58.690" v="0" actId="2696"/>
        <pc:sldMkLst>
          <pc:docMk/>
          <pc:sldMk cId="1688178462" sldId="401"/>
        </pc:sldMkLst>
      </pc:sldChg>
      <pc:sldChg chg="del">
        <pc:chgData name="Owusu Ansah, Victoria" userId="b2eff32f-aa4f-4367-adb8-f6c1b3d00958" providerId="ADAL" clId="{6EFD5B35-4B27-4A77-AAA0-E30EAC325565}" dt="2022-08-10T17:53:09.203" v="1" actId="2696"/>
        <pc:sldMkLst>
          <pc:docMk/>
          <pc:sldMk cId="2882857694" sldId="402"/>
        </pc:sldMkLst>
      </pc:sldChg>
      <pc:sldChg chg="del">
        <pc:chgData name="Owusu Ansah, Victoria" userId="b2eff32f-aa4f-4367-adb8-f6c1b3d00958" providerId="ADAL" clId="{6EFD5B35-4B27-4A77-AAA0-E30EAC325565}" dt="2022-08-10T17:53:13.531" v="2" actId="2696"/>
        <pc:sldMkLst>
          <pc:docMk/>
          <pc:sldMk cId="1820455178" sldId="403"/>
        </pc:sldMkLst>
      </pc:sldChg>
      <pc:sldChg chg="del">
        <pc:chgData name="Owusu Ansah, Victoria" userId="b2eff32f-aa4f-4367-adb8-f6c1b3d00958" providerId="ADAL" clId="{6EFD5B35-4B27-4A77-AAA0-E30EAC325565}" dt="2022-08-10T17:53:17.520" v="3" actId="2696"/>
        <pc:sldMkLst>
          <pc:docMk/>
          <pc:sldMk cId="3434819556" sldId="406"/>
        </pc:sldMkLst>
      </pc:sldChg>
      <pc:sldChg chg="del">
        <pc:chgData name="Owusu Ansah, Victoria" userId="b2eff32f-aa4f-4367-adb8-f6c1b3d00958" providerId="ADAL" clId="{6EFD5B35-4B27-4A77-AAA0-E30EAC325565}" dt="2022-08-10T18:00:44.139" v="4" actId="2696"/>
        <pc:sldMkLst>
          <pc:docMk/>
          <pc:sldMk cId="2078080390" sldId="407"/>
        </pc:sldMkLst>
      </pc:sldChg>
      <pc:sldChg chg="addCm modCm">
        <pc:chgData name="Owusu Ansah, Victoria" userId="b2eff32f-aa4f-4367-adb8-f6c1b3d00958" providerId="ADAL" clId="{6EFD5B35-4B27-4A77-AAA0-E30EAC325565}" dt="2022-08-10T18:16:24.143" v="9" actId="1589"/>
        <pc:sldMkLst>
          <pc:docMk/>
          <pc:sldMk cId="2741791417" sldId="409"/>
        </pc:sldMkLst>
      </pc:sldChg>
      <pc:sldChg chg="mod modShow">
        <pc:chgData name="Owusu Ansah, Victoria" userId="b2eff32f-aa4f-4367-adb8-f6c1b3d00958" providerId="ADAL" clId="{6EFD5B35-4B27-4A77-AAA0-E30EAC325565}" dt="2022-08-10T18:00:56.125" v="5" actId="729"/>
        <pc:sldMkLst>
          <pc:docMk/>
          <pc:sldMk cId="4077852511" sldId="411"/>
        </pc:sldMkLst>
      </pc:sldChg>
    </pc:docChg>
  </pc:docChgLst>
  <pc:docChgLst>
    <pc:chgData name="McFarland, Annette (CNTR)" userId="e93d1f50-85ab-41a8-a34a-185a53159573" providerId="ADAL" clId="{E32503C0-A87A-49E6-A850-53CBFC40A92E}"/>
    <pc:docChg chg="undo custSel delSld modSld">
      <pc:chgData name="McFarland, Annette (CNTR)" userId="e93d1f50-85ab-41a8-a34a-185a53159573" providerId="ADAL" clId="{E32503C0-A87A-49E6-A850-53CBFC40A92E}" dt="2023-02-10T22:13:01.419" v="406" actId="20577"/>
      <pc:docMkLst>
        <pc:docMk/>
      </pc:docMkLst>
      <pc:sldChg chg="modSp mod">
        <pc:chgData name="McFarland, Annette (CNTR)" userId="e93d1f50-85ab-41a8-a34a-185a53159573" providerId="ADAL" clId="{E32503C0-A87A-49E6-A850-53CBFC40A92E}" dt="2023-02-10T19:24:46.698" v="7" actId="20577"/>
        <pc:sldMkLst>
          <pc:docMk/>
          <pc:sldMk cId="1289625166" sldId="257"/>
        </pc:sldMkLst>
        <pc:spChg chg="mod">
          <ac:chgData name="McFarland, Annette (CNTR)" userId="e93d1f50-85ab-41a8-a34a-185a53159573" providerId="ADAL" clId="{E32503C0-A87A-49E6-A850-53CBFC40A92E}" dt="2023-02-10T19:24:46.698" v="7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McFarland, Annette (CNTR)" userId="e93d1f50-85ab-41a8-a34a-185a53159573" providerId="ADAL" clId="{E32503C0-A87A-49E6-A850-53CBFC40A92E}" dt="2023-02-10T22:13:01.419" v="406" actId="20577"/>
        <pc:sldMkLst>
          <pc:docMk/>
          <pc:sldMk cId="519782457" sldId="274"/>
        </pc:sldMkLst>
        <pc:spChg chg="mod">
          <ac:chgData name="McFarland, Annette (CNTR)" userId="e93d1f50-85ab-41a8-a34a-185a53159573" providerId="ADAL" clId="{E32503C0-A87A-49E6-A850-53CBFC40A92E}" dt="2023-02-10T22:13:01.419" v="406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McFarland, Annette (CNTR)" userId="e93d1f50-85ab-41a8-a34a-185a53159573" providerId="ADAL" clId="{E32503C0-A87A-49E6-A850-53CBFC40A92E}" dt="2023-02-10T21:57:11.604" v="9" actId="208"/>
        <pc:sldMkLst>
          <pc:docMk/>
          <pc:sldMk cId="2844046156" sldId="372"/>
        </pc:sldMkLst>
        <pc:grpChg chg="mod">
          <ac:chgData name="McFarland, Annette (CNTR)" userId="e93d1f50-85ab-41a8-a34a-185a53159573" providerId="ADAL" clId="{E32503C0-A87A-49E6-A850-53CBFC40A92E}" dt="2023-02-10T21:57:04.911" v="8" actId="1076"/>
          <ac:grpSpMkLst>
            <pc:docMk/>
            <pc:sldMk cId="2844046156" sldId="372"/>
            <ac:grpSpMk id="5" creationId="{637DE290-2E9F-DF0D-07EC-18E257426619}"/>
          </ac:grpSpMkLst>
        </pc:grpChg>
        <pc:picChg chg="mod">
          <ac:chgData name="McFarland, Annette (CNTR)" userId="e93d1f50-85ab-41a8-a34a-185a53159573" providerId="ADAL" clId="{E32503C0-A87A-49E6-A850-53CBFC40A92E}" dt="2023-02-10T21:57:11.604" v="9" actId="208"/>
          <ac:picMkLst>
            <pc:docMk/>
            <pc:sldMk cId="2844046156" sldId="372"/>
            <ac:picMk id="7" creationId="{3254C628-5305-D259-D677-58290E916F21}"/>
          </ac:picMkLst>
        </pc:picChg>
      </pc:sldChg>
      <pc:sldChg chg="modSp mod modNotesTx">
        <pc:chgData name="McFarland, Annette (CNTR)" userId="e93d1f50-85ab-41a8-a34a-185a53159573" providerId="ADAL" clId="{E32503C0-A87A-49E6-A850-53CBFC40A92E}" dt="2023-02-10T22:00:07.630" v="174" actId="20577"/>
        <pc:sldMkLst>
          <pc:docMk/>
          <pc:sldMk cId="1596289417" sldId="404"/>
        </pc:sldMkLst>
        <pc:graphicFrameChg chg="mod">
          <ac:chgData name="McFarland, Annette (CNTR)" userId="e93d1f50-85ab-41a8-a34a-185a53159573" providerId="ADAL" clId="{E32503C0-A87A-49E6-A850-53CBFC40A92E}" dt="2023-02-10T21:58:45.229" v="15" actId="20577"/>
          <ac:graphicFrameMkLst>
            <pc:docMk/>
            <pc:sldMk cId="1596289417" sldId="404"/>
            <ac:graphicFrameMk id="8" creationId="{00000000-0000-0000-0000-000000000000}"/>
          </ac:graphicFrameMkLst>
        </pc:graphicFrameChg>
      </pc:sldChg>
      <pc:sldChg chg="modNotesTx">
        <pc:chgData name="McFarland, Annette (CNTR)" userId="e93d1f50-85ab-41a8-a34a-185a53159573" providerId="ADAL" clId="{E32503C0-A87A-49E6-A850-53CBFC40A92E}" dt="2023-02-10T22:02:37.555" v="247" actId="20577"/>
        <pc:sldMkLst>
          <pc:docMk/>
          <pc:sldMk cId="4244787944" sldId="405"/>
        </pc:sldMkLst>
      </pc:sldChg>
      <pc:sldChg chg="modNotesTx">
        <pc:chgData name="McFarland, Annette (CNTR)" userId="e93d1f50-85ab-41a8-a34a-185a53159573" providerId="ADAL" clId="{E32503C0-A87A-49E6-A850-53CBFC40A92E}" dt="2023-02-10T22:05:37.265" v="286" actId="20577"/>
        <pc:sldMkLst>
          <pc:docMk/>
          <pc:sldMk cId="3996676930" sldId="408"/>
        </pc:sldMkLst>
      </pc:sldChg>
      <pc:sldChg chg="del">
        <pc:chgData name="McFarland, Annette (CNTR)" userId="e93d1f50-85ab-41a8-a34a-185a53159573" providerId="ADAL" clId="{E32503C0-A87A-49E6-A850-53CBFC40A92E}" dt="2023-02-10T22:12:20.203" v="400" actId="47"/>
        <pc:sldMkLst>
          <pc:docMk/>
          <pc:sldMk cId="2741791417" sldId="409"/>
        </pc:sldMkLst>
      </pc:sldChg>
      <pc:sldChg chg="modSp mod modNotesTx">
        <pc:chgData name="McFarland, Annette (CNTR)" userId="e93d1f50-85ab-41a8-a34a-185a53159573" providerId="ADAL" clId="{E32503C0-A87A-49E6-A850-53CBFC40A92E}" dt="2023-02-10T22:11:47.766" v="399" actId="6549"/>
        <pc:sldMkLst>
          <pc:docMk/>
          <pc:sldMk cId="2146984367" sldId="410"/>
        </pc:sldMkLst>
        <pc:graphicFrameChg chg="mod">
          <ac:chgData name="McFarland, Annette (CNTR)" userId="e93d1f50-85ab-41a8-a34a-185a53159573" providerId="ADAL" clId="{E32503C0-A87A-49E6-A850-53CBFC40A92E}" dt="2023-02-10T22:11:23.319" v="298" actId="207"/>
          <ac:graphicFrameMkLst>
            <pc:docMk/>
            <pc:sldMk cId="2146984367" sldId="410"/>
            <ac:graphicFrameMk id="9" creationId="{00000000-0000-0000-0000-000000000000}"/>
          </ac:graphicFrameMkLst>
        </pc:graphicFrameChg>
      </pc:sldChg>
      <pc:sldChg chg="modSp mod">
        <pc:chgData name="McFarland, Annette (CNTR)" userId="e93d1f50-85ab-41a8-a34a-185a53159573" providerId="ADAL" clId="{E32503C0-A87A-49E6-A850-53CBFC40A92E}" dt="2023-02-10T22:03:24.782" v="256" actId="207"/>
        <pc:sldMkLst>
          <pc:docMk/>
          <pc:sldMk cId="4077852511" sldId="411"/>
        </pc:sldMkLst>
        <pc:spChg chg="mod">
          <ac:chgData name="McFarland, Annette (CNTR)" userId="e93d1f50-85ab-41a8-a34a-185a53159573" providerId="ADAL" clId="{E32503C0-A87A-49E6-A850-53CBFC40A92E}" dt="2023-02-10T22:03:24.782" v="256" actId="207"/>
          <ac:spMkLst>
            <pc:docMk/>
            <pc:sldMk cId="4077852511" sldId="411"/>
            <ac:spMk id="3" creationId="{00000000-0000-0000-0000-000000000000}"/>
          </ac:spMkLst>
        </pc:spChg>
        <pc:grpChg chg="mod">
          <ac:chgData name="McFarland, Annette (CNTR)" userId="e93d1f50-85ab-41a8-a34a-185a53159573" providerId="ADAL" clId="{E32503C0-A87A-49E6-A850-53CBFC40A92E}" dt="2023-02-10T22:02:52.142" v="251" actId="1076"/>
          <ac:grpSpMkLst>
            <pc:docMk/>
            <pc:sldMk cId="4077852511" sldId="411"/>
            <ac:grpSpMk id="5" creationId="{637DE290-2E9F-DF0D-07EC-18E257426619}"/>
          </ac:grpSpMkLst>
        </pc:grpChg>
        <pc:picChg chg="mod">
          <ac:chgData name="McFarland, Annette (CNTR)" userId="e93d1f50-85ab-41a8-a34a-185a53159573" providerId="ADAL" clId="{E32503C0-A87A-49E6-A850-53CBFC40A92E}" dt="2023-02-10T22:02:47.607" v="250" actId="1076"/>
          <ac:picMkLst>
            <pc:docMk/>
            <pc:sldMk cId="4077852511" sldId="411"/>
            <ac:picMk id="7" creationId="{3254C628-5305-D259-D677-58290E916F21}"/>
          </ac:picMkLst>
        </pc:picChg>
      </pc:sldChg>
    </pc:docChg>
  </pc:docChgLst>
  <pc:docChgLst>
    <pc:chgData name="Sarah Balian" userId="b3b060d9-4d34-479b-ad68-688eaebf93c5" providerId="ADAL" clId="{248E66C3-482E-48E2-AA66-CC371F8174E8}"/>
    <pc:docChg chg="custSel modSld delMainMaster modMainMaster">
      <pc:chgData name="Sarah Balian" userId="b3b060d9-4d34-479b-ad68-688eaebf93c5" providerId="ADAL" clId="{248E66C3-482E-48E2-AA66-CC371F8174E8}" dt="2022-08-15T17:56:02.322" v="84" actId="20577"/>
      <pc:docMkLst>
        <pc:docMk/>
      </pc:docMkLst>
      <pc:sldChg chg="modSp mod">
        <pc:chgData name="Sarah Balian" userId="b3b060d9-4d34-479b-ad68-688eaebf93c5" providerId="ADAL" clId="{248E66C3-482E-48E2-AA66-CC371F8174E8}" dt="2022-08-15T17:44:21.215" v="20" actId="20577"/>
        <pc:sldMkLst>
          <pc:docMk/>
          <pc:sldMk cId="1289625166" sldId="257"/>
        </pc:sldMkLst>
        <pc:spChg chg="mod">
          <ac:chgData name="Sarah Balian" userId="b3b060d9-4d34-479b-ad68-688eaebf93c5" providerId="ADAL" clId="{248E66C3-482E-48E2-AA66-CC371F8174E8}" dt="2022-08-15T17:44:05.780" v="11" actId="404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Sarah Balian" userId="b3b060d9-4d34-479b-ad68-688eaebf93c5" providerId="ADAL" clId="{248E66C3-482E-48E2-AA66-CC371F8174E8}" dt="2022-08-15T17:44:21.215" v="20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248E66C3-482E-48E2-AA66-CC371F8174E8}" dt="2022-08-15T17:56:02.322" v="84" actId="20577"/>
        <pc:sldMkLst>
          <pc:docMk/>
          <pc:sldMk cId="519782457" sldId="274"/>
        </pc:sldMkLst>
        <pc:spChg chg="mod">
          <ac:chgData name="Sarah Balian" userId="b3b060d9-4d34-479b-ad68-688eaebf93c5" providerId="ADAL" clId="{248E66C3-482E-48E2-AA66-CC371F8174E8}" dt="2022-08-15T17:56:02.322" v="84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248E66C3-482E-48E2-AA66-CC371F8174E8}" dt="2022-08-15T17:44:29.670" v="21" actId="1076"/>
        <pc:sldMkLst>
          <pc:docMk/>
          <pc:sldMk cId="2844046156" sldId="372"/>
        </pc:sldMkLst>
        <pc:grpChg chg="mod">
          <ac:chgData name="Sarah Balian" userId="b3b060d9-4d34-479b-ad68-688eaebf93c5" providerId="ADAL" clId="{248E66C3-482E-48E2-AA66-CC371F8174E8}" dt="2022-08-15T17:44:29.670" v="21" actId="1076"/>
          <ac:grpSpMkLst>
            <pc:docMk/>
            <pc:sldMk cId="2844046156" sldId="372"/>
            <ac:grpSpMk id="5" creationId="{637DE290-2E9F-DF0D-07EC-18E257426619}"/>
          </ac:grpSpMkLst>
        </pc:grpChg>
      </pc:sldChg>
      <pc:sldChg chg="modSp delCm">
        <pc:chgData name="Sarah Balian" userId="b3b060d9-4d34-479b-ad68-688eaebf93c5" providerId="ADAL" clId="{248E66C3-482E-48E2-AA66-CC371F8174E8}" dt="2022-08-15T17:46:45.467" v="25" actId="207"/>
        <pc:sldMkLst>
          <pc:docMk/>
          <pc:sldMk cId="1596289417" sldId="404"/>
        </pc:sldMkLst>
        <pc:graphicFrameChg chg="mod">
          <ac:chgData name="Sarah Balian" userId="b3b060d9-4d34-479b-ad68-688eaebf93c5" providerId="ADAL" clId="{248E66C3-482E-48E2-AA66-CC371F8174E8}" dt="2022-08-15T17:46:45.467" v="25" actId="207"/>
          <ac:graphicFrameMkLst>
            <pc:docMk/>
            <pc:sldMk cId="1596289417" sldId="404"/>
            <ac:graphicFrameMk id="8" creationId="{00000000-0000-0000-0000-000000000000}"/>
          </ac:graphicFrameMkLst>
        </pc:graphicFrameChg>
      </pc:sldChg>
      <pc:sldChg chg="modSp mod delCm">
        <pc:chgData name="Sarah Balian" userId="b3b060d9-4d34-479b-ad68-688eaebf93c5" providerId="ADAL" clId="{248E66C3-482E-48E2-AA66-CC371F8174E8}" dt="2022-08-15T17:51:10.324" v="45" actId="1592"/>
        <pc:sldMkLst>
          <pc:docMk/>
          <pc:sldMk cId="4244787944" sldId="405"/>
        </pc:sldMkLst>
        <pc:graphicFrameChg chg="mod">
          <ac:chgData name="Sarah Balian" userId="b3b060d9-4d34-479b-ad68-688eaebf93c5" providerId="ADAL" clId="{248E66C3-482E-48E2-AA66-CC371F8174E8}" dt="2022-08-15T17:51:03.834" v="44" actId="207"/>
          <ac:graphicFrameMkLst>
            <pc:docMk/>
            <pc:sldMk cId="4244787944" sldId="405"/>
            <ac:graphicFrameMk id="8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248E66C3-482E-48E2-AA66-CC371F8174E8}" dt="2022-08-15T17:51:44.142" v="49" actId="207"/>
        <pc:sldMkLst>
          <pc:docMk/>
          <pc:sldMk cId="3996676930" sldId="408"/>
        </pc:sldMkLst>
        <pc:graphicFrameChg chg="mod">
          <ac:chgData name="Sarah Balian" userId="b3b060d9-4d34-479b-ad68-688eaebf93c5" providerId="ADAL" clId="{248E66C3-482E-48E2-AA66-CC371F8174E8}" dt="2022-08-15T17:51:44.142" v="49" actId="207"/>
          <ac:graphicFrameMkLst>
            <pc:docMk/>
            <pc:sldMk cId="3996676930" sldId="408"/>
            <ac:graphicFrameMk id="9" creationId="{00000000-0000-0000-0000-000000000000}"/>
          </ac:graphicFrameMkLst>
        </pc:graphicFrameChg>
      </pc:sldChg>
      <pc:sldChg chg="addCm modCm">
        <pc:chgData name="Sarah Balian" userId="b3b060d9-4d34-479b-ad68-688eaebf93c5" providerId="ADAL" clId="{248E66C3-482E-48E2-AA66-CC371F8174E8}" dt="2022-08-15T17:55:04.774" v="59"/>
        <pc:sldMkLst>
          <pc:docMk/>
          <pc:sldMk cId="2741791417" sldId="409"/>
        </pc:sldMkLst>
      </pc:sldChg>
      <pc:sldChg chg="modSp mod">
        <pc:chgData name="Sarah Balian" userId="b3b060d9-4d34-479b-ad68-688eaebf93c5" providerId="ADAL" clId="{248E66C3-482E-48E2-AA66-CC371F8174E8}" dt="2022-08-15T17:53:10.158" v="57" actId="207"/>
        <pc:sldMkLst>
          <pc:docMk/>
          <pc:sldMk cId="2146984367" sldId="410"/>
        </pc:sldMkLst>
        <pc:graphicFrameChg chg="mod">
          <ac:chgData name="Sarah Balian" userId="b3b060d9-4d34-479b-ad68-688eaebf93c5" providerId="ADAL" clId="{248E66C3-482E-48E2-AA66-CC371F8174E8}" dt="2022-08-15T17:53:10.158" v="57" actId="207"/>
          <ac:graphicFrameMkLst>
            <pc:docMk/>
            <pc:sldMk cId="2146984367" sldId="410"/>
            <ac:graphicFrameMk id="9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248E66C3-482E-48E2-AA66-CC371F8174E8}" dt="2022-08-15T17:51:17.087" v="46" actId="1076"/>
        <pc:sldMkLst>
          <pc:docMk/>
          <pc:sldMk cId="4077852511" sldId="411"/>
        </pc:sldMkLst>
        <pc:grpChg chg="mod">
          <ac:chgData name="Sarah Balian" userId="b3b060d9-4d34-479b-ad68-688eaebf93c5" providerId="ADAL" clId="{248E66C3-482E-48E2-AA66-CC371F8174E8}" dt="2022-08-15T17:51:17.087" v="46" actId="1076"/>
          <ac:grpSpMkLst>
            <pc:docMk/>
            <pc:sldMk cId="4077852511" sldId="411"/>
            <ac:grpSpMk id="5" creationId="{637DE290-2E9F-DF0D-07EC-18E257426619}"/>
          </ac:grpSpMkLst>
        </pc:grpChg>
      </pc:sldChg>
      <pc:sldMasterChg chg="addSp delSp modSp mod">
        <pc:chgData name="Sarah Balian" userId="b3b060d9-4d34-479b-ad68-688eaebf93c5" providerId="ADAL" clId="{248E66C3-482E-48E2-AA66-CC371F8174E8}" dt="2022-08-15T17:43:57.767" v="10" actId="1076"/>
        <pc:sldMasterMkLst>
          <pc:docMk/>
          <pc:sldMasterMk cId="3242073853" sldId="2147483660"/>
        </pc:sldMasterMkLst>
        <pc:spChg chg="del mod">
          <ac:chgData name="Sarah Balian" userId="b3b060d9-4d34-479b-ad68-688eaebf93c5" providerId="ADAL" clId="{248E66C3-482E-48E2-AA66-CC371F8174E8}" dt="2022-08-15T17:43:21.701" v="5" actId="478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Sarah Balian" userId="b3b060d9-4d34-479b-ad68-688eaebf93c5" providerId="ADAL" clId="{248E66C3-482E-48E2-AA66-CC371F8174E8}" dt="2022-08-15T17:43:48.836" v="8"/>
          <ac:spMkLst>
            <pc:docMk/>
            <pc:sldMasterMk cId="3242073853" sldId="2147483660"/>
            <ac:spMk id="9" creationId="{B6B76E05-2D32-1F5E-F6F6-B52FFE968CB4}"/>
          </ac:spMkLst>
        </pc:spChg>
        <pc:spChg chg="mod">
          <ac:chgData name="Sarah Balian" userId="b3b060d9-4d34-479b-ad68-688eaebf93c5" providerId="ADAL" clId="{248E66C3-482E-48E2-AA66-CC371F8174E8}" dt="2022-08-15T17:43:57.767" v="10" actId="1076"/>
          <ac:spMkLst>
            <pc:docMk/>
            <pc:sldMasterMk cId="3242073853" sldId="2147483660"/>
            <ac:spMk id="13" creationId="{00000000-0000-0000-0000-000000000000}"/>
          </ac:spMkLst>
        </pc:spChg>
        <pc:spChg chg="mod">
          <ac:chgData name="Sarah Balian" userId="b3b060d9-4d34-479b-ad68-688eaebf93c5" providerId="ADAL" clId="{248E66C3-482E-48E2-AA66-CC371F8174E8}" dt="2022-08-15T17:43:42.968" v="6" actId="1076"/>
          <ac:spMkLst>
            <pc:docMk/>
            <pc:sldMasterMk cId="3242073853" sldId="2147483660"/>
            <ac:spMk id="14" creationId="{00000000-0000-0000-0000-000000000000}"/>
          </ac:spMkLst>
        </pc:spChg>
        <pc:picChg chg="del">
          <ac:chgData name="Sarah Balian" userId="b3b060d9-4d34-479b-ad68-688eaebf93c5" providerId="ADAL" clId="{248E66C3-482E-48E2-AA66-CC371F8174E8}" dt="2022-08-15T17:43:19.989" v="3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Sarah Balian" userId="b3b060d9-4d34-479b-ad68-688eaebf93c5" providerId="ADAL" clId="{248E66C3-482E-48E2-AA66-CC371F8174E8}" dt="2022-08-15T17:43:55.200" v="9" actId="1076"/>
          <ac:picMkLst>
            <pc:docMk/>
            <pc:sldMasterMk cId="3242073853" sldId="2147483660"/>
            <ac:picMk id="11" creationId="{21F3A418-B0C4-6EFB-0E71-3C314F49AF66}"/>
          </ac:picMkLst>
        </pc:picChg>
      </pc:sldMasterChg>
      <pc:sldMasterChg chg="setBg">
        <pc:chgData name="Sarah Balian" userId="b3b060d9-4d34-479b-ad68-688eaebf93c5" providerId="ADAL" clId="{248E66C3-482E-48E2-AA66-CC371F8174E8}" dt="2022-08-15T17:43:16.072" v="2"/>
        <pc:sldMasterMkLst>
          <pc:docMk/>
          <pc:sldMasterMk cId="2535715439" sldId="2147483662"/>
        </pc:sldMasterMkLst>
      </pc:sldMasterChg>
      <pc:sldMasterChg chg="del delSldLayout">
        <pc:chgData name="Sarah Balian" userId="b3b060d9-4d34-479b-ad68-688eaebf93c5" providerId="ADAL" clId="{248E66C3-482E-48E2-AA66-CC371F8174E8}" dt="2022-08-15T17:43:04.887" v="1" actId="2696"/>
        <pc:sldMasterMkLst>
          <pc:docMk/>
          <pc:sldMasterMk cId="707044472" sldId="2147483665"/>
        </pc:sldMasterMkLst>
        <pc:sldLayoutChg chg="del">
          <pc:chgData name="Sarah Balian" userId="b3b060d9-4d34-479b-ad68-688eaebf93c5" providerId="ADAL" clId="{248E66C3-482E-48E2-AA66-CC371F8174E8}" dt="2022-08-15T17:43:04.878" v="0" actId="2696"/>
          <pc:sldLayoutMkLst>
            <pc:docMk/>
            <pc:sldMasterMk cId="707044472" sldId="2147483665"/>
            <pc:sldLayoutMk cId="2214647479" sldId="2147483666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3.0460418407716905E-2"/>
          <c:w val="0.96616035172886816"/>
          <c:h val="0.877999681502310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0B1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DE542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A43-41F3-915D-E3F130A4CEE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CA43-41F3-915D-E3F130A4CEE1}"/>
              </c:ext>
            </c:extLst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&gt;</a:t>
                    </a:r>
                    <a:fld id="{CD70DAD8-AC06-4182-9172-243B0350236D}" type="VALUE">
                      <a:rPr lang="en-US" smtClean="0"/>
                      <a:pPr/>
                      <a:t>[VALUE]</a:t>
                    </a:fld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84E-4FFB-8885-CCC3941D1D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Ensemble</c:v>
                </c:pt>
                <c:pt idx="1">
                  <c:v>Aucun</c:v>
                </c:pt>
                <c:pt idx="2">
                  <c:v>Primaire</c:v>
                </c:pt>
                <c:pt idx="3">
                  <c:v>Secondaire</c:v>
                </c:pt>
                <c:pt idx="4">
                  <c:v>Supérieur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93</c:v>
                </c:pt>
                <c:pt idx="1">
                  <c:v>91</c:v>
                </c:pt>
                <c:pt idx="2">
                  <c:v>93</c:v>
                </c:pt>
                <c:pt idx="3">
                  <c:v>97</c:v>
                </c:pt>
                <c:pt idx="4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A43-41F3-915D-E3F130A4CEE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23927296"/>
        <c:axId val="223927688"/>
      </c:barChart>
      <c:catAx>
        <c:axId val="223927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927688"/>
        <c:crosses val="autoZero"/>
        <c:auto val="1"/>
        <c:lblAlgn val="ctr"/>
        <c:lblOffset val="100"/>
        <c:noMultiLvlLbl val="0"/>
      </c:catAx>
      <c:valAx>
        <c:axId val="22392768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2392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6354437120633953"/>
          <c:y val="0"/>
          <c:w val="0.6072322187274175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41BDE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Autre</c:v>
                </c:pt>
                <c:pt idx="1">
                  <c:v>L'aspersion intradomiciliaire</c:v>
                </c:pt>
                <c:pt idx="2">
                  <c:v>Recouvrir les eaux stagnantes </c:v>
                </c:pt>
                <c:pt idx="3">
                  <c:v>Utiliser un produit répulsif contre les moustiques</c:v>
                </c:pt>
                <c:pt idx="4">
                  <c:v>Prendre des médicaments préventifs</c:v>
                </c:pt>
                <c:pt idx="5">
                  <c:v>Garder les alentours propre</c:v>
                </c:pt>
                <c:pt idx="6">
                  <c:v>Dormir sous une moustiquaire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6</c:v>
                </c:pt>
                <c:pt idx="2">
                  <c:v>10</c:v>
                </c:pt>
                <c:pt idx="3">
                  <c:v>10</c:v>
                </c:pt>
                <c:pt idx="4">
                  <c:v>21</c:v>
                </c:pt>
                <c:pt idx="5">
                  <c:v>28</c:v>
                </c:pt>
                <c:pt idx="6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03-4094-B930-8D86E2EC424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23928472"/>
        <c:axId val="223928864"/>
      </c:barChart>
      <c:catAx>
        <c:axId val="223928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928864"/>
        <c:crosses val="autoZero"/>
        <c:auto val="1"/>
        <c:lblAlgn val="ctr"/>
        <c:lblOffset val="100"/>
        <c:noMultiLvlLbl val="0"/>
      </c:catAx>
      <c:valAx>
        <c:axId val="22392886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223928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2.6602176541717048E-2"/>
          <c:w val="0.96616035172886816"/>
          <c:h val="0.881857963038779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E542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977-4434-A977-A5FDF6CB04B5}"/>
              </c:ext>
            </c:extLst>
          </c:dPt>
          <c:dPt>
            <c:idx val="1"/>
            <c:invertIfNegative val="0"/>
            <c:bubble3D val="0"/>
            <c:spPr>
              <a:solidFill>
                <a:srgbClr val="10B14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0977-4434-A977-A5FDF6CB04B5}"/>
              </c:ext>
            </c:extLst>
          </c:dPt>
          <c:dPt>
            <c:idx val="2"/>
            <c:invertIfNegative val="0"/>
            <c:bubble3D val="0"/>
            <c:spPr>
              <a:solidFill>
                <a:srgbClr val="1031D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0977-4434-A977-A5FDF6CB04B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52</c:v>
                </c:pt>
                <c:pt idx="2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977-4434-A977-A5FDF6CB04B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4666376"/>
        <c:axId val="668068088"/>
      </c:barChart>
      <c:catAx>
        <c:axId val="524666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8068088"/>
        <c:crosses val="autoZero"/>
        <c:auto val="1"/>
        <c:lblAlgn val="ctr"/>
        <c:lblOffset val="100"/>
        <c:noMultiLvlLbl val="0"/>
      </c:catAx>
      <c:valAx>
        <c:axId val="6680680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4666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7220275590551183"/>
          <c:y val="0"/>
          <c:w val="0.57972736220472443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41BDE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DE542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DB7A-49BB-831D-F0D5B2375D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N'importe quel source</c:v>
                </c:pt>
                <c:pt idx="1">
                  <c:v>Médias sociaux</c:v>
                </c:pt>
                <c:pt idx="2">
                  <c:v>Télévision</c:v>
                </c:pt>
                <c:pt idx="3">
                  <c:v>Agent de santé communautaire</c:v>
                </c:pt>
                <c:pt idx="4">
                  <c:v>Radio</c:v>
                </c:pt>
                <c:pt idx="5">
                  <c:v>Prestataire de santé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43</c:v>
                </c:pt>
                <c:pt idx="1">
                  <c:v>4</c:v>
                </c:pt>
                <c:pt idx="2">
                  <c:v>10</c:v>
                </c:pt>
                <c:pt idx="3">
                  <c:v>18</c:v>
                </c:pt>
                <c:pt idx="4">
                  <c:v>30</c:v>
                </c:pt>
                <c:pt idx="5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CC-49B7-8E00-D24DB992D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909408"/>
        <c:axId val="223908624"/>
      </c:barChart>
      <c:catAx>
        <c:axId val="223909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908624"/>
        <c:crosses val="autoZero"/>
        <c:auto val="1"/>
        <c:lblAlgn val="ctr"/>
        <c:lblOffset val="100"/>
        <c:noMultiLvlLbl val="0"/>
      </c:catAx>
      <c:valAx>
        <c:axId val="22390862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223909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2/27/2023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Plus de 9 femmes sur 10 ont déclaré qu’il y a des moyens d’éviter le paludisme. La connaissance des moyens de prévenir le paludisme augmente avec le niveau d’éducation.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212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Entre plusieurs méthodes de prévenir le paludisme, dormir sous une moustiquaire a été cité le plus fréquemment, par 97 % des femmes.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051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Dans l’ensemble, 43 % des femmes ont vu ou entendu un message sur le paludisme au cours des 6 derniers mois. Plus des femmes en milieu urbain ayant vu ou entendu un message sur le paludisme que les femmes en milieu rural 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560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ML" noProof="0" dirty="0"/>
              <a:t>Les prestataires de santé sont la source d’information sur le paludisme la plus Populaire, suivie par la radio.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268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0" y="1233518"/>
            <a:ext cx="9144000" cy="1828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-1" y="5290579"/>
            <a:ext cx="9144000" cy="1828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B6B76E05-2D32-1F5E-F6F6-B52FFE968CB4}"/>
              </a:ext>
            </a:extLst>
          </p:cNvPr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sur les</a:t>
            </a:r>
            <a:r>
              <a:rPr lang="fr-FR" sz="4400" baseline="0" noProof="0" dirty="0"/>
              <a:t> Indicateurs du Paludisme au Niger</a:t>
            </a:r>
            <a:r>
              <a:rPr lang="fr-FR" sz="4400" noProof="0" dirty="0"/>
              <a:t> 2021</a:t>
            </a:r>
          </a:p>
        </p:txBody>
      </p:sp>
      <p:pic>
        <p:nvPicPr>
          <p:cNvPr id="11" name="Picture 10" descr="A picture containing indoor, bedclothes&#10;&#10;Description automatically generated">
            <a:extLst>
              <a:ext uri="{FF2B5EF4-FFF2-40B4-BE49-F238E27FC236}">
                <a16:creationId xmlns:a16="http://schemas.microsoft.com/office/drawing/2014/main" id="{21F3A418-B0C4-6EFB-0E71-3C314F49AF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01172"/>
            <a:ext cx="9144000" cy="38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3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Connaissance et communication en matière du paludisme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277274"/>
            <a:ext cx="2769834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#NigerEIP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61557"/>
            <a:ext cx="4418729" cy="242315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b="1" dirty="0">
                <a:solidFill>
                  <a:schemeClr val="accent5"/>
                </a:solidFill>
              </a:rPr>
              <a:t>Connaissance du paludisme</a:t>
            </a:r>
          </a:p>
          <a:p>
            <a:pPr>
              <a:buClr>
                <a:schemeClr val="tx1"/>
              </a:buClr>
            </a:pPr>
            <a:r>
              <a:rPr lang="fr-FR" sz="3400" dirty="0"/>
              <a:t>Communication en matière de paludisme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37DE290-2E9F-DF0D-07EC-18E257426619}"/>
              </a:ext>
            </a:extLst>
          </p:cNvPr>
          <p:cNvGrpSpPr/>
          <p:nvPr/>
        </p:nvGrpSpPr>
        <p:grpSpPr>
          <a:xfrm>
            <a:off x="4170438" y="2142405"/>
            <a:ext cx="4783939" cy="2261461"/>
            <a:chOff x="3948912" y="2175610"/>
            <a:chExt cx="4783939" cy="2261461"/>
          </a:xfrm>
        </p:grpSpPr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A8A761A6-5FA0-641B-373D-8B30E7F075B3}"/>
                </a:ext>
              </a:extLst>
            </p:cNvPr>
            <p:cNvSpPr txBox="1"/>
            <p:nvPr/>
          </p:nvSpPr>
          <p:spPr>
            <a:xfrm>
              <a:off x="3948912" y="4206239"/>
              <a:ext cx="45720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i="1" dirty="0"/>
                <a:t>© 2020 PMI Impact Malaria</a:t>
              </a:r>
              <a:endParaRPr lang="fr-FR" sz="900" i="1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54C628-5305-D259-D677-58290E916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8912" y="2175610"/>
              <a:ext cx="4783939" cy="203062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84404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Connaissance de </a:t>
            </a:r>
            <a:r>
              <a:rPr lang="fr-FR"/>
              <a:t>la prévention </a:t>
            </a:r>
            <a:r>
              <a:rPr lang="fr-FR" dirty="0"/>
              <a:t>du paludisme selon le niveau d’instruction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04895"/>
              </p:ext>
            </p:extLst>
          </p:nvPr>
        </p:nvGraphicFramePr>
        <p:xfrm>
          <a:off x="461963" y="1890930"/>
          <a:ext cx="8256587" cy="4967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244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savent qu’il est possible de prévenir du paludisme</a:t>
            </a:r>
          </a:p>
        </p:txBody>
      </p:sp>
    </p:spTree>
    <p:extLst>
      <p:ext uri="{BB962C8B-B14F-4D97-AF65-F5344CB8AC3E}">
        <p14:creationId xmlns:p14="http://schemas.microsoft.com/office/powerpoint/2010/main" val="1596289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Connaissance de méthodes de prévention du paludisme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3789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755" y="103876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cité des certains moyens pour éviter de contracter le paludisme</a:t>
            </a:r>
          </a:p>
        </p:txBody>
      </p:sp>
    </p:spTree>
    <p:extLst>
      <p:ext uri="{BB962C8B-B14F-4D97-AF65-F5344CB8AC3E}">
        <p14:creationId xmlns:p14="http://schemas.microsoft.com/office/powerpoint/2010/main" val="4244787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61557"/>
            <a:ext cx="4418729" cy="242315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dirty="0"/>
              <a:t>Connaissance du paludisme</a:t>
            </a:r>
          </a:p>
          <a:p>
            <a:pPr>
              <a:buClr>
                <a:schemeClr val="tx1"/>
              </a:buClr>
            </a:pPr>
            <a:r>
              <a:rPr lang="fr-FR" sz="3400" b="1" dirty="0">
                <a:solidFill>
                  <a:schemeClr val="accent5"/>
                </a:solidFill>
              </a:rPr>
              <a:t>Communication en matière de paludisme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37DE290-2E9F-DF0D-07EC-18E257426619}"/>
              </a:ext>
            </a:extLst>
          </p:cNvPr>
          <p:cNvGrpSpPr/>
          <p:nvPr/>
        </p:nvGrpSpPr>
        <p:grpSpPr>
          <a:xfrm>
            <a:off x="4254313" y="2142405"/>
            <a:ext cx="4783939" cy="2261461"/>
            <a:chOff x="3948912" y="2175610"/>
            <a:chExt cx="4783939" cy="2261461"/>
          </a:xfrm>
        </p:grpSpPr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882D336E-413E-7BCC-2FA0-1E90BFC7FD5A}"/>
                </a:ext>
              </a:extLst>
            </p:cNvPr>
            <p:cNvSpPr txBox="1"/>
            <p:nvPr/>
          </p:nvSpPr>
          <p:spPr>
            <a:xfrm>
              <a:off x="3948912" y="4206239"/>
              <a:ext cx="45720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i="1" dirty="0"/>
                <a:t>© 2020 PMI Impact Malaria</a:t>
              </a:r>
              <a:endParaRPr lang="fr-FR" sz="900" i="1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54C628-5305-D259-D677-58290E916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8912" y="2175610"/>
              <a:ext cx="4783939" cy="203062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4077852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Exposition aux messages sur le paludisme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9378236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entendu ou vu un message sur le paludisme au cours des derniers 6 mois</a:t>
            </a:r>
          </a:p>
        </p:txBody>
      </p:sp>
    </p:spTree>
    <p:extLst>
      <p:ext uri="{BB962C8B-B14F-4D97-AF65-F5344CB8AC3E}">
        <p14:creationId xmlns:p14="http://schemas.microsoft.com/office/powerpoint/2010/main" val="3996676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 des messages sur le paludisme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" y="96052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entendu ou vu un message sur le paludisme au cours des derniers mois, par source du message</a:t>
            </a:r>
          </a:p>
        </p:txBody>
      </p:sp>
      <p:graphicFrame>
        <p:nvGraphicFramePr>
          <p:cNvPr id="9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7735207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46984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93% </a:t>
            </a:r>
            <a:r>
              <a:rPr lang="fr-FR" dirty="0"/>
              <a:t>de femmes connaissent qu’il y a des moyens efficaces pour </a:t>
            </a:r>
            <a:r>
              <a:rPr lang="fr-FR" b="1" dirty="0">
                <a:solidFill>
                  <a:schemeClr val="accent5"/>
                </a:solidFill>
              </a:rPr>
              <a:t>prévenir le paludisme</a:t>
            </a:r>
            <a:r>
              <a:rPr lang="fr-FR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43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 femmes ont </a:t>
            </a:r>
            <a:r>
              <a:rPr lang="fr-FR" b="1" noProof="0" dirty="0">
                <a:solidFill>
                  <a:schemeClr val="accent5"/>
                </a:solidFill>
              </a:rPr>
              <a:t>vu ou entendu un message sur le paludisme au cours des derniers mois</a:t>
            </a:r>
            <a:r>
              <a:rPr lang="fr-FR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La source d’exposition aux messages sur le paludisme </a:t>
            </a:r>
            <a:r>
              <a:rPr lang="fr-FR" noProof="0" dirty="0"/>
              <a:t>la plus fréquent est </a:t>
            </a:r>
            <a:r>
              <a:rPr lang="fr-FR" noProof="0"/>
              <a:t>un </a:t>
            </a:r>
            <a:r>
              <a:rPr lang="fr-FR" b="1" noProof="0">
                <a:solidFill>
                  <a:schemeClr val="accent5"/>
                </a:solidFill>
              </a:rPr>
              <a:t>prestataire </a:t>
            </a:r>
            <a:r>
              <a:rPr lang="fr-FR" b="1" noProof="0" dirty="0">
                <a:solidFill>
                  <a:schemeClr val="accent5"/>
                </a:solidFill>
              </a:rPr>
              <a:t>de santé</a:t>
            </a:r>
            <a:r>
              <a:rPr lang="fr-FR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igeri MIS">
      <a:dk1>
        <a:sysClr val="windowText" lastClr="000000"/>
      </a:dk1>
      <a:lt1>
        <a:sysClr val="window" lastClr="FFFFFF"/>
      </a:lt1>
      <a:dk2>
        <a:srgbClr val="323232"/>
      </a:dk2>
      <a:lt2>
        <a:srgbClr val="FCEEEA"/>
      </a:lt2>
      <a:accent1>
        <a:srgbClr val="26DEB3"/>
      </a:accent1>
      <a:accent2>
        <a:srgbClr val="641BDE"/>
      </a:accent2>
      <a:accent3>
        <a:srgbClr val="1031DE"/>
      </a:accent3>
      <a:accent4>
        <a:srgbClr val="10B14B"/>
      </a:accent4>
      <a:accent5>
        <a:srgbClr val="DE5426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Nigeri MIS">
      <a:dk1>
        <a:sysClr val="windowText" lastClr="000000"/>
      </a:dk1>
      <a:lt1>
        <a:sysClr val="window" lastClr="FFFFFF"/>
      </a:lt1>
      <a:dk2>
        <a:srgbClr val="323232"/>
      </a:dk2>
      <a:lt2>
        <a:srgbClr val="FCEEEA"/>
      </a:lt2>
      <a:accent1>
        <a:srgbClr val="26DEB3"/>
      </a:accent1>
      <a:accent2>
        <a:srgbClr val="641BDE"/>
      </a:accent2>
      <a:accent3>
        <a:srgbClr val="1031DE"/>
      </a:accent3>
      <a:accent4>
        <a:srgbClr val="10B14B"/>
      </a:accent4>
      <a:accent5>
        <a:srgbClr val="DE5426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VMX3MACP777Z-1177381151-19333</_dlc_DocId>
    <_dlc_DocIdUrl xmlns="d16efad5-0601-4cf0-b7c2-89968258c777">
      <Url>https://icfonline.sharepoint.com/sites/ihd-dhs/Dissemination/_layouts/15/DocIdRedir.aspx?ID=VMX3MACP777Z-1177381151-19333</Url>
      <Description>VMX3MACP777Z-1177381151-19333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011D0E-6E95-4783-94DB-B62241756D8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B21DF3D-8053-4CB0-90ED-5871F560C9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38FF78-2314-4100-A533-4E65A7549899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www.w3.org/XML/1998/namespace"/>
    <ds:schemaRef ds:uri="83c4e5ee-5eea-4e8c-8b50-726738bccb6e"/>
    <ds:schemaRef ds:uri="fa6a9aea-fb0f-4ddd-aff8-712634b7d5f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d16efad5-0601-4cf0-b7c2-89968258c777"/>
  </ds:schemaRefs>
</ds:datastoreItem>
</file>

<file path=customXml/itemProps4.xml><?xml version="1.0" encoding="utf-8"?>
<ds:datastoreItem xmlns:ds="http://schemas.openxmlformats.org/officeDocument/2006/customXml" ds:itemID="{A5CBB998-3EED-448E-9839-968B5A3B36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2728</TotalTime>
  <Words>331</Words>
  <Application>Microsoft Office PowerPoint</Application>
  <PresentationFormat>On-screen Show (4:3)</PresentationFormat>
  <Paragraphs>31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Office Theme</vt:lpstr>
      <vt:lpstr>Custom Design</vt:lpstr>
      <vt:lpstr>PowerPoint Presentation</vt:lpstr>
      <vt:lpstr>PowerPoint Presentation</vt:lpstr>
      <vt:lpstr>Connaissance de la prévention du paludisme selon le niveau d’instruction</vt:lpstr>
      <vt:lpstr>Connaissance de méthodes de prévention du paludisme</vt:lpstr>
      <vt:lpstr>PowerPoint Presentation</vt:lpstr>
      <vt:lpstr>Exposition aux messages sur le paludisme</vt:lpstr>
      <vt:lpstr>Source des messages sur le paludisme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BCC_US English</dc:title>
  <dc:creator>Zweimueller, Sally</dc:creator>
  <cp:lastModifiedBy>McFarland, Annette (CNTR)</cp:lastModifiedBy>
  <cp:revision>143</cp:revision>
  <dcterms:created xsi:type="dcterms:W3CDTF">2017-05-18T16:43:03Z</dcterms:created>
  <dcterms:modified xsi:type="dcterms:W3CDTF">2023-02-27T15:23:55Z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acab0286-e3f1-4c87-a20d-98d2f4e46659</vt:lpwstr>
  </property>
  <property fmtid="{D5CDD505-2E9C-101B-9397-08002B2CF9AE}" pid="4" name="MediaServiceImageTags">
    <vt:lpwstr/>
  </property>
</Properties>
</file>