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Lst>
  <p:notesMasterIdLst>
    <p:notesMasterId r:id="rId24"/>
  </p:notesMasterIdLst>
  <p:sldIdLst>
    <p:sldId id="257" r:id="rId7"/>
    <p:sldId id="285" r:id="rId8"/>
    <p:sldId id="258" r:id="rId9"/>
    <p:sldId id="275" r:id="rId10"/>
    <p:sldId id="276" r:id="rId11"/>
    <p:sldId id="277" r:id="rId12"/>
    <p:sldId id="278" r:id="rId13"/>
    <p:sldId id="279" r:id="rId14"/>
    <p:sldId id="280" r:id="rId15"/>
    <p:sldId id="267" r:id="rId16"/>
    <p:sldId id="272" r:id="rId17"/>
    <p:sldId id="273" r:id="rId18"/>
    <p:sldId id="286" r:id="rId19"/>
    <p:sldId id="284" r:id="rId20"/>
    <p:sldId id="281" r:id="rId21"/>
    <p:sldId id="282" r:id="rId22"/>
    <p:sldId id="28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3" clrIdx="0">
    <p:extLst>
      <p:ext uri="{19B8F6BF-5375-455C-9EA6-DF929625EA0E}">
        <p15:presenceInfo xmlns:p15="http://schemas.microsoft.com/office/powerpoint/2012/main" userId="S-1-5-21-2338163137-2684688362-157462135-81058" providerId="AD"/>
      </p:ext>
    </p:extLst>
  </p:cmAuthor>
  <p:cmAuthor id="2" name="Owusu Ansah, Victoria" initials="OAV" lastIdx="2" clrIdx="1">
    <p:extLst>
      <p:ext uri="{19B8F6BF-5375-455C-9EA6-DF929625EA0E}">
        <p15:presenceInfo xmlns:p15="http://schemas.microsoft.com/office/powerpoint/2012/main" userId="S::56230@icf.com::b2eff32f-aa4f-4367-adb8-f6c1b3d009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6859FD-B0A9-47C6-A00D-C4BD71D53ADA}" v="8" dt="2023-02-24T12:06:51.3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916"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0E8AB4A4-478A-484F-8417-CC2155563315}"/>
    <pc:docChg chg="custSel modSld">
      <pc:chgData name="Behague, Sabina" userId="2f9f8379-56ce-455c-81be-d1dc66b28ae7" providerId="ADAL" clId="{0E8AB4A4-478A-484F-8417-CC2155563315}" dt="2022-08-24T16:49:07.625" v="7" actId="20577"/>
      <pc:docMkLst>
        <pc:docMk/>
      </pc:docMkLst>
      <pc:sldChg chg="modSp mod">
        <pc:chgData name="Behague, Sabina" userId="2f9f8379-56ce-455c-81be-d1dc66b28ae7" providerId="ADAL" clId="{0E8AB4A4-478A-484F-8417-CC2155563315}" dt="2022-08-24T16:49:07.625" v="7" actId="20577"/>
        <pc:sldMkLst>
          <pc:docMk/>
          <pc:sldMk cId="1190310203" sldId="277"/>
        </pc:sldMkLst>
        <pc:spChg chg="mod">
          <ac:chgData name="Behague, Sabina" userId="2f9f8379-56ce-455c-81be-d1dc66b28ae7" providerId="ADAL" clId="{0E8AB4A4-478A-484F-8417-CC2155563315}" dt="2022-08-24T16:49:07.625" v="7" actId="20577"/>
          <ac:spMkLst>
            <pc:docMk/>
            <pc:sldMk cId="1190310203" sldId="277"/>
            <ac:spMk id="20" creationId="{D37CBCE9-CF83-6796-5524-68C69A6C689C}"/>
          </ac:spMkLst>
        </pc:spChg>
      </pc:sldChg>
      <pc:sldChg chg="addSp delSp modSp mod">
        <pc:chgData name="Behague, Sabina" userId="2f9f8379-56ce-455c-81be-d1dc66b28ae7" providerId="ADAL" clId="{0E8AB4A4-478A-484F-8417-CC2155563315}" dt="2022-08-11T14:08:54.564" v="5" actId="1076"/>
        <pc:sldMkLst>
          <pc:docMk/>
          <pc:sldMk cId="2403429580" sldId="283"/>
        </pc:sldMkLst>
        <pc:picChg chg="add mod">
          <ac:chgData name="Behague, Sabina" userId="2f9f8379-56ce-455c-81be-d1dc66b28ae7" providerId="ADAL" clId="{0E8AB4A4-478A-484F-8417-CC2155563315}" dt="2022-08-11T14:08:54.564" v="5" actId="1076"/>
          <ac:picMkLst>
            <pc:docMk/>
            <pc:sldMk cId="2403429580" sldId="283"/>
            <ac:picMk id="5" creationId="{E5D69350-4BBB-8E23-F1CA-4BB77D1C0611}"/>
          </ac:picMkLst>
        </pc:picChg>
        <pc:picChg chg="del">
          <ac:chgData name="Behague, Sabina" userId="2f9f8379-56ce-455c-81be-d1dc66b28ae7" providerId="ADAL" clId="{0E8AB4A4-478A-484F-8417-CC2155563315}" dt="2022-08-11T14:08:41.321" v="0" actId="478"/>
          <ac:picMkLst>
            <pc:docMk/>
            <pc:sldMk cId="2403429580" sldId="283"/>
            <ac:picMk id="8" creationId="{00000000-0000-0000-0000-000000000000}"/>
          </ac:picMkLst>
        </pc:picChg>
      </pc:sldChg>
    </pc:docChg>
  </pc:docChgLst>
  <pc:docChgLst>
    <pc:chgData name="Sarah Balian" userId="b3b060d9-4d34-479b-ad68-688eaebf93c5" providerId="ADAL" clId="{5BB746B2-16E0-4CF3-936A-6675E601A336}"/>
    <pc:docChg chg="undo custSel addSld delSld modSld modMainMaster">
      <pc:chgData name="Sarah Balian" userId="b3b060d9-4d34-479b-ad68-688eaebf93c5" providerId="ADAL" clId="{5BB746B2-16E0-4CF3-936A-6675E601A336}" dt="2022-08-15T15:59:01.194" v="163" actId="20577"/>
      <pc:docMkLst>
        <pc:docMk/>
      </pc:docMkLst>
      <pc:sldChg chg="modSp mod">
        <pc:chgData name="Sarah Balian" userId="b3b060d9-4d34-479b-ad68-688eaebf93c5" providerId="ADAL" clId="{5BB746B2-16E0-4CF3-936A-6675E601A336}" dt="2022-08-15T15:20:27.388" v="33" actId="1076"/>
        <pc:sldMkLst>
          <pc:docMk/>
          <pc:sldMk cId="1289625166" sldId="257"/>
        </pc:sldMkLst>
        <pc:spChg chg="mod">
          <ac:chgData name="Sarah Balian" userId="b3b060d9-4d34-479b-ad68-688eaebf93c5" providerId="ADAL" clId="{5BB746B2-16E0-4CF3-936A-6675E601A336}" dt="2022-08-15T15:20:27.388" v="33" actId="1076"/>
          <ac:spMkLst>
            <pc:docMk/>
            <pc:sldMk cId="1289625166" sldId="257"/>
            <ac:spMk id="4" creationId="{00000000-0000-0000-0000-000000000000}"/>
          </ac:spMkLst>
        </pc:spChg>
      </pc:sldChg>
      <pc:sldChg chg="modSp mod">
        <pc:chgData name="Sarah Balian" userId="b3b060d9-4d34-479b-ad68-688eaebf93c5" providerId="ADAL" clId="{5BB746B2-16E0-4CF3-936A-6675E601A336}" dt="2022-08-15T15:38:35.691" v="109" actId="313"/>
        <pc:sldMkLst>
          <pc:docMk/>
          <pc:sldMk cId="4030038150" sldId="267"/>
        </pc:sldMkLst>
        <pc:spChg chg="mod">
          <ac:chgData name="Sarah Balian" userId="b3b060d9-4d34-479b-ad68-688eaebf93c5" providerId="ADAL" clId="{5BB746B2-16E0-4CF3-936A-6675E601A336}" dt="2022-08-15T15:38:35.691" v="109" actId="313"/>
          <ac:spMkLst>
            <pc:docMk/>
            <pc:sldMk cId="4030038150" sldId="267"/>
            <ac:spMk id="3" creationId="{00000000-0000-0000-0000-000000000000}"/>
          </ac:spMkLst>
        </pc:spChg>
      </pc:sldChg>
      <pc:sldChg chg="modSp mod">
        <pc:chgData name="Sarah Balian" userId="b3b060d9-4d34-479b-ad68-688eaebf93c5" providerId="ADAL" clId="{5BB746B2-16E0-4CF3-936A-6675E601A336}" dt="2022-08-15T15:41:44.245" v="111" actId="1076"/>
        <pc:sldMkLst>
          <pc:docMk/>
          <pc:sldMk cId="3961575079" sldId="273"/>
        </pc:sldMkLst>
        <pc:spChg chg="mod">
          <ac:chgData name="Sarah Balian" userId="b3b060d9-4d34-479b-ad68-688eaebf93c5" providerId="ADAL" clId="{5BB746B2-16E0-4CF3-936A-6675E601A336}" dt="2022-08-15T15:41:44.245" v="111" actId="1076"/>
          <ac:spMkLst>
            <pc:docMk/>
            <pc:sldMk cId="3961575079" sldId="273"/>
            <ac:spMk id="3" creationId="{00000000-0000-0000-0000-000000000000}"/>
          </ac:spMkLst>
        </pc:spChg>
      </pc:sldChg>
      <pc:sldChg chg="del">
        <pc:chgData name="Sarah Balian" userId="b3b060d9-4d34-479b-ad68-688eaebf93c5" providerId="ADAL" clId="{5BB746B2-16E0-4CF3-936A-6675E601A336}" dt="2022-08-15T15:18:02.725" v="15" actId="47"/>
        <pc:sldMkLst>
          <pc:docMk/>
          <pc:sldMk cId="2547487980" sldId="274"/>
        </pc:sldMkLst>
      </pc:sldChg>
      <pc:sldChg chg="modSp mod">
        <pc:chgData name="Sarah Balian" userId="b3b060d9-4d34-479b-ad68-688eaebf93c5" providerId="ADAL" clId="{5BB746B2-16E0-4CF3-936A-6675E601A336}" dt="2022-08-15T15:34:40.367" v="58" actId="20577"/>
        <pc:sldMkLst>
          <pc:docMk/>
          <pc:sldMk cId="4165132679" sldId="275"/>
        </pc:sldMkLst>
        <pc:spChg chg="mod">
          <ac:chgData name="Sarah Balian" userId="b3b060d9-4d34-479b-ad68-688eaebf93c5" providerId="ADAL" clId="{5BB746B2-16E0-4CF3-936A-6675E601A336}" dt="2022-08-15T15:34:40.367" v="58" actId="20577"/>
          <ac:spMkLst>
            <pc:docMk/>
            <pc:sldMk cId="4165132679" sldId="275"/>
            <ac:spMk id="3" creationId="{00000000-0000-0000-0000-000000000000}"/>
          </ac:spMkLst>
        </pc:spChg>
      </pc:sldChg>
      <pc:sldChg chg="modSp mod">
        <pc:chgData name="Sarah Balian" userId="b3b060d9-4d34-479b-ad68-688eaebf93c5" providerId="ADAL" clId="{5BB746B2-16E0-4CF3-936A-6675E601A336}" dt="2022-08-15T15:35:01.520" v="63" actId="207"/>
        <pc:sldMkLst>
          <pc:docMk/>
          <pc:sldMk cId="38254366" sldId="276"/>
        </pc:sldMkLst>
        <pc:spChg chg="mod">
          <ac:chgData name="Sarah Balian" userId="b3b060d9-4d34-479b-ad68-688eaebf93c5" providerId="ADAL" clId="{5BB746B2-16E0-4CF3-936A-6675E601A336}" dt="2022-08-15T15:35:01.520" v="63" actId="207"/>
          <ac:spMkLst>
            <pc:docMk/>
            <pc:sldMk cId="38254366" sldId="276"/>
            <ac:spMk id="3" creationId="{00000000-0000-0000-0000-000000000000}"/>
          </ac:spMkLst>
        </pc:spChg>
      </pc:sldChg>
      <pc:sldChg chg="modSp mod">
        <pc:chgData name="Sarah Balian" userId="b3b060d9-4d34-479b-ad68-688eaebf93c5" providerId="ADAL" clId="{5BB746B2-16E0-4CF3-936A-6675E601A336}" dt="2022-08-15T15:37:43.449" v="91" actId="208"/>
        <pc:sldMkLst>
          <pc:docMk/>
          <pc:sldMk cId="1190310203" sldId="277"/>
        </pc:sldMkLst>
        <pc:spChg chg="mod">
          <ac:chgData name="Sarah Balian" userId="b3b060d9-4d34-479b-ad68-688eaebf93c5" providerId="ADAL" clId="{5BB746B2-16E0-4CF3-936A-6675E601A336}" dt="2022-08-15T15:37:01.055" v="70" actId="208"/>
          <ac:spMkLst>
            <pc:docMk/>
            <pc:sldMk cId="1190310203" sldId="277"/>
            <ac:spMk id="7" creationId="{6DF5CDFA-393F-F4EC-6155-1557B0BD682E}"/>
          </ac:spMkLst>
        </pc:spChg>
        <pc:spChg chg="mod">
          <ac:chgData name="Sarah Balian" userId="b3b060d9-4d34-479b-ad68-688eaebf93c5" providerId="ADAL" clId="{5BB746B2-16E0-4CF3-936A-6675E601A336}" dt="2022-08-15T15:37:02.824" v="71" actId="208"/>
          <ac:spMkLst>
            <pc:docMk/>
            <pc:sldMk cId="1190310203" sldId="277"/>
            <ac:spMk id="8" creationId="{250D7948-F303-B15A-0B60-91804D878E3A}"/>
          </ac:spMkLst>
        </pc:spChg>
        <pc:spChg chg="mod">
          <ac:chgData name="Sarah Balian" userId="b3b060d9-4d34-479b-ad68-688eaebf93c5" providerId="ADAL" clId="{5BB746B2-16E0-4CF3-936A-6675E601A336}" dt="2022-08-15T15:37:26.544" v="85" actId="208"/>
          <ac:spMkLst>
            <pc:docMk/>
            <pc:sldMk cId="1190310203" sldId="277"/>
            <ac:spMk id="9" creationId="{49524DAD-3F81-23A5-4495-54E5B709A1D2}"/>
          </ac:spMkLst>
        </pc:spChg>
        <pc:spChg chg="mod">
          <ac:chgData name="Sarah Balian" userId="b3b060d9-4d34-479b-ad68-688eaebf93c5" providerId="ADAL" clId="{5BB746B2-16E0-4CF3-936A-6675E601A336}" dt="2022-08-15T15:37:11.885" v="79" actId="208"/>
          <ac:spMkLst>
            <pc:docMk/>
            <pc:sldMk cId="1190310203" sldId="277"/>
            <ac:spMk id="10" creationId="{32A49946-E9A5-18CA-BB19-365856125FA2}"/>
          </ac:spMkLst>
        </pc:spChg>
        <pc:spChg chg="mod">
          <ac:chgData name="Sarah Balian" userId="b3b060d9-4d34-479b-ad68-688eaebf93c5" providerId="ADAL" clId="{5BB746B2-16E0-4CF3-936A-6675E601A336}" dt="2022-08-15T15:37:43.449" v="91" actId="208"/>
          <ac:spMkLst>
            <pc:docMk/>
            <pc:sldMk cId="1190310203" sldId="277"/>
            <ac:spMk id="11" creationId="{C4118A39-C436-CCE0-CD18-90E444D7B057}"/>
          </ac:spMkLst>
        </pc:spChg>
        <pc:spChg chg="mod">
          <ac:chgData name="Sarah Balian" userId="b3b060d9-4d34-479b-ad68-688eaebf93c5" providerId="ADAL" clId="{5BB746B2-16E0-4CF3-936A-6675E601A336}" dt="2022-08-15T15:37:09.102" v="76" actId="208"/>
          <ac:spMkLst>
            <pc:docMk/>
            <pc:sldMk cId="1190310203" sldId="277"/>
            <ac:spMk id="12" creationId="{D452C327-99B1-231D-50AD-19C793EEBAA3}"/>
          </ac:spMkLst>
        </pc:spChg>
        <pc:spChg chg="mod ord">
          <ac:chgData name="Sarah Balian" userId="b3b060d9-4d34-479b-ad68-688eaebf93c5" providerId="ADAL" clId="{5BB746B2-16E0-4CF3-936A-6675E601A336}" dt="2022-08-15T15:37:38.942" v="88" actId="167"/>
          <ac:spMkLst>
            <pc:docMk/>
            <pc:sldMk cId="1190310203" sldId="277"/>
            <ac:spMk id="13" creationId="{8F42059A-030D-2F03-D567-54DDE0AB7FED}"/>
          </ac:spMkLst>
        </pc:spChg>
        <pc:spChg chg="mod">
          <ac:chgData name="Sarah Balian" userId="b3b060d9-4d34-479b-ad68-688eaebf93c5" providerId="ADAL" clId="{5BB746B2-16E0-4CF3-936A-6675E601A336}" dt="2022-08-15T15:37:05.522" v="73" actId="208"/>
          <ac:spMkLst>
            <pc:docMk/>
            <pc:sldMk cId="1190310203" sldId="277"/>
            <ac:spMk id="14" creationId="{26F94CE8-2EFE-A546-E790-C173EBF00835}"/>
          </ac:spMkLst>
        </pc:spChg>
      </pc:sldChg>
      <pc:sldChg chg="addSp delSp modSp mod">
        <pc:chgData name="Sarah Balian" userId="b3b060d9-4d34-479b-ad68-688eaebf93c5" providerId="ADAL" clId="{5BB746B2-16E0-4CF3-936A-6675E601A336}" dt="2022-08-15T15:45:27.577" v="153" actId="208"/>
        <pc:sldMkLst>
          <pc:docMk/>
          <pc:sldMk cId="2403429580" sldId="283"/>
        </pc:sldMkLst>
        <pc:picChg chg="mod">
          <ac:chgData name="Sarah Balian" userId="b3b060d9-4d34-479b-ad68-688eaebf93c5" providerId="ADAL" clId="{5BB746B2-16E0-4CF3-936A-6675E601A336}" dt="2022-08-15T15:44:39.148" v="147" actId="208"/>
          <ac:picMkLst>
            <pc:docMk/>
            <pc:sldMk cId="2403429580" sldId="283"/>
            <ac:picMk id="5" creationId="{E5D69350-4BBB-8E23-F1CA-4BB77D1C0611}"/>
          </ac:picMkLst>
        </pc:picChg>
        <pc:picChg chg="add mod">
          <ac:chgData name="Sarah Balian" userId="b3b060d9-4d34-479b-ad68-688eaebf93c5" providerId="ADAL" clId="{5BB746B2-16E0-4CF3-936A-6675E601A336}" dt="2022-08-15T15:45:27.577" v="153" actId="208"/>
          <ac:picMkLst>
            <pc:docMk/>
            <pc:sldMk cId="2403429580" sldId="283"/>
            <ac:picMk id="6" creationId="{2A79DB71-A583-F2C5-42CD-D0E303DFF987}"/>
          </ac:picMkLst>
        </pc:picChg>
        <pc:picChg chg="del">
          <ac:chgData name="Sarah Balian" userId="b3b060d9-4d34-479b-ad68-688eaebf93c5" providerId="ADAL" clId="{5BB746B2-16E0-4CF3-936A-6675E601A336}" dt="2022-08-15T15:44:44.024" v="148" actId="478"/>
          <ac:picMkLst>
            <pc:docMk/>
            <pc:sldMk cId="2403429580" sldId="283"/>
            <ac:picMk id="2050" creationId="{E3B28903-6951-FF49-E35A-D5C0803462A5}"/>
          </ac:picMkLst>
        </pc:picChg>
      </pc:sldChg>
      <pc:sldChg chg="modSp mod delCm modCm">
        <pc:chgData name="Sarah Balian" userId="b3b060d9-4d34-479b-ad68-688eaebf93c5" providerId="ADAL" clId="{5BB746B2-16E0-4CF3-936A-6675E601A336}" dt="2022-08-15T15:59:01.194" v="163" actId="20577"/>
        <pc:sldMkLst>
          <pc:docMk/>
          <pc:sldMk cId="4185423310" sldId="284"/>
        </pc:sldMkLst>
        <pc:spChg chg="mod">
          <ac:chgData name="Sarah Balian" userId="b3b060d9-4d34-479b-ad68-688eaebf93c5" providerId="ADAL" clId="{5BB746B2-16E0-4CF3-936A-6675E601A336}" dt="2022-08-15T15:59:01.194" v="163" actId="20577"/>
          <ac:spMkLst>
            <pc:docMk/>
            <pc:sldMk cId="4185423310" sldId="284"/>
            <ac:spMk id="3" creationId="{00000000-0000-0000-0000-000000000000}"/>
          </ac:spMkLst>
        </pc:spChg>
      </pc:sldChg>
      <pc:sldChg chg="addSp delSp modSp new mod">
        <pc:chgData name="Sarah Balian" userId="b3b060d9-4d34-479b-ad68-688eaebf93c5" providerId="ADAL" clId="{5BB746B2-16E0-4CF3-936A-6675E601A336}" dt="2022-08-15T15:18:06.883" v="17" actId="478"/>
        <pc:sldMkLst>
          <pc:docMk/>
          <pc:sldMk cId="3310969829" sldId="285"/>
        </pc:sldMkLst>
        <pc:spChg chg="del">
          <ac:chgData name="Sarah Balian" userId="b3b060d9-4d34-479b-ad68-688eaebf93c5" providerId="ADAL" clId="{5BB746B2-16E0-4CF3-936A-6675E601A336}" dt="2022-08-15T15:18:06.883" v="17" actId="478"/>
          <ac:spMkLst>
            <pc:docMk/>
            <pc:sldMk cId="3310969829" sldId="285"/>
            <ac:spMk id="2" creationId="{E3CA9E70-3F1B-C8DA-353F-19650B51E090}"/>
          </ac:spMkLst>
        </pc:spChg>
        <pc:spChg chg="del">
          <ac:chgData name="Sarah Balian" userId="b3b060d9-4d34-479b-ad68-688eaebf93c5" providerId="ADAL" clId="{5BB746B2-16E0-4CF3-936A-6675E601A336}" dt="2022-08-15T15:18:05.311" v="16" actId="478"/>
          <ac:spMkLst>
            <pc:docMk/>
            <pc:sldMk cId="3310969829" sldId="285"/>
            <ac:spMk id="3" creationId="{7C55027C-E60A-6883-E563-24B2A60F9D06}"/>
          </ac:spMkLst>
        </pc:spChg>
        <pc:spChg chg="add mod">
          <ac:chgData name="Sarah Balian" userId="b3b060d9-4d34-479b-ad68-688eaebf93c5" providerId="ADAL" clId="{5BB746B2-16E0-4CF3-936A-6675E601A336}" dt="2022-08-15T15:18:00.512" v="14"/>
          <ac:spMkLst>
            <pc:docMk/>
            <pc:sldMk cId="3310969829" sldId="285"/>
            <ac:spMk id="4" creationId="{0ECE36DA-F07B-0D3E-0E71-BD008C11DD16}"/>
          </ac:spMkLst>
        </pc:spChg>
        <pc:picChg chg="add mod">
          <ac:chgData name="Sarah Balian" userId="b3b060d9-4d34-479b-ad68-688eaebf93c5" providerId="ADAL" clId="{5BB746B2-16E0-4CF3-936A-6675E601A336}" dt="2022-08-15T15:18:00.512" v="14"/>
          <ac:picMkLst>
            <pc:docMk/>
            <pc:sldMk cId="3310969829" sldId="285"/>
            <ac:picMk id="5" creationId="{54A783AD-5A46-791E-DADA-22D4C60B1B05}"/>
          </ac:picMkLst>
        </pc:picChg>
        <pc:picChg chg="add mod">
          <ac:chgData name="Sarah Balian" userId="b3b060d9-4d34-479b-ad68-688eaebf93c5" providerId="ADAL" clId="{5BB746B2-16E0-4CF3-936A-6675E601A336}" dt="2022-08-15T15:18:00.512" v="14"/>
          <ac:picMkLst>
            <pc:docMk/>
            <pc:sldMk cId="3310969829" sldId="285"/>
            <ac:picMk id="6" creationId="{E229F4D3-9025-B438-AD94-B6CBA31DA690}"/>
          </ac:picMkLst>
        </pc:picChg>
        <pc:picChg chg="add mod">
          <ac:chgData name="Sarah Balian" userId="b3b060d9-4d34-479b-ad68-688eaebf93c5" providerId="ADAL" clId="{5BB746B2-16E0-4CF3-936A-6675E601A336}" dt="2022-08-15T15:18:00.512" v="14"/>
          <ac:picMkLst>
            <pc:docMk/>
            <pc:sldMk cId="3310969829" sldId="285"/>
            <ac:picMk id="7" creationId="{E929373A-B887-BFA2-0AA6-CADC1F7807CF}"/>
          </ac:picMkLst>
        </pc:picChg>
        <pc:picChg chg="add mod">
          <ac:chgData name="Sarah Balian" userId="b3b060d9-4d34-479b-ad68-688eaebf93c5" providerId="ADAL" clId="{5BB746B2-16E0-4CF3-936A-6675E601A336}" dt="2022-08-15T15:18:00.512" v="14"/>
          <ac:picMkLst>
            <pc:docMk/>
            <pc:sldMk cId="3310969829" sldId="285"/>
            <ac:picMk id="8" creationId="{EBD55F64-0545-817D-77BC-9D5323146631}"/>
          </ac:picMkLst>
        </pc:picChg>
        <pc:picChg chg="add mod">
          <ac:chgData name="Sarah Balian" userId="b3b060d9-4d34-479b-ad68-688eaebf93c5" providerId="ADAL" clId="{5BB746B2-16E0-4CF3-936A-6675E601A336}" dt="2022-08-15T15:18:00.512" v="14"/>
          <ac:picMkLst>
            <pc:docMk/>
            <pc:sldMk cId="3310969829" sldId="285"/>
            <ac:picMk id="9" creationId="{2ADF6D19-46A9-8269-0080-AA1200E8622E}"/>
          </ac:picMkLst>
        </pc:picChg>
      </pc:sldChg>
      <pc:sldMasterChg chg="addSp delSp modSp mod">
        <pc:chgData name="Sarah Balian" userId="b3b060d9-4d34-479b-ad68-688eaebf93c5" providerId="ADAL" clId="{5BB746B2-16E0-4CF3-936A-6675E601A336}" dt="2022-08-15T15:19:47.037" v="28" actId="1076"/>
        <pc:sldMasterMkLst>
          <pc:docMk/>
          <pc:sldMasterMk cId="3242073853" sldId="2147483660"/>
        </pc:sldMasterMkLst>
        <pc:spChg chg="mod">
          <ac:chgData name="Sarah Balian" userId="b3b060d9-4d34-479b-ad68-688eaebf93c5" providerId="ADAL" clId="{5BB746B2-16E0-4CF3-936A-6675E601A336}" dt="2022-08-15T15:09:46.995" v="10" actId="20577"/>
          <ac:spMkLst>
            <pc:docMk/>
            <pc:sldMasterMk cId="3242073853" sldId="2147483660"/>
            <ac:spMk id="7" creationId="{00000000-0000-0000-0000-000000000000}"/>
          </ac:spMkLst>
        </pc:spChg>
        <pc:spChg chg="mod">
          <ac:chgData name="Sarah Balian" userId="b3b060d9-4d34-479b-ad68-688eaebf93c5" providerId="ADAL" clId="{5BB746B2-16E0-4CF3-936A-6675E601A336}" dt="2022-08-15T15:19:47.037" v="28" actId="1076"/>
          <ac:spMkLst>
            <pc:docMk/>
            <pc:sldMasterMk cId="3242073853" sldId="2147483660"/>
            <ac:spMk id="13" creationId="{00000000-0000-0000-0000-000000000000}"/>
          </ac:spMkLst>
        </pc:spChg>
        <pc:spChg chg="mod">
          <ac:chgData name="Sarah Balian" userId="b3b060d9-4d34-479b-ad68-688eaebf93c5" providerId="ADAL" clId="{5BB746B2-16E0-4CF3-936A-6675E601A336}" dt="2022-08-15T15:19:38.547" v="24" actId="1076"/>
          <ac:spMkLst>
            <pc:docMk/>
            <pc:sldMasterMk cId="3242073853" sldId="2147483660"/>
            <ac:spMk id="14" creationId="{00000000-0000-0000-0000-000000000000}"/>
          </ac:spMkLst>
        </pc:spChg>
        <pc:picChg chg="add mod modCrop">
          <ac:chgData name="Sarah Balian" userId="b3b060d9-4d34-479b-ad68-688eaebf93c5" providerId="ADAL" clId="{5BB746B2-16E0-4CF3-936A-6675E601A336}" dt="2022-08-15T15:19:44.467" v="27" actId="1076"/>
          <ac:picMkLst>
            <pc:docMk/>
            <pc:sldMasterMk cId="3242073853" sldId="2147483660"/>
            <ac:picMk id="3" creationId="{DBC230C2-1CE0-B478-1E8C-EC6DCA21EF7B}"/>
          </ac:picMkLst>
        </pc:picChg>
        <pc:picChg chg="del">
          <ac:chgData name="Sarah Balian" userId="b3b060d9-4d34-479b-ad68-688eaebf93c5" providerId="ADAL" clId="{5BB746B2-16E0-4CF3-936A-6675E601A336}" dt="2022-08-15T15:09:37.892" v="0" actId="478"/>
          <ac:picMkLst>
            <pc:docMk/>
            <pc:sldMasterMk cId="3242073853" sldId="2147483660"/>
            <ac:picMk id="8" creationId="{00000000-0000-0000-0000-000000000000}"/>
          </ac:picMkLst>
        </pc:picChg>
      </pc:sldMasterChg>
      <pc:sldMasterChg chg="setBg">
        <pc:chgData name="Sarah Balian" userId="b3b060d9-4d34-479b-ad68-688eaebf93c5" providerId="ADAL" clId="{5BB746B2-16E0-4CF3-936A-6675E601A336}" dt="2022-08-15T15:17:31.247" v="12"/>
        <pc:sldMasterMkLst>
          <pc:docMk/>
          <pc:sldMasterMk cId="2535715439" sldId="2147483662"/>
        </pc:sldMasterMkLst>
      </pc:sldMasterChg>
    </pc:docChg>
  </pc:docChgLst>
  <pc:docChgLst>
    <pc:chgData name="McFarland, Annette (CNTR)" userId="e93d1f50-85ab-41a8-a34a-185a53159573" providerId="ADAL" clId="{E56859FD-B0A9-47C6-A00D-C4BD71D53ADA}"/>
    <pc:docChg chg="undo custSel addSld modSld modMainMaster">
      <pc:chgData name="McFarland, Annette (CNTR)" userId="e93d1f50-85ab-41a8-a34a-185a53159573" providerId="ADAL" clId="{E56859FD-B0A9-47C6-A00D-C4BD71D53ADA}" dt="2023-02-24T12:32:01.392" v="556" actId="20577"/>
      <pc:docMkLst>
        <pc:docMk/>
      </pc:docMkLst>
      <pc:sldChg chg="addSp delSp modSp mod">
        <pc:chgData name="McFarland, Annette (CNTR)" userId="e93d1f50-85ab-41a8-a34a-185a53159573" providerId="ADAL" clId="{E56859FD-B0A9-47C6-A00D-C4BD71D53ADA}" dt="2023-02-24T12:07:15.560" v="541" actId="1076"/>
        <pc:sldMkLst>
          <pc:docMk/>
          <pc:sldMk cId="1289625166" sldId="257"/>
        </pc:sldMkLst>
        <pc:spChg chg="del">
          <ac:chgData name="McFarland, Annette (CNTR)" userId="e93d1f50-85ab-41a8-a34a-185a53159573" providerId="ADAL" clId="{E56859FD-B0A9-47C6-A00D-C4BD71D53ADA}" dt="2023-02-24T12:05:26.176" v="509" actId="478"/>
          <ac:spMkLst>
            <pc:docMk/>
            <pc:sldMk cId="1289625166" sldId="257"/>
            <ac:spMk id="2" creationId="{00000000-0000-0000-0000-000000000000}"/>
          </ac:spMkLst>
        </pc:spChg>
        <pc:spChg chg="add mod">
          <ac:chgData name="McFarland, Annette (CNTR)" userId="e93d1f50-85ab-41a8-a34a-185a53159573" providerId="ADAL" clId="{E56859FD-B0A9-47C6-A00D-C4BD71D53ADA}" dt="2023-02-24T12:07:15.560" v="541" actId="1076"/>
          <ac:spMkLst>
            <pc:docMk/>
            <pc:sldMk cId="1289625166" sldId="257"/>
            <ac:spMk id="2" creationId="{CD8EAF0F-F8D4-25CF-E7C3-FE38982DEB3A}"/>
          </ac:spMkLst>
        </pc:spChg>
        <pc:spChg chg="mod">
          <ac:chgData name="McFarland, Annette (CNTR)" userId="e93d1f50-85ab-41a8-a34a-185a53159573" providerId="ADAL" clId="{E56859FD-B0A9-47C6-A00D-C4BD71D53ADA}" dt="2023-02-10T19:25:28.651" v="13" actId="20577"/>
          <ac:spMkLst>
            <pc:docMk/>
            <pc:sldMk cId="1289625166" sldId="257"/>
            <ac:spMk id="4" creationId="{00000000-0000-0000-0000-000000000000}"/>
          </ac:spMkLst>
        </pc:spChg>
      </pc:sldChg>
      <pc:sldChg chg="modSp mod">
        <pc:chgData name="McFarland, Annette (CNTR)" userId="e93d1f50-85ab-41a8-a34a-185a53159573" providerId="ADAL" clId="{E56859FD-B0A9-47C6-A00D-C4BD71D53ADA}" dt="2023-02-16T16:29:22.437" v="363" actId="20577"/>
        <pc:sldMkLst>
          <pc:docMk/>
          <pc:sldMk cId="364172602" sldId="258"/>
        </pc:sldMkLst>
        <pc:spChg chg="mod">
          <ac:chgData name="McFarland, Annette (CNTR)" userId="e93d1f50-85ab-41a8-a34a-185a53159573" providerId="ADAL" clId="{E56859FD-B0A9-47C6-A00D-C4BD71D53ADA}" dt="2023-02-16T16:29:22.437" v="363" actId="20577"/>
          <ac:spMkLst>
            <pc:docMk/>
            <pc:sldMk cId="364172602" sldId="258"/>
            <ac:spMk id="3" creationId="{00000000-0000-0000-0000-000000000000}"/>
          </ac:spMkLst>
        </pc:spChg>
      </pc:sldChg>
      <pc:sldChg chg="modSp mod">
        <pc:chgData name="McFarland, Annette (CNTR)" userId="e93d1f50-85ab-41a8-a34a-185a53159573" providerId="ADAL" clId="{E56859FD-B0A9-47C6-A00D-C4BD71D53ADA}" dt="2023-02-16T16:31:40.057" v="412" actId="20577"/>
        <pc:sldMkLst>
          <pc:docMk/>
          <pc:sldMk cId="4030038150" sldId="267"/>
        </pc:sldMkLst>
        <pc:spChg chg="mod">
          <ac:chgData name="McFarland, Annette (CNTR)" userId="e93d1f50-85ab-41a8-a34a-185a53159573" providerId="ADAL" clId="{E56859FD-B0A9-47C6-A00D-C4BD71D53ADA}" dt="2023-02-16T16:31:10.292" v="410" actId="20577"/>
          <ac:spMkLst>
            <pc:docMk/>
            <pc:sldMk cId="4030038150" sldId="267"/>
            <ac:spMk id="2" creationId="{00000000-0000-0000-0000-000000000000}"/>
          </ac:spMkLst>
        </pc:spChg>
        <pc:spChg chg="mod">
          <ac:chgData name="McFarland, Annette (CNTR)" userId="e93d1f50-85ab-41a8-a34a-185a53159573" providerId="ADAL" clId="{E56859FD-B0A9-47C6-A00D-C4BD71D53ADA}" dt="2023-02-16T16:31:40.057" v="412" actId="20577"/>
          <ac:spMkLst>
            <pc:docMk/>
            <pc:sldMk cId="4030038150" sldId="267"/>
            <ac:spMk id="3" creationId="{00000000-0000-0000-0000-000000000000}"/>
          </ac:spMkLst>
        </pc:spChg>
      </pc:sldChg>
      <pc:sldChg chg="modSp mod">
        <pc:chgData name="McFarland, Annette (CNTR)" userId="e93d1f50-85ab-41a8-a34a-185a53159573" providerId="ADAL" clId="{E56859FD-B0A9-47C6-A00D-C4BD71D53ADA}" dt="2023-02-16T16:31:58.614" v="446" actId="20577"/>
        <pc:sldMkLst>
          <pc:docMk/>
          <pc:sldMk cId="4148137481" sldId="272"/>
        </pc:sldMkLst>
        <pc:spChg chg="mod">
          <ac:chgData name="McFarland, Annette (CNTR)" userId="e93d1f50-85ab-41a8-a34a-185a53159573" providerId="ADAL" clId="{E56859FD-B0A9-47C6-A00D-C4BD71D53ADA}" dt="2023-02-16T16:31:58.614" v="446" actId="20577"/>
          <ac:spMkLst>
            <pc:docMk/>
            <pc:sldMk cId="4148137481" sldId="272"/>
            <ac:spMk id="2" creationId="{00000000-0000-0000-0000-000000000000}"/>
          </ac:spMkLst>
        </pc:spChg>
        <pc:spChg chg="mod">
          <ac:chgData name="McFarland, Annette (CNTR)" userId="e93d1f50-85ab-41a8-a34a-185a53159573" providerId="ADAL" clId="{E56859FD-B0A9-47C6-A00D-C4BD71D53ADA}" dt="2023-02-10T19:40:18.262" v="163" actId="20577"/>
          <ac:spMkLst>
            <pc:docMk/>
            <pc:sldMk cId="4148137481" sldId="272"/>
            <ac:spMk id="3" creationId="{00000000-0000-0000-0000-000000000000}"/>
          </ac:spMkLst>
        </pc:spChg>
      </pc:sldChg>
      <pc:sldChg chg="modSp mod">
        <pc:chgData name="McFarland, Annette (CNTR)" userId="e93d1f50-85ab-41a8-a34a-185a53159573" providerId="ADAL" clId="{E56859FD-B0A9-47C6-A00D-C4BD71D53ADA}" dt="2023-02-16T16:32:22.926" v="477" actId="20577"/>
        <pc:sldMkLst>
          <pc:docMk/>
          <pc:sldMk cId="3961575079" sldId="273"/>
        </pc:sldMkLst>
        <pc:spChg chg="mod">
          <ac:chgData name="McFarland, Annette (CNTR)" userId="e93d1f50-85ab-41a8-a34a-185a53159573" providerId="ADAL" clId="{E56859FD-B0A9-47C6-A00D-C4BD71D53ADA}" dt="2023-02-16T16:32:22.926" v="477" actId="20577"/>
          <ac:spMkLst>
            <pc:docMk/>
            <pc:sldMk cId="3961575079" sldId="273"/>
            <ac:spMk id="2" creationId="{00000000-0000-0000-0000-000000000000}"/>
          </ac:spMkLst>
        </pc:spChg>
      </pc:sldChg>
      <pc:sldChg chg="modSp mod">
        <pc:chgData name="McFarland, Annette (CNTR)" userId="e93d1f50-85ab-41a8-a34a-185a53159573" providerId="ADAL" clId="{E56859FD-B0A9-47C6-A00D-C4BD71D53ADA}" dt="2023-02-16T16:27:37.261" v="230" actId="20577"/>
        <pc:sldMkLst>
          <pc:docMk/>
          <pc:sldMk cId="4165132679" sldId="275"/>
        </pc:sldMkLst>
        <pc:spChg chg="mod">
          <ac:chgData name="McFarland, Annette (CNTR)" userId="e93d1f50-85ab-41a8-a34a-185a53159573" providerId="ADAL" clId="{E56859FD-B0A9-47C6-A00D-C4BD71D53ADA}" dt="2023-02-16T16:27:37.261" v="230" actId="20577"/>
          <ac:spMkLst>
            <pc:docMk/>
            <pc:sldMk cId="4165132679" sldId="275"/>
            <ac:spMk id="3" creationId="{00000000-0000-0000-0000-000000000000}"/>
          </ac:spMkLst>
        </pc:spChg>
      </pc:sldChg>
      <pc:sldChg chg="modSp mod">
        <pc:chgData name="McFarland, Annette (CNTR)" userId="e93d1f50-85ab-41a8-a34a-185a53159573" providerId="ADAL" clId="{E56859FD-B0A9-47C6-A00D-C4BD71D53ADA}" dt="2023-02-16T16:28:37.028" v="353" actId="20577"/>
        <pc:sldMkLst>
          <pc:docMk/>
          <pc:sldMk cId="38254366" sldId="276"/>
        </pc:sldMkLst>
        <pc:spChg chg="mod">
          <ac:chgData name="McFarland, Annette (CNTR)" userId="e93d1f50-85ab-41a8-a34a-185a53159573" providerId="ADAL" clId="{E56859FD-B0A9-47C6-A00D-C4BD71D53ADA}" dt="2023-02-16T16:28:37.028" v="353" actId="20577"/>
          <ac:spMkLst>
            <pc:docMk/>
            <pc:sldMk cId="38254366" sldId="276"/>
            <ac:spMk id="3" creationId="{00000000-0000-0000-0000-000000000000}"/>
          </ac:spMkLst>
        </pc:spChg>
      </pc:sldChg>
      <pc:sldChg chg="modSp mod">
        <pc:chgData name="McFarland, Annette (CNTR)" userId="e93d1f50-85ab-41a8-a34a-185a53159573" providerId="ADAL" clId="{E56859FD-B0A9-47C6-A00D-C4BD71D53ADA}" dt="2023-02-16T16:29:40.061" v="371" actId="20577"/>
        <pc:sldMkLst>
          <pc:docMk/>
          <pc:sldMk cId="2715522017" sldId="278"/>
        </pc:sldMkLst>
        <pc:spChg chg="mod">
          <ac:chgData name="McFarland, Annette (CNTR)" userId="e93d1f50-85ab-41a8-a34a-185a53159573" providerId="ADAL" clId="{E56859FD-B0A9-47C6-A00D-C4BD71D53ADA}" dt="2023-02-16T16:29:40.061" v="371" actId="20577"/>
          <ac:spMkLst>
            <pc:docMk/>
            <pc:sldMk cId="2715522017" sldId="278"/>
            <ac:spMk id="3" creationId="{00000000-0000-0000-0000-000000000000}"/>
          </ac:spMkLst>
        </pc:spChg>
      </pc:sldChg>
      <pc:sldChg chg="modSp mod">
        <pc:chgData name="McFarland, Annette (CNTR)" userId="e93d1f50-85ab-41a8-a34a-185a53159573" providerId="ADAL" clId="{E56859FD-B0A9-47C6-A00D-C4BD71D53ADA}" dt="2023-02-16T16:29:51.713" v="373" actId="20577"/>
        <pc:sldMkLst>
          <pc:docMk/>
          <pc:sldMk cId="420325670" sldId="279"/>
        </pc:sldMkLst>
        <pc:spChg chg="mod">
          <ac:chgData name="McFarland, Annette (CNTR)" userId="e93d1f50-85ab-41a8-a34a-185a53159573" providerId="ADAL" clId="{E56859FD-B0A9-47C6-A00D-C4BD71D53ADA}" dt="2023-02-16T16:29:51.713" v="373" actId="20577"/>
          <ac:spMkLst>
            <pc:docMk/>
            <pc:sldMk cId="420325670" sldId="279"/>
            <ac:spMk id="3" creationId="{00000000-0000-0000-0000-000000000000}"/>
          </ac:spMkLst>
        </pc:spChg>
      </pc:sldChg>
      <pc:sldChg chg="modSp mod">
        <pc:chgData name="McFarland, Annette (CNTR)" userId="e93d1f50-85ab-41a8-a34a-185a53159573" providerId="ADAL" clId="{E56859FD-B0A9-47C6-A00D-C4BD71D53ADA}" dt="2023-02-16T16:30:39.735" v="374" actId="1076"/>
        <pc:sldMkLst>
          <pc:docMk/>
          <pc:sldMk cId="3355494115" sldId="280"/>
        </pc:sldMkLst>
        <pc:spChg chg="mod">
          <ac:chgData name="McFarland, Annette (CNTR)" userId="e93d1f50-85ab-41a8-a34a-185a53159573" providerId="ADAL" clId="{E56859FD-B0A9-47C6-A00D-C4BD71D53ADA}" dt="2023-02-16T16:30:39.735" v="374" actId="1076"/>
          <ac:spMkLst>
            <pc:docMk/>
            <pc:sldMk cId="3355494115" sldId="280"/>
            <ac:spMk id="3" creationId="{00000000-0000-0000-0000-000000000000}"/>
          </ac:spMkLst>
        </pc:spChg>
      </pc:sldChg>
      <pc:sldChg chg="delCm">
        <pc:chgData name="McFarland, Annette (CNTR)" userId="e93d1f50-85ab-41a8-a34a-185a53159573" providerId="ADAL" clId="{E56859FD-B0A9-47C6-A00D-C4BD71D53ADA}" dt="2023-02-10T19:42:42.812" v="177" actId="1592"/>
        <pc:sldMkLst>
          <pc:docMk/>
          <pc:sldMk cId="3611538145" sldId="281"/>
        </pc:sldMkLst>
      </pc:sldChg>
      <pc:sldChg chg="addSp delSp modSp mod modNotesTx">
        <pc:chgData name="McFarland, Annette (CNTR)" userId="e93d1f50-85ab-41a8-a34a-185a53159573" providerId="ADAL" clId="{E56859FD-B0A9-47C6-A00D-C4BD71D53ADA}" dt="2023-02-10T19:45:09.476" v="180" actId="1076"/>
        <pc:sldMkLst>
          <pc:docMk/>
          <pc:sldMk cId="2403429580" sldId="283"/>
        </pc:sldMkLst>
        <pc:picChg chg="add mod">
          <ac:chgData name="McFarland, Annette (CNTR)" userId="e93d1f50-85ab-41a8-a34a-185a53159573" providerId="ADAL" clId="{E56859FD-B0A9-47C6-A00D-C4BD71D53ADA}" dt="2023-02-10T19:45:09.476" v="180" actId="1076"/>
          <ac:picMkLst>
            <pc:docMk/>
            <pc:sldMk cId="2403429580" sldId="283"/>
            <ac:picMk id="4" creationId="{A6A0CC68-7EBC-39FD-3581-FCDD29B6789D}"/>
          </ac:picMkLst>
        </pc:picChg>
        <pc:picChg chg="add mod">
          <ac:chgData name="McFarland, Annette (CNTR)" userId="e93d1f50-85ab-41a8-a34a-185a53159573" providerId="ADAL" clId="{E56859FD-B0A9-47C6-A00D-C4BD71D53ADA}" dt="2023-02-10T19:45:09.476" v="180" actId="1076"/>
          <ac:picMkLst>
            <pc:docMk/>
            <pc:sldMk cId="2403429580" sldId="283"/>
            <ac:picMk id="7" creationId="{3A6C26A9-249B-0E5A-0E5E-1145AB465B27}"/>
          </ac:picMkLst>
        </pc:picChg>
        <pc:picChg chg="del">
          <ac:chgData name="McFarland, Annette (CNTR)" userId="e93d1f50-85ab-41a8-a34a-185a53159573" providerId="ADAL" clId="{E56859FD-B0A9-47C6-A00D-C4BD71D53ADA}" dt="2023-02-10T19:44:23.646" v="178" actId="478"/>
          <ac:picMkLst>
            <pc:docMk/>
            <pc:sldMk cId="2403429580" sldId="283"/>
            <ac:picMk id="18" creationId="{00000000-0000-0000-0000-000000000000}"/>
          </ac:picMkLst>
        </pc:picChg>
      </pc:sldChg>
      <pc:sldChg chg="modSp mod">
        <pc:chgData name="McFarland, Annette (CNTR)" userId="e93d1f50-85ab-41a8-a34a-185a53159573" providerId="ADAL" clId="{E56859FD-B0A9-47C6-A00D-C4BD71D53ADA}" dt="2023-02-16T16:34:39.046" v="508" actId="20577"/>
        <pc:sldMkLst>
          <pc:docMk/>
          <pc:sldMk cId="4185423310" sldId="284"/>
        </pc:sldMkLst>
        <pc:spChg chg="mod">
          <ac:chgData name="McFarland, Annette (CNTR)" userId="e93d1f50-85ab-41a8-a34a-185a53159573" providerId="ADAL" clId="{E56859FD-B0A9-47C6-A00D-C4BD71D53ADA}" dt="2023-02-16T16:34:39.046" v="508" actId="20577"/>
          <ac:spMkLst>
            <pc:docMk/>
            <pc:sldMk cId="4185423310" sldId="284"/>
            <ac:spMk id="3" creationId="{00000000-0000-0000-0000-000000000000}"/>
          </ac:spMkLst>
        </pc:spChg>
      </pc:sldChg>
      <pc:sldChg chg="addSp delSp modSp mod">
        <pc:chgData name="McFarland, Annette (CNTR)" userId="e93d1f50-85ab-41a8-a34a-185a53159573" providerId="ADAL" clId="{E56859FD-B0A9-47C6-A00D-C4BD71D53ADA}" dt="2023-02-24T12:32:01.392" v="556" actId="20577"/>
        <pc:sldMkLst>
          <pc:docMk/>
          <pc:sldMk cId="3310969829" sldId="285"/>
        </pc:sldMkLst>
        <pc:spChg chg="mod">
          <ac:chgData name="McFarland, Annette (CNTR)" userId="e93d1f50-85ab-41a8-a34a-185a53159573" providerId="ADAL" clId="{E56859FD-B0A9-47C6-A00D-C4BD71D53ADA}" dt="2023-02-24T12:32:01.392" v="556" actId="20577"/>
          <ac:spMkLst>
            <pc:docMk/>
            <pc:sldMk cId="3310969829" sldId="285"/>
            <ac:spMk id="4" creationId="{0ECE36DA-F07B-0D3E-0E71-BD008C11DD16}"/>
          </ac:spMkLst>
        </pc:spChg>
        <pc:picChg chg="add mod">
          <ac:chgData name="McFarland, Annette (CNTR)" userId="e93d1f50-85ab-41a8-a34a-185a53159573" providerId="ADAL" clId="{E56859FD-B0A9-47C6-A00D-C4BD71D53ADA}" dt="2023-02-16T16:24:26.919" v="213" actId="14100"/>
          <ac:picMkLst>
            <pc:docMk/>
            <pc:sldMk cId="3310969829" sldId="285"/>
            <ac:picMk id="3" creationId="{00B0159B-8907-3BB2-7A79-8D986D798FAF}"/>
          </ac:picMkLst>
        </pc:picChg>
        <pc:picChg chg="mod">
          <ac:chgData name="McFarland, Annette (CNTR)" userId="e93d1f50-85ab-41a8-a34a-185a53159573" providerId="ADAL" clId="{E56859FD-B0A9-47C6-A00D-C4BD71D53ADA}" dt="2023-02-16T16:24:21.711" v="212" actId="1076"/>
          <ac:picMkLst>
            <pc:docMk/>
            <pc:sldMk cId="3310969829" sldId="285"/>
            <ac:picMk id="5" creationId="{54A783AD-5A46-791E-DADA-22D4C60B1B05}"/>
          </ac:picMkLst>
        </pc:picChg>
        <pc:picChg chg="mod">
          <ac:chgData name="McFarland, Annette (CNTR)" userId="e93d1f50-85ab-41a8-a34a-185a53159573" providerId="ADAL" clId="{E56859FD-B0A9-47C6-A00D-C4BD71D53ADA}" dt="2023-02-16T16:24:18.649" v="211" actId="1076"/>
          <ac:picMkLst>
            <pc:docMk/>
            <pc:sldMk cId="3310969829" sldId="285"/>
            <ac:picMk id="6" creationId="{E229F4D3-9025-B438-AD94-B6CBA31DA690}"/>
          </ac:picMkLst>
        </pc:picChg>
        <pc:picChg chg="del mod">
          <ac:chgData name="McFarland, Annette (CNTR)" userId="e93d1f50-85ab-41a8-a34a-185a53159573" providerId="ADAL" clId="{E56859FD-B0A9-47C6-A00D-C4BD71D53ADA}" dt="2023-02-16T16:21:59.072" v="192" actId="478"/>
          <ac:picMkLst>
            <pc:docMk/>
            <pc:sldMk cId="3310969829" sldId="285"/>
            <ac:picMk id="7" creationId="{E929373A-B887-BFA2-0AA6-CADC1F7807CF}"/>
          </ac:picMkLst>
        </pc:picChg>
        <pc:picChg chg="mod">
          <ac:chgData name="McFarland, Annette (CNTR)" userId="e93d1f50-85ab-41a8-a34a-185a53159573" providerId="ADAL" clId="{E56859FD-B0A9-47C6-A00D-C4BD71D53ADA}" dt="2023-02-16T16:24:14.821" v="210" actId="1076"/>
          <ac:picMkLst>
            <pc:docMk/>
            <pc:sldMk cId="3310969829" sldId="285"/>
            <ac:picMk id="8" creationId="{EBD55F64-0545-817D-77BC-9D5323146631}"/>
          </ac:picMkLst>
        </pc:picChg>
        <pc:picChg chg="mod">
          <ac:chgData name="McFarland, Annette (CNTR)" userId="e93d1f50-85ab-41a8-a34a-185a53159573" providerId="ADAL" clId="{E56859FD-B0A9-47C6-A00D-C4BD71D53ADA}" dt="2023-02-16T16:21:17.781" v="186" actId="1076"/>
          <ac:picMkLst>
            <pc:docMk/>
            <pc:sldMk cId="3310969829" sldId="285"/>
            <ac:picMk id="9" creationId="{2ADF6D19-46A9-8269-0080-AA1200E8622E}"/>
          </ac:picMkLst>
        </pc:picChg>
      </pc:sldChg>
      <pc:sldChg chg="add">
        <pc:chgData name="McFarland, Annette (CNTR)" userId="e93d1f50-85ab-41a8-a34a-185a53159573" providerId="ADAL" clId="{E56859FD-B0A9-47C6-A00D-C4BD71D53ADA}" dt="2023-02-16T16:33:11.203" v="478"/>
        <pc:sldMkLst>
          <pc:docMk/>
          <pc:sldMk cId="260548361" sldId="286"/>
        </pc:sldMkLst>
      </pc:sldChg>
      <pc:sldMasterChg chg="setBg">
        <pc:chgData name="McFarland, Annette (CNTR)" userId="e93d1f50-85ab-41a8-a34a-185a53159573" providerId="ADAL" clId="{E56859FD-B0A9-47C6-A00D-C4BD71D53ADA}" dt="2023-02-16T16:33:49.262" v="479"/>
        <pc:sldMasterMkLst>
          <pc:docMk/>
          <pc:sldMasterMk cId="2535715439" sldId="2147483662"/>
        </pc:sldMasterMkLst>
      </pc:sldMasterChg>
    </pc:docChg>
  </pc:docChgLst>
  <pc:docChgLst>
    <pc:chgData name="Owusu Ansah, Victoria" userId="b2eff32f-aa4f-4367-adb8-f6c1b3d00958" providerId="ADAL" clId="{273F0C58-4EE0-4063-B9CD-363375DE3401}"/>
    <pc:docChg chg="undo custSel modSld">
      <pc:chgData name="Owusu Ansah, Victoria" userId="b2eff32f-aa4f-4367-adb8-f6c1b3d00958" providerId="ADAL" clId="{273F0C58-4EE0-4063-B9CD-363375DE3401}" dt="2022-08-10T17:41:51.506" v="90" actId="1592"/>
      <pc:docMkLst>
        <pc:docMk/>
      </pc:docMkLst>
      <pc:sldChg chg="modSp mod">
        <pc:chgData name="Owusu Ansah, Victoria" userId="b2eff32f-aa4f-4367-adb8-f6c1b3d00958" providerId="ADAL" clId="{273F0C58-4EE0-4063-B9CD-363375DE3401}" dt="2022-08-05T15:18:40.880" v="8" actId="20577"/>
        <pc:sldMkLst>
          <pc:docMk/>
          <pc:sldMk cId="1289625166" sldId="257"/>
        </pc:sldMkLst>
        <pc:spChg chg="mod">
          <ac:chgData name="Owusu Ansah, Victoria" userId="b2eff32f-aa4f-4367-adb8-f6c1b3d00958" providerId="ADAL" clId="{273F0C58-4EE0-4063-B9CD-363375DE3401}" dt="2022-08-05T15:18:40.880" v="8" actId="20577"/>
          <ac:spMkLst>
            <pc:docMk/>
            <pc:sldMk cId="1289625166" sldId="257"/>
            <ac:spMk id="4" creationId="{00000000-0000-0000-0000-000000000000}"/>
          </ac:spMkLst>
        </pc:spChg>
      </pc:sldChg>
      <pc:sldChg chg="addSp delSp modSp mod">
        <pc:chgData name="Owusu Ansah, Victoria" userId="b2eff32f-aa4f-4367-adb8-f6c1b3d00958" providerId="ADAL" clId="{273F0C58-4EE0-4063-B9CD-363375DE3401}" dt="2022-08-09T17:58:40.974" v="87"/>
        <pc:sldMkLst>
          <pc:docMk/>
          <pc:sldMk cId="1190310203" sldId="277"/>
        </pc:sldMkLst>
        <pc:graphicFrameChg chg="add del modGraphic">
          <ac:chgData name="Owusu Ansah, Victoria" userId="b2eff32f-aa4f-4367-adb8-f6c1b3d00958" providerId="ADAL" clId="{273F0C58-4EE0-4063-B9CD-363375DE3401}" dt="2022-08-09T17:58:40.974" v="87"/>
          <ac:graphicFrameMkLst>
            <pc:docMk/>
            <pc:sldMk cId="1190310203" sldId="277"/>
            <ac:graphicFrameMk id="23" creationId="{F6B45868-7FA6-D567-6C5E-07C4E95C9108}"/>
          </ac:graphicFrameMkLst>
        </pc:graphicFrameChg>
      </pc:sldChg>
      <pc:sldChg chg="modSp mod">
        <pc:chgData name="Owusu Ansah, Victoria" userId="b2eff32f-aa4f-4367-adb8-f6c1b3d00958" providerId="ADAL" clId="{273F0C58-4EE0-4063-B9CD-363375DE3401}" dt="2022-08-05T19:45:34.830" v="83" actId="20577"/>
        <pc:sldMkLst>
          <pc:docMk/>
          <pc:sldMk cId="3611538145" sldId="281"/>
        </pc:sldMkLst>
        <pc:spChg chg="mod">
          <ac:chgData name="Owusu Ansah, Victoria" userId="b2eff32f-aa4f-4367-adb8-f6c1b3d00958" providerId="ADAL" clId="{273F0C58-4EE0-4063-B9CD-363375DE3401}" dt="2022-08-05T19:45:34.830" v="83" actId="20577"/>
          <ac:spMkLst>
            <pc:docMk/>
            <pc:sldMk cId="3611538145" sldId="281"/>
            <ac:spMk id="3" creationId="{00000000-0000-0000-0000-000000000000}"/>
          </ac:spMkLst>
        </pc:spChg>
      </pc:sldChg>
      <pc:sldChg chg="modSp mod addCm delCm modCm">
        <pc:chgData name="Owusu Ansah, Victoria" userId="b2eff32f-aa4f-4367-adb8-f6c1b3d00958" providerId="ADAL" clId="{273F0C58-4EE0-4063-B9CD-363375DE3401}" dt="2022-08-10T17:41:51.506" v="90" actId="1592"/>
        <pc:sldMkLst>
          <pc:docMk/>
          <pc:sldMk cId="4185423310" sldId="284"/>
        </pc:sldMkLst>
        <pc:spChg chg="mod">
          <ac:chgData name="Owusu Ansah, Victoria" userId="b2eff32f-aa4f-4367-adb8-f6c1b3d00958" providerId="ADAL" clId="{273F0C58-4EE0-4063-B9CD-363375DE3401}" dt="2022-08-10T17:41:40.880" v="89" actId="20577"/>
          <ac:spMkLst>
            <pc:docMk/>
            <pc:sldMk cId="4185423310" sldId="284"/>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2/27/2023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Notez</a:t>
            </a:r>
            <a:r>
              <a:rPr lang="fr-FR" baseline="0" noProof="0" dirty="0"/>
              <a:t> </a:t>
            </a:r>
            <a:r>
              <a:rPr lang="fr-FR" noProof="0" dirty="0"/>
              <a:t>que tous les matériaux, ressources</a:t>
            </a:r>
            <a:r>
              <a:rPr lang="fr-FR" baseline="0" noProof="0" dirty="0"/>
              <a:t> numériques et bases de données de EIPN seront disponibles au public dans une journée après le séminaire national. Les matériaux imprimés seront disponible de (agence statistique—ajouter site web si l’agence va télécharger les matériaux sur leur site. </a:t>
            </a:r>
            <a:endParaRPr lang="fr-FR" noProof="0" dirty="0"/>
          </a:p>
          <a:p>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a:p>
        </p:txBody>
      </p:sp>
    </p:spTree>
    <p:extLst>
      <p:ext uri="{BB962C8B-B14F-4D97-AF65-F5344CB8AC3E}">
        <p14:creationId xmlns:p14="http://schemas.microsoft.com/office/powerpoint/2010/main" val="565905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fr-FR" noProof="0"/>
              <a:t>Click to </a:t>
            </a:r>
            <a:r>
              <a:rPr lang="fr-FR" noProof="0" err="1"/>
              <a:t>edit</a:t>
            </a:r>
            <a:r>
              <a:rPr lang="fr-FR" noProof="0"/>
              <a:t> Master </a:t>
            </a:r>
            <a:r>
              <a:rPr lang="fr-FR" noProof="0" err="1"/>
              <a:t>title</a:t>
            </a:r>
            <a:r>
              <a:rPr lang="fr-FR" noProof="0"/>
              <a:t> style</a:t>
            </a:r>
          </a:p>
        </p:txBody>
      </p:sp>
      <p:sp>
        <p:nvSpPr>
          <p:cNvPr id="3" name="Content Placeholder 2"/>
          <p:cNvSpPr>
            <a:spLocks noGrp="1"/>
          </p:cNvSpPr>
          <p:nvPr>
            <p:ph idx="1"/>
          </p:nvPr>
        </p:nvSpPr>
        <p:spPr>
          <a:xfrm>
            <a:off x="461639" y="1606858"/>
            <a:ext cx="8256233" cy="5251142"/>
          </a:xfrm>
        </p:spPr>
        <p:txBody>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Tree>
    <p:extLst>
      <p:ext uri="{BB962C8B-B14F-4D97-AF65-F5344CB8AC3E}">
        <p14:creationId xmlns:p14="http://schemas.microsoft.com/office/powerpoint/2010/main" val="4119870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a:t>Enquête sur les</a:t>
            </a:r>
            <a:r>
              <a:rPr lang="fr-FR" sz="4400" baseline="0" noProof="0"/>
              <a:t> Indicateurs du Paludisme au Niger</a:t>
            </a:r>
            <a:r>
              <a:rPr lang="fr-FR" sz="4400" noProof="0"/>
              <a:t> 2021</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1" y="1143675"/>
            <a:ext cx="9144000"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 y="5215962"/>
            <a:ext cx="9144000"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bedclothes&#10;&#10;Description automatically generated">
            <a:extLst>
              <a:ext uri="{FF2B5EF4-FFF2-40B4-BE49-F238E27FC236}">
                <a16:creationId xmlns:a16="http://schemas.microsoft.com/office/drawing/2014/main" id="{DBC230C2-1CE0-B478-1E8C-EC6DCA21EF7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25410" b="10787"/>
          <a:stretch/>
        </p:blipFill>
        <p:spPr>
          <a:xfrm>
            <a:off x="0" y="1326555"/>
            <a:ext cx="9144000" cy="3889407"/>
          </a:xfrm>
          <a:prstGeom prst="rect">
            <a:avLst/>
          </a:prstGeom>
        </p:spPr>
      </p:pic>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fr-FR" noProof="0"/>
              <a:t>Click to </a:t>
            </a:r>
            <a:r>
              <a:rPr lang="fr-FR" noProof="0" err="1"/>
              <a:t>edit</a:t>
            </a:r>
            <a:r>
              <a:rPr lang="fr-FR" noProof="0"/>
              <a:t> Master </a:t>
            </a:r>
            <a:r>
              <a:rPr lang="fr-FR" noProof="0" err="1"/>
              <a:t>title</a:t>
            </a:r>
            <a:r>
              <a:rPr lang="fr-FR" noProof="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image" Target="../media/image9.png"/><Relationship Id="rId12" Type="http://schemas.openxmlformats.org/officeDocument/2006/relationships/hyperlink" Target="https://dhsprogram.com/data/Mobile-App.cf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DHSprogram.com" TargetMode="External"/><Relationship Id="rId11" Type="http://schemas.openxmlformats.org/officeDocument/2006/relationships/image" Target="../media/image13.jpeg"/><Relationship Id="rId5" Type="http://schemas.openxmlformats.org/officeDocument/2006/relationships/hyperlink" Target="API.DHSprogram.com" TargetMode="External"/><Relationship Id="rId10" Type="http://schemas.openxmlformats.org/officeDocument/2006/relationships/image" Target="../media/image12.jpeg"/><Relationship Id="rId4" Type="http://schemas.openxmlformats.org/officeDocument/2006/relationships/hyperlink" Target="statcompiler.com" TargetMode="External"/><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374166" y="1185276"/>
            <a:ext cx="2769834" cy="707886"/>
          </a:xfrm>
          <a:prstGeom prst="rect">
            <a:avLst/>
          </a:prstGeom>
          <a:solidFill>
            <a:schemeClr val="accent4"/>
          </a:solidFill>
        </p:spPr>
        <p:txBody>
          <a:bodyPr wrap="square" rtlCol="0">
            <a:spAutoFit/>
          </a:bodyPr>
          <a:lstStyle/>
          <a:p>
            <a:pPr algn="r"/>
            <a:r>
              <a:rPr lang="fr-FR" sz="2000" i="1" dirty="0">
                <a:solidFill>
                  <a:schemeClr val="bg1"/>
                </a:solidFill>
              </a:rPr>
              <a:t>Suivez-nous sur Twitter !  </a:t>
            </a:r>
          </a:p>
          <a:p>
            <a:pPr algn="r"/>
            <a:r>
              <a:rPr lang="fr-FR" sz="2000" i="1" dirty="0">
                <a:solidFill>
                  <a:schemeClr val="bg1"/>
                </a:solidFill>
              </a:rPr>
              <a:t>#NigerEIP</a:t>
            </a:r>
          </a:p>
        </p:txBody>
      </p:sp>
      <p:sp>
        <p:nvSpPr>
          <p:cNvPr id="2" name="TextBox 1">
            <a:extLst>
              <a:ext uri="{FF2B5EF4-FFF2-40B4-BE49-F238E27FC236}">
                <a16:creationId xmlns:a16="http://schemas.microsoft.com/office/drawing/2014/main" id="{CD8EAF0F-F8D4-25CF-E7C3-FE38982DEB3A}"/>
              </a:ext>
            </a:extLst>
          </p:cNvPr>
          <p:cNvSpPr txBox="1"/>
          <p:nvPr/>
        </p:nvSpPr>
        <p:spPr>
          <a:xfrm>
            <a:off x="1" y="288542"/>
            <a:ext cx="9143999" cy="677108"/>
          </a:xfrm>
          <a:prstGeom prst="rect">
            <a:avLst/>
          </a:prstGeom>
          <a:noFill/>
        </p:spPr>
        <p:txBody>
          <a:bodyPr wrap="square" rtlCol="0">
            <a:spAutoFit/>
          </a:bodyPr>
          <a:lstStyle/>
          <a:p>
            <a:pPr algn="ctr"/>
            <a:r>
              <a:rPr lang="fr-FR" sz="3800" b="1" dirty="0">
                <a:solidFill>
                  <a:schemeClr val="bg1"/>
                </a:solidFill>
              </a:rPr>
              <a:t>Introduction et Méthodologie</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biomarqueurs</a:t>
            </a:r>
            <a:r>
              <a:rPr lang="fr-FR" dirty="0"/>
              <a:t> : </a:t>
            </a:r>
            <a:br>
              <a:rPr lang="fr-FR" dirty="0"/>
            </a:br>
            <a:r>
              <a:rPr lang="fr-FR" noProof="0" dirty="0"/>
              <a:t>Tests Biologiques</a:t>
            </a:r>
          </a:p>
        </p:txBody>
      </p:sp>
      <p:sp>
        <p:nvSpPr>
          <p:cNvPr id="3" name="Content Placeholder 2"/>
          <p:cNvSpPr>
            <a:spLocks noGrp="1"/>
          </p:cNvSpPr>
          <p:nvPr>
            <p:ph idx="1"/>
          </p:nvPr>
        </p:nvSpPr>
        <p:spPr/>
        <p:txBody>
          <a:bodyPr>
            <a:normAutofit/>
          </a:bodyPr>
          <a:lstStyle/>
          <a:p>
            <a:pPr>
              <a:spcBef>
                <a:spcPts val="0"/>
              </a:spcBef>
              <a:spcAft>
                <a:spcPts val="1200"/>
              </a:spcAft>
            </a:pPr>
            <a:r>
              <a:rPr lang="fr-FR" sz="3200" dirty="0"/>
              <a:t>Les enfants de 6-59 mois dans les ménages sélectionnés ont subi des tests d’hémoglobine et du paludisme</a:t>
            </a:r>
            <a:endParaRPr lang="fr-FR" sz="3200" noProof="0" dirty="0"/>
          </a:p>
          <a:p>
            <a:pPr>
              <a:spcBef>
                <a:spcPts val="0"/>
              </a:spcBef>
              <a:spcAft>
                <a:spcPts val="1200"/>
              </a:spcAft>
            </a:pPr>
            <a:r>
              <a:rPr lang="fr-FR" sz="3200" noProof="0" dirty="0"/>
              <a:t>Le protocole de test </a:t>
            </a:r>
            <a:r>
              <a:rPr lang="fr-FR" sz="3200" dirty="0"/>
              <a:t>a été validé par le Comité National d’Éthique pour la Recherche en Santé du ministère de la Santé Publique de la Population et des Affaires Sociales </a:t>
            </a:r>
            <a:r>
              <a:rPr lang="fr-FR" sz="3200" noProof="0" dirty="0"/>
              <a:t>et de la comité d’éthique d’ICF.</a:t>
            </a:r>
          </a:p>
          <a:p>
            <a:pPr>
              <a:spcBef>
                <a:spcPts val="0"/>
              </a:spcBef>
              <a:spcAft>
                <a:spcPts val="1200"/>
              </a:spcAft>
            </a:pPr>
            <a:r>
              <a:rPr lang="fr-FR" sz="3200" noProof="0" dirty="0"/>
              <a:t>Le consentement éclairé a été obtenu pour chacun des tests.</a:t>
            </a:r>
          </a:p>
          <a:p>
            <a:pPr marL="0" indent="0">
              <a:spcBef>
                <a:spcPts val="0"/>
              </a:spcBef>
              <a:spcAft>
                <a:spcPts val="1200"/>
              </a:spcAft>
              <a:buNone/>
            </a:pPr>
            <a:endParaRPr lang="fr-FR" sz="3200" noProof="0" dirty="0"/>
          </a:p>
        </p:txBody>
      </p:sp>
    </p:spTree>
    <p:extLst>
      <p:ext uri="{BB962C8B-B14F-4D97-AF65-F5344CB8AC3E}">
        <p14:creationId xmlns:p14="http://schemas.microsoft.com/office/powerpoint/2010/main" val="4030038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biomarqueurs : </a:t>
            </a:r>
            <a:br>
              <a:rPr lang="fr-FR" noProof="0" dirty="0"/>
            </a:br>
            <a:r>
              <a:rPr lang="fr-FR" noProof="0" dirty="0"/>
              <a:t>Test d’hémoglobine</a:t>
            </a:r>
          </a:p>
        </p:txBody>
      </p:sp>
      <p:sp>
        <p:nvSpPr>
          <p:cNvPr id="3" name="Content Placeholder 2"/>
          <p:cNvSpPr>
            <a:spLocks noGrp="1"/>
          </p:cNvSpPr>
          <p:nvPr>
            <p:ph idx="1"/>
          </p:nvPr>
        </p:nvSpPr>
        <p:spPr/>
        <p:txBody>
          <a:bodyPr>
            <a:normAutofit fontScale="92500"/>
          </a:bodyPr>
          <a:lstStyle/>
          <a:p>
            <a:pPr>
              <a:spcBef>
                <a:spcPts val="0"/>
              </a:spcBef>
              <a:spcAft>
                <a:spcPts val="1200"/>
              </a:spcAft>
            </a:pPr>
            <a:r>
              <a:rPr lang="fr-FR" sz="3200" noProof="0" dirty="0"/>
              <a:t>Une goutte de sang capillaire a été obtenue par piqûre au bout de doigt. Le taux d’hémoglobine a été mesuré en utilisant le système </a:t>
            </a:r>
            <a:r>
              <a:rPr lang="fr-FR" sz="3200" noProof="0" dirty="0" err="1"/>
              <a:t>HemoCue</a:t>
            </a:r>
            <a:r>
              <a:rPr lang="fr-FR" sz="3200" noProof="0" dirty="0"/>
              <a:t>.</a:t>
            </a:r>
          </a:p>
          <a:p>
            <a:pPr>
              <a:spcBef>
                <a:spcPts val="0"/>
              </a:spcBef>
              <a:spcAft>
                <a:spcPts val="1200"/>
              </a:spcAft>
            </a:pPr>
            <a:r>
              <a:rPr lang="fr-FR" sz="3200" noProof="0" dirty="0"/>
              <a:t>Les parents/responsables des enfants ont été informés du résultat du test et sa signification. </a:t>
            </a:r>
            <a:r>
              <a:rPr lang="fr-FR" sz="3200" dirty="0"/>
              <a:t>Des brochures d’information sur l’anémie étaient distribuées aux participants de l’enquête.</a:t>
            </a:r>
            <a:endParaRPr lang="fr-FR" sz="3200" noProof="0" dirty="0"/>
          </a:p>
          <a:p>
            <a:pPr>
              <a:spcBef>
                <a:spcPts val="0"/>
              </a:spcBef>
              <a:spcAft>
                <a:spcPts val="1200"/>
              </a:spcAft>
            </a:pPr>
            <a:r>
              <a:rPr lang="fr-FR" sz="3200" noProof="0" dirty="0"/>
              <a:t>Dans les cas ou le niveau d’hémoglobine était inférieur à</a:t>
            </a:r>
            <a:r>
              <a:rPr lang="fr-FR" sz="3200" dirty="0"/>
              <a:t> 8 g/dl, l’enquêteur recommandait au responsable de l’enfant de se rendre dans une structure de santé la plus proche.</a:t>
            </a:r>
            <a:endParaRPr lang="fr-FR" sz="3200" noProof="0" dirty="0"/>
          </a:p>
        </p:txBody>
      </p:sp>
    </p:spTree>
    <p:extLst>
      <p:ext uri="{BB962C8B-B14F-4D97-AF65-F5344CB8AC3E}">
        <p14:creationId xmlns:p14="http://schemas.microsoft.com/office/powerpoint/2010/main" val="4148137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biomarqueurs : </a:t>
            </a:r>
            <a:br>
              <a:rPr lang="fr-FR" noProof="0" dirty="0"/>
            </a:br>
            <a:r>
              <a:rPr lang="fr-FR" noProof="0" dirty="0"/>
              <a:t>Test du paludisme</a:t>
            </a:r>
          </a:p>
        </p:txBody>
      </p:sp>
      <p:sp>
        <p:nvSpPr>
          <p:cNvPr id="3" name="Content Placeholder 2"/>
          <p:cNvSpPr>
            <a:spLocks noGrp="1"/>
          </p:cNvSpPr>
          <p:nvPr>
            <p:ph idx="1"/>
          </p:nvPr>
        </p:nvSpPr>
        <p:spPr>
          <a:xfrm>
            <a:off x="443883" y="1606858"/>
            <a:ext cx="8256233" cy="5251142"/>
          </a:xfrm>
        </p:spPr>
        <p:txBody>
          <a:bodyPr>
            <a:normAutofit/>
          </a:bodyPr>
          <a:lstStyle/>
          <a:p>
            <a:pPr>
              <a:spcBef>
                <a:spcPts val="0"/>
              </a:spcBef>
              <a:spcAft>
                <a:spcPts val="1200"/>
              </a:spcAft>
            </a:pPr>
            <a:r>
              <a:rPr lang="fr-FR" sz="3200" noProof="0" dirty="0"/>
              <a:t>Test de Diagnostic Rapide (TDR)</a:t>
            </a:r>
          </a:p>
          <a:p>
            <a:pPr lvl="1">
              <a:spcBef>
                <a:spcPts val="0"/>
              </a:spcBef>
              <a:spcAft>
                <a:spcPts val="1200"/>
              </a:spcAft>
            </a:pPr>
            <a:r>
              <a:rPr lang="fr-FR" sz="2800" noProof="0" dirty="0"/>
              <a:t>Le même goutte de sang utilisée pour le test d’hémoglobine</a:t>
            </a:r>
          </a:p>
          <a:p>
            <a:pPr lvl="1">
              <a:spcBef>
                <a:spcPts val="0"/>
              </a:spcBef>
              <a:spcAft>
                <a:spcPts val="1200"/>
              </a:spcAft>
            </a:pPr>
            <a:r>
              <a:rPr lang="fr-FR" sz="2800" noProof="0" dirty="0"/>
              <a:t>Résultats disponibles dans 15 minutes et communiqués aux parents/responsables des enfants</a:t>
            </a:r>
          </a:p>
          <a:p>
            <a:pPr lvl="1">
              <a:spcBef>
                <a:spcPts val="0"/>
              </a:spcBef>
              <a:spcAft>
                <a:spcPts val="1200"/>
              </a:spcAft>
            </a:pPr>
            <a:r>
              <a:rPr lang="fr-FR" sz="2800" dirty="0"/>
              <a:t>Pour les cas de TDR positif, il a été proposé gratuitement aux parents/responsables de traiter l’enfant en accordance avec la politique national de traitement du paludisme </a:t>
            </a:r>
          </a:p>
        </p:txBody>
      </p:sp>
    </p:spTree>
    <p:extLst>
      <p:ext uri="{BB962C8B-B14F-4D97-AF65-F5344CB8AC3E}">
        <p14:creationId xmlns:p14="http://schemas.microsoft.com/office/powerpoint/2010/main" val="3961575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89249"/>
            <a:ext cx="9144000" cy="1082351"/>
          </a:xfrm>
        </p:spPr>
        <p:txBody>
          <a:bodyPr>
            <a:normAutofit fontScale="90000"/>
          </a:bodyPr>
          <a:lstStyle/>
          <a:p>
            <a:r>
              <a:rPr lang="fr-FR" sz="4000" noProof="0" dirty="0"/>
              <a:t>Questionnaire agents de terrain</a:t>
            </a:r>
            <a:br>
              <a:rPr lang="fr-FR" sz="4000" noProof="0" dirty="0"/>
            </a:br>
            <a:endParaRPr lang="fr-FR" noProof="0" dirty="0"/>
          </a:p>
        </p:txBody>
      </p:sp>
      <p:sp>
        <p:nvSpPr>
          <p:cNvPr id="3" name="Content Placeholder 2"/>
          <p:cNvSpPr>
            <a:spLocks noGrp="1"/>
          </p:cNvSpPr>
          <p:nvPr>
            <p:ph idx="1"/>
          </p:nvPr>
        </p:nvSpPr>
        <p:spPr>
          <a:xfrm>
            <a:off x="443883" y="1606858"/>
            <a:ext cx="8256233" cy="5251142"/>
          </a:xfrm>
        </p:spPr>
        <p:txBody>
          <a:bodyPr>
            <a:normAutofit/>
          </a:bodyPr>
          <a:lstStyle/>
          <a:p>
            <a:pPr>
              <a:spcBef>
                <a:spcPts val="0"/>
              </a:spcBef>
              <a:spcAft>
                <a:spcPts val="1200"/>
              </a:spcAft>
            </a:pPr>
            <a:r>
              <a:rPr lang="fr-FR" sz="3200" noProof="0" dirty="0"/>
              <a:t>Caractéristiques sociodémographiques (âge, niveau d’instruction, alphabétisation, etc.) du personnel de terrain</a:t>
            </a:r>
          </a:p>
        </p:txBody>
      </p:sp>
    </p:spTree>
    <p:extLst>
      <p:ext uri="{BB962C8B-B14F-4D97-AF65-F5344CB8AC3E}">
        <p14:creationId xmlns:p14="http://schemas.microsoft.com/office/powerpoint/2010/main" val="260548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Enquête pilote et formation principale</a:t>
            </a:r>
          </a:p>
        </p:txBody>
      </p:sp>
      <p:sp>
        <p:nvSpPr>
          <p:cNvPr id="3" name="Content Placeholder 2"/>
          <p:cNvSpPr>
            <a:spLocks noGrp="1"/>
          </p:cNvSpPr>
          <p:nvPr>
            <p:ph idx="1"/>
          </p:nvPr>
        </p:nvSpPr>
        <p:spPr/>
        <p:txBody>
          <a:bodyPr>
            <a:normAutofit lnSpcReduction="10000"/>
          </a:bodyPr>
          <a:lstStyle/>
          <a:p>
            <a:pPr marL="0" indent="0">
              <a:spcBef>
                <a:spcPts val="0"/>
              </a:spcBef>
              <a:spcAft>
                <a:spcPts val="1200"/>
              </a:spcAft>
              <a:buNone/>
            </a:pPr>
            <a:r>
              <a:rPr lang="fr-FR" sz="3200" b="1" noProof="0" dirty="0">
                <a:solidFill>
                  <a:schemeClr val="accent5"/>
                </a:solidFill>
              </a:rPr>
              <a:t>Enquête pilote :</a:t>
            </a:r>
          </a:p>
          <a:p>
            <a:pPr>
              <a:spcBef>
                <a:spcPts val="0"/>
              </a:spcBef>
              <a:spcAft>
                <a:spcPts val="1200"/>
              </a:spcAft>
            </a:pPr>
            <a:r>
              <a:rPr lang="fr-FR" sz="3200" noProof="0" dirty="0"/>
              <a:t>Formation de </a:t>
            </a:r>
            <a:r>
              <a:rPr lang="fr-FR" sz="3200" dirty="0"/>
              <a:t>20</a:t>
            </a:r>
            <a:r>
              <a:rPr lang="fr-FR" sz="3200" noProof="0" dirty="0"/>
              <a:t> agents, elle a duré environ deux semaines et clôturée par la </a:t>
            </a:r>
            <a:r>
              <a:rPr lang="fr-FR" sz="3200" noProof="0"/>
              <a:t>réalisation de l’enquête pilote sur le terrain.  </a:t>
            </a:r>
            <a:endParaRPr lang="fr-FR" sz="3200" noProof="0" dirty="0"/>
          </a:p>
          <a:p>
            <a:pPr marL="0" indent="0">
              <a:spcBef>
                <a:spcPts val="0"/>
              </a:spcBef>
              <a:spcAft>
                <a:spcPts val="1200"/>
              </a:spcAft>
              <a:buNone/>
            </a:pPr>
            <a:r>
              <a:rPr lang="fr-FR" sz="3200" b="1" noProof="0" dirty="0">
                <a:solidFill>
                  <a:schemeClr val="accent5"/>
                </a:solidFill>
              </a:rPr>
              <a:t>Formation de l’enquête principale :</a:t>
            </a:r>
          </a:p>
          <a:p>
            <a:pPr>
              <a:spcBef>
                <a:spcPts val="0"/>
              </a:spcBef>
              <a:spcAft>
                <a:spcPts val="1200"/>
              </a:spcAft>
            </a:pPr>
            <a:r>
              <a:rPr lang="fr-FR" sz="3200" noProof="0" dirty="0"/>
              <a:t>Formation d’agents sur les questionnaires papier du 12 au 17 juillet 2021 et la formation des agents aux tablettes (CAPI) s’est déroulée du 17 juillet au 4 août 2021. Formation de 32 agents sur les biomarqueurs du 17 juillet au 4 août 2021.</a:t>
            </a:r>
          </a:p>
        </p:txBody>
      </p:sp>
    </p:spTree>
    <p:extLst>
      <p:ext uri="{BB962C8B-B14F-4D97-AF65-F5344CB8AC3E}">
        <p14:creationId xmlns:p14="http://schemas.microsoft.com/office/powerpoint/2010/main" val="4185423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Collecte et traitement des données</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dirty="0"/>
              <a:t>Travaux de terrain réalisés du </a:t>
            </a:r>
            <a:r>
              <a:rPr lang="fr-FR" sz="3200" b="1" dirty="0">
                <a:solidFill>
                  <a:schemeClr val="accent5"/>
                </a:solidFill>
              </a:rPr>
              <a:t>12 </a:t>
            </a:r>
            <a:r>
              <a:rPr lang="fr-FR" sz="3200" b="1" noProof="0" dirty="0">
                <a:solidFill>
                  <a:schemeClr val="accent5"/>
                </a:solidFill>
              </a:rPr>
              <a:t>août au 27 octobre 2021</a:t>
            </a:r>
          </a:p>
          <a:p>
            <a:pPr>
              <a:spcBef>
                <a:spcPts val="0"/>
              </a:spcBef>
              <a:spcAft>
                <a:spcPts val="1800"/>
              </a:spcAft>
            </a:pPr>
            <a:r>
              <a:rPr lang="fr-FR" sz="3200" noProof="0" dirty="0"/>
              <a:t>Interviews conduits à l’aide des tablettes PC</a:t>
            </a:r>
          </a:p>
          <a:p>
            <a:pPr>
              <a:spcBef>
                <a:spcPts val="0"/>
              </a:spcBef>
              <a:spcAft>
                <a:spcPts val="1800"/>
              </a:spcAft>
            </a:pPr>
            <a:r>
              <a:rPr lang="fr-FR" sz="3200" noProof="0" dirty="0"/>
              <a:t>Les questionnaires ont été régulièrement transmis à </a:t>
            </a:r>
            <a:r>
              <a:rPr lang="fr-FR" sz="3200" dirty="0"/>
              <a:t>2</a:t>
            </a:r>
            <a:r>
              <a:rPr lang="fr-FR" sz="3200" noProof="0" dirty="0"/>
              <a:t> agents de traitement qui ont effectué le saisie et traitement des données </a:t>
            </a:r>
            <a:r>
              <a:rPr lang="fr-FR" sz="3200" dirty="0"/>
              <a:t>en utilisant le logiciel CSPro.</a:t>
            </a:r>
            <a:endParaRPr lang="fr-FR" sz="3200" noProof="0" dirty="0"/>
          </a:p>
        </p:txBody>
      </p:sp>
    </p:spTree>
    <p:extLst>
      <p:ext uri="{BB962C8B-B14F-4D97-AF65-F5344CB8AC3E}">
        <p14:creationId xmlns:p14="http://schemas.microsoft.com/office/powerpoint/2010/main" val="3611538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Résultats des interviews ménages </a:t>
            </a:r>
            <a:br>
              <a:rPr lang="fr-FR" noProof="0"/>
            </a:br>
            <a:r>
              <a:rPr lang="fr-FR" noProof="0"/>
              <a:t>et individuels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434435"/>
              </p:ext>
            </p:extLst>
          </p:nvPr>
        </p:nvGraphicFramePr>
        <p:xfrm>
          <a:off x="1384663" y="1606550"/>
          <a:ext cx="6426926" cy="333756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baseline="0" noProof="0"/>
                        <a:t>Interviews ménages</a:t>
                      </a:r>
                      <a:endParaRPr lang="fr-FR" noProof="0">
                        <a:solidFill>
                          <a:schemeClr val="bg1"/>
                        </a:solidFill>
                      </a:endParaRPr>
                    </a:p>
                  </a:txBody>
                  <a:tcPr/>
                </a:tc>
                <a:tc hMerge="1">
                  <a:txBody>
                    <a:bodyPr/>
                    <a:lstStyle/>
                    <a:p>
                      <a:endParaRPr lang="en-US"/>
                    </a:p>
                  </a:txBody>
                  <a:tcPr/>
                </a:tc>
                <a:extLst>
                  <a:ext uri="{0D108BD9-81ED-4DB2-BD59-A6C34878D82A}">
                    <a16:rowId xmlns:a16="http://schemas.microsoft.com/office/drawing/2014/main" val="10000"/>
                  </a:ext>
                </a:extLst>
              </a:tr>
              <a:tr h="370840">
                <a:tc>
                  <a:txBody>
                    <a:bodyPr/>
                    <a:lstStyle/>
                    <a:p>
                      <a:r>
                        <a:rPr lang="fr-FR" noProof="0"/>
                        <a:t>Ménages sélectionnés</a:t>
                      </a:r>
                    </a:p>
                  </a:txBody>
                  <a:tcPr/>
                </a:tc>
                <a:tc>
                  <a:txBody>
                    <a:bodyPr/>
                    <a:lstStyle/>
                    <a:p>
                      <a:pPr algn="r"/>
                      <a:r>
                        <a:rPr lang="fr-FR" noProof="0"/>
                        <a:t>4 966</a:t>
                      </a:r>
                    </a:p>
                  </a:txBody>
                  <a:tcPr/>
                </a:tc>
                <a:extLst>
                  <a:ext uri="{0D108BD9-81ED-4DB2-BD59-A6C34878D82A}">
                    <a16:rowId xmlns:a16="http://schemas.microsoft.com/office/drawing/2014/main" val="10001"/>
                  </a:ext>
                </a:extLst>
              </a:tr>
              <a:tr h="370840">
                <a:tc>
                  <a:txBody>
                    <a:bodyPr/>
                    <a:lstStyle/>
                    <a:p>
                      <a:r>
                        <a:rPr lang="fr-FR" noProof="0"/>
                        <a:t>Ménages occupés</a:t>
                      </a:r>
                    </a:p>
                  </a:txBody>
                  <a:tcPr/>
                </a:tc>
                <a:tc>
                  <a:txBody>
                    <a:bodyPr/>
                    <a:lstStyle/>
                    <a:p>
                      <a:pPr algn="r"/>
                      <a:r>
                        <a:rPr lang="fr-FR" noProof="0"/>
                        <a:t>4 765</a:t>
                      </a:r>
                    </a:p>
                  </a:txBody>
                  <a:tcPr/>
                </a:tc>
                <a:extLst>
                  <a:ext uri="{0D108BD9-81ED-4DB2-BD59-A6C34878D82A}">
                    <a16:rowId xmlns:a16="http://schemas.microsoft.com/office/drawing/2014/main" val="10002"/>
                  </a:ext>
                </a:extLst>
              </a:tr>
              <a:tr h="370840">
                <a:tc>
                  <a:txBody>
                    <a:bodyPr/>
                    <a:lstStyle/>
                    <a:p>
                      <a:r>
                        <a:rPr lang="fr-FR" noProof="0"/>
                        <a:t>Ménages interviewés</a:t>
                      </a:r>
                    </a:p>
                  </a:txBody>
                  <a:tcPr/>
                </a:tc>
                <a:tc>
                  <a:txBody>
                    <a:bodyPr/>
                    <a:lstStyle/>
                    <a:p>
                      <a:pPr algn="r"/>
                      <a:r>
                        <a:rPr lang="fr-FR" noProof="0"/>
                        <a:t>4 729</a:t>
                      </a:r>
                    </a:p>
                  </a:txBody>
                  <a:tcPr/>
                </a:tc>
                <a:extLst>
                  <a:ext uri="{0D108BD9-81ED-4DB2-BD59-A6C34878D82A}">
                    <a16:rowId xmlns:a16="http://schemas.microsoft.com/office/drawing/2014/main" val="10003"/>
                  </a:ext>
                </a:extLst>
              </a:tr>
              <a:tr h="370840">
                <a:tc>
                  <a:txBody>
                    <a:bodyPr/>
                    <a:lstStyle/>
                    <a:p>
                      <a:r>
                        <a:rPr lang="fr-FR" noProof="0"/>
                        <a:t>Taux de réponse</a:t>
                      </a:r>
                    </a:p>
                  </a:txBody>
                  <a:tcPr/>
                </a:tc>
                <a:tc>
                  <a:txBody>
                    <a:bodyPr/>
                    <a:lstStyle/>
                    <a:p>
                      <a:pPr algn="r"/>
                      <a:r>
                        <a:rPr lang="fr-FR" noProof="0"/>
                        <a:t>99 %</a:t>
                      </a:r>
                    </a:p>
                  </a:txBody>
                  <a:tcPr/>
                </a:tc>
                <a:extLst>
                  <a:ext uri="{0D108BD9-81ED-4DB2-BD59-A6C34878D82A}">
                    <a16:rowId xmlns:a16="http://schemas.microsoft.com/office/drawing/2014/main" val="10004"/>
                  </a:ext>
                </a:extLst>
              </a:tr>
              <a:tr h="370840">
                <a:tc gridSpan="2">
                  <a:txBody>
                    <a:bodyPr/>
                    <a:lstStyle/>
                    <a:p>
                      <a:r>
                        <a:rPr lang="fr-FR" b="1" noProof="0">
                          <a:solidFill>
                            <a:schemeClr val="bg1"/>
                          </a:solidFill>
                        </a:rPr>
                        <a:t>Interviews des femmes de 15-49 ans</a:t>
                      </a: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a:t>Femmes éligibles</a:t>
                      </a:r>
                    </a:p>
                  </a:txBody>
                  <a:tcPr/>
                </a:tc>
                <a:tc>
                  <a:txBody>
                    <a:bodyPr/>
                    <a:lstStyle/>
                    <a:p>
                      <a:pPr algn="r"/>
                      <a:r>
                        <a:rPr lang="fr-FR" noProof="0"/>
                        <a:t>5 953</a:t>
                      </a:r>
                    </a:p>
                  </a:txBody>
                  <a:tcPr/>
                </a:tc>
                <a:extLst>
                  <a:ext uri="{0D108BD9-81ED-4DB2-BD59-A6C34878D82A}">
                    <a16:rowId xmlns:a16="http://schemas.microsoft.com/office/drawing/2014/main" val="10006"/>
                  </a:ext>
                </a:extLst>
              </a:tr>
              <a:tr h="370840">
                <a:tc>
                  <a:txBody>
                    <a:bodyPr/>
                    <a:lstStyle/>
                    <a:p>
                      <a:r>
                        <a:rPr lang="fr-FR" noProof="0"/>
                        <a:t>Femmes interviewées</a:t>
                      </a:r>
                    </a:p>
                  </a:txBody>
                  <a:tcPr/>
                </a:tc>
                <a:tc>
                  <a:txBody>
                    <a:bodyPr/>
                    <a:lstStyle/>
                    <a:p>
                      <a:pPr algn="r"/>
                      <a:r>
                        <a:rPr lang="fr-FR" noProof="0"/>
                        <a:t>5 795</a:t>
                      </a:r>
                    </a:p>
                  </a:txBody>
                  <a:tcPr/>
                </a:tc>
                <a:extLst>
                  <a:ext uri="{0D108BD9-81ED-4DB2-BD59-A6C34878D82A}">
                    <a16:rowId xmlns:a16="http://schemas.microsoft.com/office/drawing/2014/main" val="10007"/>
                  </a:ext>
                </a:extLst>
              </a:tr>
              <a:tr h="370840">
                <a:tc>
                  <a:txBody>
                    <a:bodyPr/>
                    <a:lstStyle/>
                    <a:p>
                      <a:r>
                        <a:rPr lang="fr-FR" noProof="0"/>
                        <a:t>Taux de réponse</a:t>
                      </a:r>
                    </a:p>
                  </a:txBody>
                  <a:tcPr/>
                </a:tc>
                <a:tc>
                  <a:txBody>
                    <a:bodyPr/>
                    <a:lstStyle/>
                    <a:p>
                      <a:pPr algn="r"/>
                      <a:r>
                        <a:rPr lang="fr-FR" noProof="0"/>
                        <a:t>97 %</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943660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r>
              <a:rPr lang="fr-FR" sz="4000"/>
              <a:t>Publications, données et ressources numériques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0"/>
            <a:ext cx="2798977" cy="461665"/>
          </a:xfrm>
          <a:prstGeom prst="rect">
            <a:avLst/>
          </a:prstGeom>
        </p:spPr>
        <p:txBody>
          <a:bodyPr wrap="square">
            <a:spAutoFit/>
          </a:bodyPr>
          <a:lstStyle/>
          <a:p>
            <a:pPr algn="ctr"/>
            <a:r>
              <a:rPr lang="en-US" sz="2400">
                <a:hlinkClick r:id="rId4" action="ppaction://hlinkfile"/>
              </a:rPr>
              <a:t>STATcompiler.com</a:t>
            </a:r>
            <a:endParaRPr lang="en-US" sz="1600"/>
          </a:p>
        </p:txBody>
      </p:sp>
      <p:sp>
        <p:nvSpPr>
          <p:cNvPr id="11" name="Rectangle 10"/>
          <p:cNvSpPr/>
          <p:nvPr/>
        </p:nvSpPr>
        <p:spPr>
          <a:xfrm>
            <a:off x="3072439" y="3978934"/>
            <a:ext cx="2999122" cy="830997"/>
          </a:xfrm>
          <a:prstGeom prst="rect">
            <a:avLst/>
          </a:prstGeom>
        </p:spPr>
        <p:txBody>
          <a:bodyPr wrap="square">
            <a:spAutoFit/>
          </a:bodyPr>
          <a:lstStyle/>
          <a:p>
            <a:pPr algn="ctr"/>
            <a:r>
              <a:rPr lang="fr-FR" sz="2400"/>
              <a:t>Appli mobile </a:t>
            </a:r>
          </a:p>
          <a:p>
            <a:pPr algn="ctr"/>
            <a:r>
              <a:rPr lang="fr-FR" sz="2400"/>
              <a:t>du DHS Program</a:t>
            </a:r>
            <a:endParaRPr lang="fr-FR" sz="1600"/>
          </a:p>
        </p:txBody>
      </p:sp>
      <p:sp>
        <p:nvSpPr>
          <p:cNvPr id="12" name="Rectangle 11"/>
          <p:cNvSpPr/>
          <p:nvPr/>
        </p:nvSpPr>
        <p:spPr>
          <a:xfrm>
            <a:off x="361314" y="1119721"/>
            <a:ext cx="1831380" cy="461665"/>
          </a:xfrm>
          <a:prstGeom prst="rect">
            <a:avLst/>
          </a:prstGeom>
        </p:spPr>
        <p:txBody>
          <a:bodyPr wrap="square">
            <a:spAutoFit/>
          </a:bodyPr>
          <a:lstStyle/>
          <a:p>
            <a:pPr algn="ctr"/>
            <a:r>
              <a:rPr lang="fr-FR" sz="2400"/>
              <a:t>Rapport final</a:t>
            </a:r>
            <a:endParaRPr lang="fr-FR" sz="1600"/>
          </a:p>
        </p:txBody>
      </p:sp>
      <p:sp>
        <p:nvSpPr>
          <p:cNvPr id="13" name="Rectangle 12"/>
          <p:cNvSpPr/>
          <p:nvPr/>
        </p:nvSpPr>
        <p:spPr>
          <a:xfrm>
            <a:off x="3193836" y="1119721"/>
            <a:ext cx="1831380" cy="461665"/>
          </a:xfrm>
          <a:prstGeom prst="rect">
            <a:avLst/>
          </a:prstGeom>
        </p:spPr>
        <p:txBody>
          <a:bodyPr wrap="square">
            <a:spAutoFit/>
          </a:bodyPr>
          <a:lstStyle/>
          <a:p>
            <a:pPr algn="ctr"/>
            <a:r>
              <a:rPr lang="fr-FR" sz="2400"/>
              <a:t>Dépliant</a:t>
            </a:r>
            <a:endParaRPr lang="fr-FR" sz="1600"/>
          </a:p>
        </p:txBody>
      </p:sp>
      <p:sp>
        <p:nvSpPr>
          <p:cNvPr id="15" name="Rectangle 14"/>
          <p:cNvSpPr/>
          <p:nvPr/>
        </p:nvSpPr>
        <p:spPr>
          <a:xfrm>
            <a:off x="6081756" y="4163600"/>
            <a:ext cx="2984063" cy="461665"/>
          </a:xfrm>
          <a:prstGeom prst="rect">
            <a:avLst/>
          </a:prstGeom>
        </p:spPr>
        <p:txBody>
          <a:bodyPr wrap="square">
            <a:spAutoFit/>
          </a:bodyPr>
          <a:lstStyle/>
          <a:p>
            <a:pPr algn="ctr"/>
            <a:r>
              <a:rPr lang="en-US" sz="2400">
                <a:hlinkClick r:id="rId5" action="ppaction://hlinkfile"/>
              </a:rPr>
              <a:t>API.DHSprogram.com</a:t>
            </a:r>
            <a:endParaRPr lang="en-US" sz="2000"/>
          </a:p>
        </p:txBody>
      </p:sp>
      <p:sp>
        <p:nvSpPr>
          <p:cNvPr id="16" name="Rectangle 15"/>
          <p:cNvSpPr/>
          <p:nvPr/>
        </p:nvSpPr>
        <p:spPr>
          <a:xfrm>
            <a:off x="6242841" y="750389"/>
            <a:ext cx="2661892" cy="1200329"/>
          </a:xfrm>
          <a:prstGeom prst="rect">
            <a:avLst/>
          </a:prstGeom>
        </p:spPr>
        <p:txBody>
          <a:bodyPr wrap="square">
            <a:spAutoFit/>
          </a:bodyPr>
          <a:lstStyle/>
          <a:p>
            <a:pPr algn="ctr"/>
            <a:r>
              <a:rPr lang="fr-FR" sz="2400"/>
              <a:t>Base de données disponible à </a:t>
            </a:r>
            <a:r>
              <a:rPr lang="fr-FR" sz="2400">
                <a:hlinkClick r:id="rId6" action="ppaction://hlinkfile"/>
              </a:rPr>
              <a:t>DHSprogram.com</a:t>
            </a:r>
            <a:endParaRPr lang="fr-FR" sz="1600"/>
          </a:p>
        </p:txBody>
      </p:sp>
      <p:pic>
        <p:nvPicPr>
          <p:cNvPr id="3" name="Picture 2"/>
          <p:cNvPicPr>
            <a:picLocks noChangeAspect="1"/>
          </p:cNvPicPr>
          <p:nvPr/>
        </p:nvPicPr>
        <p:blipFill>
          <a:blip r:embed="rId7"/>
          <a:stretch>
            <a:fillRect/>
          </a:stretch>
        </p:blipFill>
        <p:spPr>
          <a:xfrm>
            <a:off x="313748" y="4887904"/>
            <a:ext cx="2758691" cy="1579403"/>
          </a:xfrm>
          <a:prstGeom prst="rect">
            <a:avLst/>
          </a:prstGeom>
          <a:ln>
            <a:solidFill>
              <a:schemeClr val="tx1"/>
            </a:solidFill>
          </a:ln>
        </p:spPr>
      </p:pic>
      <p:pic>
        <p:nvPicPr>
          <p:cNvPr id="17" name="Picture 16">
            <a:extLst>
              <a:ext uri="{FF2B5EF4-FFF2-40B4-BE49-F238E27FC236}">
                <a16:creationId xmlns:a16="http://schemas.microsoft.com/office/drawing/2014/main" id="{BB8C77B9-1C02-43D7-8ED0-EFCC544A95F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993858" y="1919482"/>
            <a:ext cx="3071961" cy="1815791"/>
          </a:xfrm>
          <a:prstGeom prst="rect">
            <a:avLst/>
          </a:prstGeom>
          <a:ln>
            <a:solidFill>
              <a:schemeClr val="tx1"/>
            </a:solidFill>
          </a:ln>
        </p:spPr>
      </p:pic>
      <p:pic>
        <p:nvPicPr>
          <p:cNvPr id="5" name="Picture 4">
            <a:extLst>
              <a:ext uri="{FF2B5EF4-FFF2-40B4-BE49-F238E27FC236}">
                <a16:creationId xmlns:a16="http://schemas.microsoft.com/office/drawing/2014/main" id="{E5D69350-4BBB-8E23-F1CA-4BB77D1C0611}"/>
              </a:ext>
            </a:extLst>
          </p:cNvPr>
          <p:cNvPicPr>
            <a:picLocks noChangeAspect="1"/>
          </p:cNvPicPr>
          <p:nvPr/>
        </p:nvPicPr>
        <p:blipFill>
          <a:blip r:embed="rId9"/>
          <a:stretch>
            <a:fillRect/>
          </a:stretch>
        </p:blipFill>
        <p:spPr>
          <a:xfrm>
            <a:off x="2970621" y="1919482"/>
            <a:ext cx="2563846" cy="1815791"/>
          </a:xfrm>
          <a:prstGeom prst="rect">
            <a:avLst/>
          </a:prstGeom>
          <a:ln>
            <a:solidFill>
              <a:schemeClr val="tx1"/>
            </a:solidFill>
          </a:ln>
        </p:spPr>
      </p:pic>
      <p:pic>
        <p:nvPicPr>
          <p:cNvPr id="6" name="Picture 5" descr="Graphical user interface, website&#10;&#10;Description automatically generated">
            <a:extLst>
              <a:ext uri="{FF2B5EF4-FFF2-40B4-BE49-F238E27FC236}">
                <a16:creationId xmlns:a16="http://schemas.microsoft.com/office/drawing/2014/main" id="{2A79DB71-A583-F2C5-42CD-D0E303DFF98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3526" y="1792173"/>
            <a:ext cx="1371600" cy="1943100"/>
          </a:xfrm>
          <a:prstGeom prst="rect">
            <a:avLst/>
          </a:prstGeom>
          <a:ln>
            <a:solidFill>
              <a:schemeClr val="tx1"/>
            </a:solidFill>
          </a:ln>
        </p:spPr>
      </p:pic>
      <p:pic>
        <p:nvPicPr>
          <p:cNvPr id="4" name="Content Placeholder 5">
            <a:extLst>
              <a:ext uri="{FF2B5EF4-FFF2-40B4-BE49-F238E27FC236}">
                <a16:creationId xmlns:a16="http://schemas.microsoft.com/office/drawing/2014/main" id="{A6A0CC68-7EBC-39FD-3581-FCDD29B6789D}"/>
              </a:ext>
            </a:extLst>
          </p:cNvPr>
          <p:cNvPicPr>
            <a:picLocks noChangeAspect="1"/>
          </p:cNvPicPr>
          <p:nvPr/>
        </p:nvPicPr>
        <p:blipFill rotWithShape="1">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33538" y="4884139"/>
            <a:ext cx="937846" cy="1828800"/>
          </a:xfrm>
          <a:prstGeom prst="rect">
            <a:avLst/>
          </a:prstGeom>
        </p:spPr>
      </p:pic>
      <p:pic>
        <p:nvPicPr>
          <p:cNvPr id="7" name="Picture 6">
            <a:hlinkClick r:id="rId12"/>
            <a:extLst>
              <a:ext uri="{FF2B5EF4-FFF2-40B4-BE49-F238E27FC236}">
                <a16:creationId xmlns:a16="http://schemas.microsoft.com/office/drawing/2014/main" id="{3A6C26A9-249B-0E5A-0E5E-1145AB465B27}"/>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508739" y="4884139"/>
            <a:ext cx="874734" cy="830997"/>
          </a:xfrm>
          <a:prstGeom prst="rect">
            <a:avLst/>
          </a:prstGeom>
        </p:spPr>
      </p:pic>
    </p:spTree>
    <p:extLst>
      <p:ext uri="{BB962C8B-B14F-4D97-AF65-F5344CB8AC3E}">
        <p14:creationId xmlns:p14="http://schemas.microsoft.com/office/powerpoint/2010/main" val="2403429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ECE36DA-F07B-0D3E-0E71-BD008C11DD16}"/>
              </a:ext>
            </a:extLst>
          </p:cNvPr>
          <p:cNvSpPr txBox="1"/>
          <p:nvPr/>
        </p:nvSpPr>
        <p:spPr>
          <a:xfrm>
            <a:off x="462643" y="1607406"/>
            <a:ext cx="8218714" cy="3970318"/>
          </a:xfrm>
          <a:prstGeom prst="rect">
            <a:avLst/>
          </a:prstGeom>
          <a:noFill/>
        </p:spPr>
        <p:txBody>
          <a:bodyPr wrap="square" rtlCol="0">
            <a:spAutoFit/>
          </a:bodyPr>
          <a:lstStyle/>
          <a:p>
            <a:r>
              <a:rPr lang="fr-FR" dirty="0"/>
              <a:t>L’Enquête sur les Indicateurs du Paludisme au Niger (EIPN) a été réalisée en 2021 par l’Institut National de la Statistique (INS) en collaboration avec le Programme National de Lutte contre le Paludisme (PNLP) du Ministère de la Santé Publique, de la Population et des Affaires Sociales (MSP</a:t>
            </a:r>
            <a:r>
              <a:rPr lang="fr-FR"/>
              <a:t>/AS). </a:t>
            </a:r>
            <a:r>
              <a:rPr lang="fr-FR" dirty="0"/>
              <a:t>Le financement de l’EIPN 2021 a été assuré par l’Agence des États-Unis pour le Développement International (USAID), le Gouvernement du Niger, l’Initiative Présidentielle des États-Unis contre le paludisme (PMI) ainsi que </a:t>
            </a:r>
            <a:r>
              <a:rPr lang="fr-FR" dirty="0" err="1"/>
              <a:t>Catholic</a:t>
            </a:r>
            <a:r>
              <a:rPr lang="fr-FR" dirty="0"/>
              <a:t> Relief Services (CRS). ICF a fourni l’assistance technique à l’ensemble du projet par le biais du DHS Program, financé par l’USAID, et dont l’objectif est de fournir un support et une assistance technique à des pays du monde entier pour la réalisation des enquêtes sur la population et la santé.</a:t>
            </a:r>
          </a:p>
          <a:p>
            <a:endParaRPr lang="fr-FR" dirty="0"/>
          </a:p>
          <a:p>
            <a:r>
              <a:rPr lang="fr-FR" sz="1600" i="1" dirty="0"/>
              <a:t>Le contenu de cette présentation relève de la seule responsabilité de l’Institut National de la Statistique (INS) et de l’ICF et ne reflète pas nécessairement les opinions de l’USAID, du gouvernement des États-Unis ou d’autres organismes donateurs.</a:t>
            </a:r>
          </a:p>
        </p:txBody>
      </p:sp>
      <p:pic>
        <p:nvPicPr>
          <p:cNvPr id="5" name="Picture 4">
            <a:extLst>
              <a:ext uri="{FF2B5EF4-FFF2-40B4-BE49-F238E27FC236}">
                <a16:creationId xmlns:a16="http://schemas.microsoft.com/office/drawing/2014/main" id="{54A783AD-5A46-791E-DADA-22D4C60B1B0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26976" y="5463134"/>
            <a:ext cx="798406" cy="1238905"/>
          </a:xfrm>
          <a:prstGeom prst="rect">
            <a:avLst/>
          </a:prstGeom>
          <a:noFill/>
          <a:ln>
            <a:noFill/>
          </a:ln>
        </p:spPr>
      </p:pic>
      <p:pic>
        <p:nvPicPr>
          <p:cNvPr id="6" name="Picture 5">
            <a:extLst>
              <a:ext uri="{FF2B5EF4-FFF2-40B4-BE49-F238E27FC236}">
                <a16:creationId xmlns:a16="http://schemas.microsoft.com/office/drawing/2014/main" id="{E229F4D3-9025-B438-AD94-B6CBA31DA69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01958" y="5526001"/>
            <a:ext cx="1225702" cy="1073607"/>
          </a:xfrm>
          <a:prstGeom prst="rect">
            <a:avLst/>
          </a:prstGeom>
          <a:noFill/>
          <a:ln>
            <a:noFill/>
          </a:ln>
        </p:spPr>
      </p:pic>
      <p:pic>
        <p:nvPicPr>
          <p:cNvPr id="8" name="Picture 7">
            <a:extLst>
              <a:ext uri="{FF2B5EF4-FFF2-40B4-BE49-F238E27FC236}">
                <a16:creationId xmlns:a16="http://schemas.microsoft.com/office/drawing/2014/main" id="{EBD55F64-0545-817D-77BC-9D532314663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16803" y="5577724"/>
            <a:ext cx="1164554" cy="776370"/>
          </a:xfrm>
          <a:prstGeom prst="rect">
            <a:avLst/>
          </a:prstGeom>
          <a:noFill/>
          <a:ln>
            <a:noFill/>
          </a:ln>
        </p:spPr>
      </p:pic>
      <p:pic>
        <p:nvPicPr>
          <p:cNvPr id="9" name="Graphic 1">
            <a:extLst>
              <a:ext uri="{FF2B5EF4-FFF2-40B4-BE49-F238E27FC236}">
                <a16:creationId xmlns:a16="http://schemas.microsoft.com/office/drawing/2014/main" id="{2ADF6D19-46A9-8269-0080-AA1200E862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44277" y="108107"/>
            <a:ext cx="1655445" cy="1097280"/>
          </a:xfrm>
          <a:prstGeom prst="rect">
            <a:avLst/>
          </a:prstGeom>
        </p:spPr>
      </p:pic>
      <p:pic>
        <p:nvPicPr>
          <p:cNvPr id="3" name="Picture 2" descr="Text&#10;&#10;Description automatically generated">
            <a:extLst>
              <a:ext uri="{FF2B5EF4-FFF2-40B4-BE49-F238E27FC236}">
                <a16:creationId xmlns:a16="http://schemas.microsoft.com/office/drawing/2014/main" id="{00B0159B-8907-3BB2-7A79-8D986D798FA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2643" y="5443353"/>
            <a:ext cx="3343639" cy="1238905"/>
          </a:xfrm>
          <a:prstGeom prst="rect">
            <a:avLst/>
          </a:prstGeom>
        </p:spPr>
      </p:pic>
    </p:spTree>
    <p:extLst>
      <p:ext uri="{BB962C8B-B14F-4D97-AF65-F5344CB8AC3E}">
        <p14:creationId xmlns:p14="http://schemas.microsoft.com/office/powerpoint/2010/main" val="3310969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Objectifs de l’enquête</a:t>
            </a:r>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fr-FR" sz="3200" dirty="0"/>
              <a:t>L’EIP Niger 2021 a pour objectif de collecter, analyser et diffuser des indicateurs relatifs à la population et au domaine du paludisme</a:t>
            </a:r>
          </a:p>
          <a:p>
            <a:pPr>
              <a:spcBef>
                <a:spcPts val="0"/>
              </a:spcBef>
              <a:spcAft>
                <a:spcPts val="1800"/>
              </a:spcAft>
            </a:pPr>
            <a:r>
              <a:rPr lang="fr-FR" sz="3200" dirty="0"/>
              <a:t>Les résultats permettront d’évaluer l’impact des programmes mis en œuvre été de planifier de nouvelle stratégies pour l’amélioration de la santé et du bien-être de la population du Niger, en particulier chez les enfants et les femmes enceintes. </a:t>
            </a:r>
          </a:p>
          <a:p>
            <a:pPr>
              <a:spcBef>
                <a:spcPts val="0"/>
              </a:spcBef>
              <a:spcAft>
                <a:spcPts val="1800"/>
              </a:spcAft>
            </a:pPr>
            <a:endParaRPr lang="fr-FR" sz="3200" noProof="0" dirty="0"/>
          </a:p>
        </p:txBody>
      </p:sp>
    </p:spTree>
    <p:extLst>
      <p:ext uri="{BB962C8B-B14F-4D97-AF65-F5344CB8AC3E}">
        <p14:creationId xmlns:p14="http://schemas.microsoft.com/office/powerpoint/2010/main" val="364172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L’Enquête</a:t>
            </a:r>
            <a:endParaRPr lang="fr-FR" noProof="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fr-FR" sz="3200" dirty="0"/>
              <a:t>L’EIPN 2021 </a:t>
            </a:r>
            <a:r>
              <a:rPr lang="fr-FR" sz="3200" noProof="0" dirty="0"/>
              <a:t>est la 1</a:t>
            </a:r>
            <a:r>
              <a:rPr lang="fr-FR" sz="3200" baseline="30000" dirty="0"/>
              <a:t>ère</a:t>
            </a:r>
            <a:r>
              <a:rPr lang="fr-FR" sz="3200" noProof="0" dirty="0"/>
              <a:t> Enquête sur les Indicateurs du Paludisme </a:t>
            </a:r>
            <a:r>
              <a:rPr lang="fr-FR" sz="3200" dirty="0"/>
              <a:t>à être réalisée au Niger</a:t>
            </a:r>
            <a:r>
              <a:rPr lang="fr-FR" sz="3200" noProof="0" dirty="0"/>
              <a:t> dans le cadre du DHS Program.</a:t>
            </a:r>
          </a:p>
          <a:p>
            <a:pPr>
              <a:spcBef>
                <a:spcPts val="0"/>
              </a:spcBef>
              <a:spcAft>
                <a:spcPts val="1800"/>
              </a:spcAft>
            </a:pPr>
            <a:r>
              <a:rPr lang="fr-FR" sz="3200" noProof="0" dirty="0"/>
              <a:t>Elle est conçue pour produire des résultats représentatifs au niveau de l’ensemble du pays, au niveau du milieu de résidence (urbain, rural), des 7 régions administratives du Niger,</a:t>
            </a:r>
            <a:r>
              <a:rPr lang="fr-FR" sz="3200" dirty="0"/>
              <a:t> et Niamey.</a:t>
            </a:r>
            <a:endParaRPr lang="fr-FR" sz="3200" noProof="0" dirty="0"/>
          </a:p>
        </p:txBody>
      </p:sp>
    </p:spTree>
    <p:extLst>
      <p:ext uri="{BB962C8B-B14F-4D97-AF65-F5344CB8AC3E}">
        <p14:creationId xmlns:p14="http://schemas.microsoft.com/office/powerpoint/2010/main" val="4165132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Échantillonnage</a:t>
            </a:r>
          </a:p>
        </p:txBody>
      </p:sp>
      <p:sp>
        <p:nvSpPr>
          <p:cNvPr id="3" name="Content Placeholder 2"/>
          <p:cNvSpPr>
            <a:spLocks noGrp="1"/>
          </p:cNvSpPr>
          <p:nvPr>
            <p:ph idx="1"/>
          </p:nvPr>
        </p:nvSpPr>
        <p:spPr/>
        <p:txBody>
          <a:bodyPr>
            <a:normAutofit fontScale="92500" lnSpcReduction="20000"/>
          </a:bodyPr>
          <a:lstStyle/>
          <a:p>
            <a:pPr marL="0" indent="0">
              <a:spcBef>
                <a:spcPts val="0"/>
              </a:spcBef>
              <a:spcAft>
                <a:spcPts val="1800"/>
              </a:spcAft>
              <a:buNone/>
            </a:pPr>
            <a:r>
              <a:rPr lang="fr-FR" sz="3200" b="1" noProof="0" dirty="0">
                <a:solidFill>
                  <a:schemeClr val="accent5"/>
                </a:solidFill>
              </a:rPr>
              <a:t>Base de sondage :</a:t>
            </a:r>
            <a:r>
              <a:rPr lang="fr-FR" sz="3200" noProof="0" dirty="0">
                <a:solidFill>
                  <a:schemeClr val="accent5"/>
                </a:solidFill>
              </a:rPr>
              <a:t>  </a:t>
            </a:r>
            <a:r>
              <a:rPr lang="fr-FR" sz="3200" noProof="0" dirty="0"/>
              <a:t>Recensement Général de la Population et de l’habitation (RGPH) de 2012</a:t>
            </a:r>
          </a:p>
          <a:p>
            <a:pPr marL="0" indent="0">
              <a:spcBef>
                <a:spcPts val="0"/>
              </a:spcBef>
              <a:spcAft>
                <a:spcPts val="1800"/>
              </a:spcAft>
              <a:buNone/>
            </a:pPr>
            <a:r>
              <a:rPr lang="fr-FR" sz="3200" b="1" noProof="0" dirty="0">
                <a:solidFill>
                  <a:schemeClr val="accent5"/>
                </a:solidFill>
              </a:rPr>
              <a:t>1</a:t>
            </a:r>
            <a:r>
              <a:rPr lang="fr-FR" sz="3200" b="1" baseline="30000" dirty="0">
                <a:solidFill>
                  <a:schemeClr val="accent5"/>
                </a:solidFill>
              </a:rPr>
              <a:t>er</a:t>
            </a:r>
            <a:r>
              <a:rPr lang="fr-FR" sz="3200" b="1" dirty="0">
                <a:solidFill>
                  <a:schemeClr val="accent5"/>
                </a:solidFill>
              </a:rPr>
              <a:t> degré </a:t>
            </a:r>
            <a:r>
              <a:rPr lang="fr-FR" sz="3200" b="1" noProof="0" dirty="0">
                <a:solidFill>
                  <a:schemeClr val="accent5"/>
                </a:solidFill>
              </a:rPr>
              <a:t>: </a:t>
            </a:r>
            <a:r>
              <a:rPr lang="fr-FR" sz="3200" noProof="0" dirty="0"/>
              <a:t>Parmi les 210 grappes échantillonnées, 207 ont été effectivement visitées. </a:t>
            </a:r>
          </a:p>
          <a:p>
            <a:pPr marL="0" indent="0">
              <a:spcBef>
                <a:spcPts val="0"/>
              </a:spcBef>
              <a:spcAft>
                <a:spcPts val="1800"/>
              </a:spcAft>
              <a:buNone/>
            </a:pPr>
            <a:r>
              <a:rPr lang="fr-FR" sz="3200" b="1" dirty="0">
                <a:solidFill>
                  <a:schemeClr val="accent5"/>
                </a:solidFill>
              </a:rPr>
              <a:t>2</a:t>
            </a:r>
            <a:r>
              <a:rPr lang="fr-FR" sz="3200" b="1" baseline="30000" dirty="0">
                <a:solidFill>
                  <a:schemeClr val="accent5"/>
                </a:solidFill>
              </a:rPr>
              <a:t>ème</a:t>
            </a:r>
            <a:r>
              <a:rPr lang="fr-FR" sz="3200" b="1" dirty="0">
                <a:solidFill>
                  <a:schemeClr val="accent5"/>
                </a:solidFill>
              </a:rPr>
              <a:t> degré : </a:t>
            </a:r>
            <a:r>
              <a:rPr lang="fr-FR" sz="3200" dirty="0"/>
              <a:t>Un total de 4 966 ménages (1 272 en milieu urbain et 3 694 en milieu rural) sélectionnés</a:t>
            </a:r>
            <a:endParaRPr lang="fr-FR" sz="3200" b="1" dirty="0">
              <a:solidFill>
                <a:schemeClr val="accent5"/>
              </a:solidFill>
            </a:endParaRPr>
          </a:p>
          <a:p>
            <a:pPr marL="0" indent="0">
              <a:spcBef>
                <a:spcPts val="0"/>
              </a:spcBef>
              <a:spcAft>
                <a:spcPts val="1800"/>
              </a:spcAft>
              <a:buNone/>
            </a:pPr>
            <a:r>
              <a:rPr lang="fr-FR" sz="3200" noProof="0" dirty="0"/>
              <a:t>Les ménages sélectionnés ont été visités et interviewés.</a:t>
            </a:r>
          </a:p>
          <a:p>
            <a:pPr marL="0" indent="0">
              <a:spcBef>
                <a:spcPts val="0"/>
              </a:spcBef>
              <a:spcAft>
                <a:spcPts val="1800"/>
              </a:spcAft>
              <a:buNone/>
            </a:pPr>
            <a:r>
              <a:rPr lang="fr-FR" sz="3200" b="1" noProof="0" dirty="0">
                <a:solidFill>
                  <a:schemeClr val="accent5"/>
                </a:solidFill>
              </a:rPr>
              <a:t>Toutes les femmes de 15-49 ans </a:t>
            </a:r>
            <a:r>
              <a:rPr lang="fr-FR" sz="3200" noProof="0" dirty="0"/>
              <a:t>dans tous les ménages sélectionnés étaient éligibles pour l’interview; les </a:t>
            </a:r>
            <a:r>
              <a:rPr lang="fr-FR" sz="3200" b="1" noProof="0" dirty="0">
                <a:solidFill>
                  <a:schemeClr val="accent5"/>
                </a:solidFill>
              </a:rPr>
              <a:t>enfants de 6-59 mois </a:t>
            </a:r>
            <a:r>
              <a:rPr lang="fr-FR" sz="3200" noProof="0" dirty="0"/>
              <a:t>étaient éligibles pour les tests du paludisme et de l’anémie. </a:t>
            </a:r>
          </a:p>
        </p:txBody>
      </p:sp>
    </p:spTree>
    <p:extLst>
      <p:ext uri="{BB962C8B-B14F-4D97-AF65-F5344CB8AC3E}">
        <p14:creationId xmlns:p14="http://schemas.microsoft.com/office/powerpoint/2010/main" val="38254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675" y="33192"/>
            <a:ext cx="8454683" cy="959803"/>
          </a:xfrm>
        </p:spPr>
        <p:txBody>
          <a:bodyPr/>
          <a:lstStyle/>
          <a:p>
            <a:r>
              <a:rPr lang="fr-FR" noProof="0"/>
              <a:t>Carte infranationale du Niger</a:t>
            </a:r>
          </a:p>
        </p:txBody>
      </p:sp>
      <p:grpSp>
        <p:nvGrpSpPr>
          <p:cNvPr id="5" name="Group 4">
            <a:extLst>
              <a:ext uri="{FF2B5EF4-FFF2-40B4-BE49-F238E27FC236}">
                <a16:creationId xmlns:a16="http://schemas.microsoft.com/office/drawing/2014/main" id="{DE3DDDDE-B1D7-7A8F-92F5-80E9BEE82E20}"/>
              </a:ext>
            </a:extLst>
          </p:cNvPr>
          <p:cNvGrpSpPr>
            <a:grpSpLocks noChangeAspect="1"/>
          </p:cNvGrpSpPr>
          <p:nvPr/>
        </p:nvGrpSpPr>
        <p:grpSpPr bwMode="auto">
          <a:xfrm>
            <a:off x="846357" y="935979"/>
            <a:ext cx="7547317" cy="5663449"/>
            <a:chOff x="1280" y="960"/>
            <a:chExt cx="3185" cy="2390"/>
          </a:xfrm>
        </p:grpSpPr>
        <p:sp>
          <p:nvSpPr>
            <p:cNvPr id="13" name="Freeform 11">
              <a:extLst>
                <a:ext uri="{FF2B5EF4-FFF2-40B4-BE49-F238E27FC236}">
                  <a16:creationId xmlns:a16="http://schemas.microsoft.com/office/drawing/2014/main" id="{8F42059A-030D-2F03-D567-54DDE0AB7FED}"/>
                </a:ext>
              </a:extLst>
            </p:cNvPr>
            <p:cNvSpPr>
              <a:spLocks noEditPoints="1"/>
            </p:cNvSpPr>
            <p:nvPr/>
          </p:nvSpPr>
          <p:spPr bwMode="auto">
            <a:xfrm>
              <a:off x="1426" y="2506"/>
              <a:ext cx="749" cy="693"/>
            </a:xfrm>
            <a:custGeom>
              <a:avLst/>
              <a:gdLst>
                <a:gd name="T0" fmla="*/ 547 w 749"/>
                <a:gd name="T1" fmla="*/ 50 h 693"/>
                <a:gd name="T2" fmla="*/ 587 w 749"/>
                <a:gd name="T3" fmla="*/ 58 h 693"/>
                <a:gd name="T4" fmla="*/ 616 w 749"/>
                <a:gd name="T5" fmla="*/ 45 h 693"/>
                <a:gd name="T6" fmla="*/ 653 w 749"/>
                <a:gd name="T7" fmla="*/ 8 h 693"/>
                <a:gd name="T8" fmla="*/ 690 w 749"/>
                <a:gd name="T9" fmla="*/ 32 h 693"/>
                <a:gd name="T10" fmla="*/ 725 w 749"/>
                <a:gd name="T11" fmla="*/ 125 h 693"/>
                <a:gd name="T12" fmla="*/ 725 w 749"/>
                <a:gd name="T13" fmla="*/ 173 h 693"/>
                <a:gd name="T14" fmla="*/ 725 w 749"/>
                <a:gd name="T15" fmla="*/ 231 h 693"/>
                <a:gd name="T16" fmla="*/ 674 w 749"/>
                <a:gd name="T17" fmla="*/ 255 h 693"/>
                <a:gd name="T18" fmla="*/ 656 w 749"/>
                <a:gd name="T19" fmla="*/ 287 h 693"/>
                <a:gd name="T20" fmla="*/ 629 w 749"/>
                <a:gd name="T21" fmla="*/ 327 h 693"/>
                <a:gd name="T22" fmla="*/ 589 w 749"/>
                <a:gd name="T23" fmla="*/ 353 h 693"/>
                <a:gd name="T24" fmla="*/ 541 w 749"/>
                <a:gd name="T25" fmla="*/ 359 h 693"/>
                <a:gd name="T26" fmla="*/ 507 w 749"/>
                <a:gd name="T27" fmla="*/ 385 h 693"/>
                <a:gd name="T28" fmla="*/ 491 w 749"/>
                <a:gd name="T29" fmla="*/ 414 h 693"/>
                <a:gd name="T30" fmla="*/ 467 w 749"/>
                <a:gd name="T31" fmla="*/ 444 h 693"/>
                <a:gd name="T32" fmla="*/ 422 w 749"/>
                <a:gd name="T33" fmla="*/ 459 h 693"/>
                <a:gd name="T34" fmla="*/ 462 w 749"/>
                <a:gd name="T35" fmla="*/ 510 h 693"/>
                <a:gd name="T36" fmla="*/ 449 w 749"/>
                <a:gd name="T37" fmla="*/ 555 h 693"/>
                <a:gd name="T38" fmla="*/ 459 w 749"/>
                <a:gd name="T39" fmla="*/ 579 h 693"/>
                <a:gd name="T40" fmla="*/ 472 w 749"/>
                <a:gd name="T41" fmla="*/ 587 h 693"/>
                <a:gd name="T42" fmla="*/ 480 w 749"/>
                <a:gd name="T43" fmla="*/ 600 h 693"/>
                <a:gd name="T44" fmla="*/ 443 w 749"/>
                <a:gd name="T45" fmla="*/ 624 h 693"/>
                <a:gd name="T46" fmla="*/ 419 w 749"/>
                <a:gd name="T47" fmla="*/ 629 h 693"/>
                <a:gd name="T48" fmla="*/ 414 w 749"/>
                <a:gd name="T49" fmla="*/ 664 h 693"/>
                <a:gd name="T50" fmla="*/ 406 w 749"/>
                <a:gd name="T51" fmla="*/ 688 h 693"/>
                <a:gd name="T52" fmla="*/ 382 w 749"/>
                <a:gd name="T53" fmla="*/ 661 h 693"/>
                <a:gd name="T54" fmla="*/ 348 w 749"/>
                <a:gd name="T55" fmla="*/ 608 h 693"/>
                <a:gd name="T56" fmla="*/ 372 w 749"/>
                <a:gd name="T57" fmla="*/ 600 h 693"/>
                <a:gd name="T58" fmla="*/ 377 w 749"/>
                <a:gd name="T59" fmla="*/ 582 h 693"/>
                <a:gd name="T60" fmla="*/ 350 w 749"/>
                <a:gd name="T61" fmla="*/ 544 h 693"/>
                <a:gd name="T62" fmla="*/ 308 w 749"/>
                <a:gd name="T63" fmla="*/ 563 h 693"/>
                <a:gd name="T64" fmla="*/ 231 w 749"/>
                <a:gd name="T65" fmla="*/ 539 h 693"/>
                <a:gd name="T66" fmla="*/ 188 w 749"/>
                <a:gd name="T67" fmla="*/ 505 h 693"/>
                <a:gd name="T68" fmla="*/ 149 w 749"/>
                <a:gd name="T69" fmla="*/ 459 h 693"/>
                <a:gd name="T70" fmla="*/ 173 w 749"/>
                <a:gd name="T71" fmla="*/ 433 h 693"/>
                <a:gd name="T72" fmla="*/ 196 w 749"/>
                <a:gd name="T73" fmla="*/ 430 h 693"/>
                <a:gd name="T74" fmla="*/ 167 w 749"/>
                <a:gd name="T75" fmla="*/ 409 h 693"/>
                <a:gd name="T76" fmla="*/ 143 w 749"/>
                <a:gd name="T77" fmla="*/ 385 h 693"/>
                <a:gd name="T78" fmla="*/ 109 w 749"/>
                <a:gd name="T79" fmla="*/ 366 h 693"/>
                <a:gd name="T80" fmla="*/ 80 w 749"/>
                <a:gd name="T81" fmla="*/ 351 h 693"/>
                <a:gd name="T82" fmla="*/ 56 w 749"/>
                <a:gd name="T83" fmla="*/ 321 h 693"/>
                <a:gd name="T84" fmla="*/ 40 w 749"/>
                <a:gd name="T85" fmla="*/ 292 h 693"/>
                <a:gd name="T86" fmla="*/ 29 w 749"/>
                <a:gd name="T87" fmla="*/ 244 h 693"/>
                <a:gd name="T88" fmla="*/ 11 w 749"/>
                <a:gd name="T89" fmla="*/ 178 h 693"/>
                <a:gd name="T90" fmla="*/ 21 w 749"/>
                <a:gd name="T91" fmla="*/ 130 h 693"/>
                <a:gd name="T92" fmla="*/ 64 w 749"/>
                <a:gd name="T93" fmla="*/ 127 h 693"/>
                <a:gd name="T94" fmla="*/ 104 w 749"/>
                <a:gd name="T95" fmla="*/ 135 h 693"/>
                <a:gd name="T96" fmla="*/ 157 w 749"/>
                <a:gd name="T97" fmla="*/ 122 h 693"/>
                <a:gd name="T98" fmla="*/ 196 w 749"/>
                <a:gd name="T99" fmla="*/ 85 h 693"/>
                <a:gd name="T100" fmla="*/ 244 w 749"/>
                <a:gd name="T101" fmla="*/ 74 h 693"/>
                <a:gd name="T102" fmla="*/ 289 w 749"/>
                <a:gd name="T103" fmla="*/ 72 h 693"/>
                <a:gd name="T104" fmla="*/ 332 w 749"/>
                <a:gd name="T105" fmla="*/ 69 h 693"/>
                <a:gd name="T106" fmla="*/ 380 w 749"/>
                <a:gd name="T107" fmla="*/ 66 h 693"/>
                <a:gd name="T108" fmla="*/ 425 w 749"/>
                <a:gd name="T109" fmla="*/ 64 h 693"/>
                <a:gd name="T110" fmla="*/ 470 w 749"/>
                <a:gd name="T111" fmla="*/ 64 h 693"/>
                <a:gd name="T112" fmla="*/ 518 w 749"/>
                <a:gd name="T113" fmla="*/ 64 h 693"/>
                <a:gd name="T114" fmla="*/ 356 w 749"/>
                <a:gd name="T115" fmla="*/ 414 h 693"/>
                <a:gd name="T116" fmla="*/ 374 w 749"/>
                <a:gd name="T117" fmla="*/ 396 h 693"/>
                <a:gd name="T118" fmla="*/ 361 w 749"/>
                <a:gd name="T119" fmla="*/ 382 h 693"/>
                <a:gd name="T120" fmla="*/ 332 w 749"/>
                <a:gd name="T121" fmla="*/ 398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 h="693">
                  <a:moveTo>
                    <a:pt x="520" y="64"/>
                  </a:moveTo>
                  <a:lnTo>
                    <a:pt x="520" y="58"/>
                  </a:lnTo>
                  <a:lnTo>
                    <a:pt x="520" y="56"/>
                  </a:lnTo>
                  <a:lnTo>
                    <a:pt x="520" y="53"/>
                  </a:lnTo>
                  <a:lnTo>
                    <a:pt x="520" y="50"/>
                  </a:lnTo>
                  <a:lnTo>
                    <a:pt x="523" y="48"/>
                  </a:lnTo>
                  <a:lnTo>
                    <a:pt x="526" y="48"/>
                  </a:lnTo>
                  <a:lnTo>
                    <a:pt x="528" y="48"/>
                  </a:lnTo>
                  <a:lnTo>
                    <a:pt x="531" y="48"/>
                  </a:lnTo>
                  <a:lnTo>
                    <a:pt x="531" y="50"/>
                  </a:lnTo>
                  <a:lnTo>
                    <a:pt x="534" y="50"/>
                  </a:lnTo>
                  <a:lnTo>
                    <a:pt x="536" y="50"/>
                  </a:lnTo>
                  <a:lnTo>
                    <a:pt x="539" y="50"/>
                  </a:lnTo>
                  <a:lnTo>
                    <a:pt x="541" y="50"/>
                  </a:lnTo>
                  <a:lnTo>
                    <a:pt x="547" y="50"/>
                  </a:lnTo>
                  <a:lnTo>
                    <a:pt x="549" y="53"/>
                  </a:lnTo>
                  <a:lnTo>
                    <a:pt x="552" y="53"/>
                  </a:lnTo>
                  <a:lnTo>
                    <a:pt x="555" y="53"/>
                  </a:lnTo>
                  <a:lnTo>
                    <a:pt x="557" y="53"/>
                  </a:lnTo>
                  <a:lnTo>
                    <a:pt x="560" y="53"/>
                  </a:lnTo>
                  <a:lnTo>
                    <a:pt x="563" y="53"/>
                  </a:lnTo>
                  <a:lnTo>
                    <a:pt x="565" y="53"/>
                  </a:lnTo>
                  <a:lnTo>
                    <a:pt x="568" y="56"/>
                  </a:lnTo>
                  <a:lnTo>
                    <a:pt x="571" y="56"/>
                  </a:lnTo>
                  <a:lnTo>
                    <a:pt x="573" y="56"/>
                  </a:lnTo>
                  <a:lnTo>
                    <a:pt x="576" y="56"/>
                  </a:lnTo>
                  <a:lnTo>
                    <a:pt x="579" y="56"/>
                  </a:lnTo>
                  <a:lnTo>
                    <a:pt x="581" y="56"/>
                  </a:lnTo>
                  <a:lnTo>
                    <a:pt x="584" y="58"/>
                  </a:lnTo>
                  <a:lnTo>
                    <a:pt x="587" y="58"/>
                  </a:lnTo>
                  <a:lnTo>
                    <a:pt x="589" y="58"/>
                  </a:lnTo>
                  <a:lnTo>
                    <a:pt x="592" y="58"/>
                  </a:lnTo>
                  <a:lnTo>
                    <a:pt x="595" y="58"/>
                  </a:lnTo>
                  <a:lnTo>
                    <a:pt x="597" y="58"/>
                  </a:lnTo>
                  <a:lnTo>
                    <a:pt x="600" y="58"/>
                  </a:lnTo>
                  <a:lnTo>
                    <a:pt x="605" y="61"/>
                  </a:lnTo>
                  <a:lnTo>
                    <a:pt x="608" y="61"/>
                  </a:lnTo>
                  <a:lnTo>
                    <a:pt x="611" y="61"/>
                  </a:lnTo>
                  <a:lnTo>
                    <a:pt x="613" y="61"/>
                  </a:lnTo>
                  <a:lnTo>
                    <a:pt x="613" y="58"/>
                  </a:lnTo>
                  <a:lnTo>
                    <a:pt x="613" y="56"/>
                  </a:lnTo>
                  <a:lnTo>
                    <a:pt x="616" y="53"/>
                  </a:lnTo>
                  <a:lnTo>
                    <a:pt x="616" y="50"/>
                  </a:lnTo>
                  <a:lnTo>
                    <a:pt x="616" y="48"/>
                  </a:lnTo>
                  <a:lnTo>
                    <a:pt x="616" y="45"/>
                  </a:lnTo>
                  <a:lnTo>
                    <a:pt x="613" y="40"/>
                  </a:lnTo>
                  <a:lnTo>
                    <a:pt x="616" y="40"/>
                  </a:lnTo>
                  <a:lnTo>
                    <a:pt x="616" y="37"/>
                  </a:lnTo>
                  <a:lnTo>
                    <a:pt x="621" y="34"/>
                  </a:lnTo>
                  <a:lnTo>
                    <a:pt x="624" y="34"/>
                  </a:lnTo>
                  <a:lnTo>
                    <a:pt x="626" y="34"/>
                  </a:lnTo>
                  <a:lnTo>
                    <a:pt x="626" y="32"/>
                  </a:lnTo>
                  <a:lnTo>
                    <a:pt x="629" y="32"/>
                  </a:lnTo>
                  <a:lnTo>
                    <a:pt x="629" y="29"/>
                  </a:lnTo>
                  <a:lnTo>
                    <a:pt x="634" y="24"/>
                  </a:lnTo>
                  <a:lnTo>
                    <a:pt x="640" y="16"/>
                  </a:lnTo>
                  <a:lnTo>
                    <a:pt x="642" y="16"/>
                  </a:lnTo>
                  <a:lnTo>
                    <a:pt x="648" y="11"/>
                  </a:lnTo>
                  <a:lnTo>
                    <a:pt x="650" y="8"/>
                  </a:lnTo>
                  <a:lnTo>
                    <a:pt x="653" y="8"/>
                  </a:lnTo>
                  <a:lnTo>
                    <a:pt x="656" y="8"/>
                  </a:lnTo>
                  <a:lnTo>
                    <a:pt x="658" y="8"/>
                  </a:lnTo>
                  <a:lnTo>
                    <a:pt x="661" y="5"/>
                  </a:lnTo>
                  <a:lnTo>
                    <a:pt x="666" y="5"/>
                  </a:lnTo>
                  <a:lnTo>
                    <a:pt x="669" y="5"/>
                  </a:lnTo>
                  <a:lnTo>
                    <a:pt x="672" y="5"/>
                  </a:lnTo>
                  <a:lnTo>
                    <a:pt x="672" y="3"/>
                  </a:lnTo>
                  <a:lnTo>
                    <a:pt x="674" y="3"/>
                  </a:lnTo>
                  <a:lnTo>
                    <a:pt x="677" y="0"/>
                  </a:lnTo>
                  <a:lnTo>
                    <a:pt x="680" y="5"/>
                  </a:lnTo>
                  <a:lnTo>
                    <a:pt x="682" y="11"/>
                  </a:lnTo>
                  <a:lnTo>
                    <a:pt x="685" y="19"/>
                  </a:lnTo>
                  <a:lnTo>
                    <a:pt x="687" y="24"/>
                  </a:lnTo>
                  <a:lnTo>
                    <a:pt x="687" y="26"/>
                  </a:lnTo>
                  <a:lnTo>
                    <a:pt x="690" y="32"/>
                  </a:lnTo>
                  <a:lnTo>
                    <a:pt x="695" y="42"/>
                  </a:lnTo>
                  <a:lnTo>
                    <a:pt x="698" y="50"/>
                  </a:lnTo>
                  <a:lnTo>
                    <a:pt x="701" y="50"/>
                  </a:lnTo>
                  <a:lnTo>
                    <a:pt x="701" y="56"/>
                  </a:lnTo>
                  <a:lnTo>
                    <a:pt x="703" y="61"/>
                  </a:lnTo>
                  <a:lnTo>
                    <a:pt x="706" y="64"/>
                  </a:lnTo>
                  <a:lnTo>
                    <a:pt x="706" y="66"/>
                  </a:lnTo>
                  <a:lnTo>
                    <a:pt x="709" y="74"/>
                  </a:lnTo>
                  <a:lnTo>
                    <a:pt x="711" y="80"/>
                  </a:lnTo>
                  <a:lnTo>
                    <a:pt x="717" y="90"/>
                  </a:lnTo>
                  <a:lnTo>
                    <a:pt x="717" y="93"/>
                  </a:lnTo>
                  <a:lnTo>
                    <a:pt x="719" y="96"/>
                  </a:lnTo>
                  <a:lnTo>
                    <a:pt x="719" y="104"/>
                  </a:lnTo>
                  <a:lnTo>
                    <a:pt x="722" y="119"/>
                  </a:lnTo>
                  <a:lnTo>
                    <a:pt x="725" y="125"/>
                  </a:lnTo>
                  <a:lnTo>
                    <a:pt x="725" y="127"/>
                  </a:lnTo>
                  <a:lnTo>
                    <a:pt x="725" y="130"/>
                  </a:lnTo>
                  <a:lnTo>
                    <a:pt x="725" y="133"/>
                  </a:lnTo>
                  <a:lnTo>
                    <a:pt x="722" y="135"/>
                  </a:lnTo>
                  <a:lnTo>
                    <a:pt x="722" y="138"/>
                  </a:lnTo>
                  <a:lnTo>
                    <a:pt x="722" y="141"/>
                  </a:lnTo>
                  <a:lnTo>
                    <a:pt x="722" y="143"/>
                  </a:lnTo>
                  <a:lnTo>
                    <a:pt x="722" y="146"/>
                  </a:lnTo>
                  <a:lnTo>
                    <a:pt x="722" y="151"/>
                  </a:lnTo>
                  <a:lnTo>
                    <a:pt x="722" y="162"/>
                  </a:lnTo>
                  <a:lnTo>
                    <a:pt x="722" y="165"/>
                  </a:lnTo>
                  <a:lnTo>
                    <a:pt x="722" y="167"/>
                  </a:lnTo>
                  <a:lnTo>
                    <a:pt x="722" y="170"/>
                  </a:lnTo>
                  <a:lnTo>
                    <a:pt x="725" y="170"/>
                  </a:lnTo>
                  <a:lnTo>
                    <a:pt x="725" y="173"/>
                  </a:lnTo>
                  <a:lnTo>
                    <a:pt x="727" y="173"/>
                  </a:lnTo>
                  <a:lnTo>
                    <a:pt x="730" y="178"/>
                  </a:lnTo>
                  <a:lnTo>
                    <a:pt x="733" y="181"/>
                  </a:lnTo>
                  <a:lnTo>
                    <a:pt x="735" y="183"/>
                  </a:lnTo>
                  <a:lnTo>
                    <a:pt x="738" y="186"/>
                  </a:lnTo>
                  <a:lnTo>
                    <a:pt x="741" y="189"/>
                  </a:lnTo>
                  <a:lnTo>
                    <a:pt x="746" y="194"/>
                  </a:lnTo>
                  <a:lnTo>
                    <a:pt x="749" y="194"/>
                  </a:lnTo>
                  <a:lnTo>
                    <a:pt x="746" y="212"/>
                  </a:lnTo>
                  <a:lnTo>
                    <a:pt x="743" y="215"/>
                  </a:lnTo>
                  <a:lnTo>
                    <a:pt x="741" y="218"/>
                  </a:lnTo>
                  <a:lnTo>
                    <a:pt x="735" y="218"/>
                  </a:lnTo>
                  <a:lnTo>
                    <a:pt x="730" y="220"/>
                  </a:lnTo>
                  <a:lnTo>
                    <a:pt x="730" y="231"/>
                  </a:lnTo>
                  <a:lnTo>
                    <a:pt x="725" y="231"/>
                  </a:lnTo>
                  <a:lnTo>
                    <a:pt x="711" y="236"/>
                  </a:lnTo>
                  <a:lnTo>
                    <a:pt x="703" y="236"/>
                  </a:lnTo>
                  <a:lnTo>
                    <a:pt x="698" y="239"/>
                  </a:lnTo>
                  <a:lnTo>
                    <a:pt x="695" y="239"/>
                  </a:lnTo>
                  <a:lnTo>
                    <a:pt x="693" y="239"/>
                  </a:lnTo>
                  <a:lnTo>
                    <a:pt x="690" y="239"/>
                  </a:lnTo>
                  <a:lnTo>
                    <a:pt x="690" y="242"/>
                  </a:lnTo>
                  <a:lnTo>
                    <a:pt x="687" y="242"/>
                  </a:lnTo>
                  <a:lnTo>
                    <a:pt x="685" y="244"/>
                  </a:lnTo>
                  <a:lnTo>
                    <a:pt x="680" y="247"/>
                  </a:lnTo>
                  <a:lnTo>
                    <a:pt x="680" y="250"/>
                  </a:lnTo>
                  <a:lnTo>
                    <a:pt x="677" y="250"/>
                  </a:lnTo>
                  <a:lnTo>
                    <a:pt x="677" y="252"/>
                  </a:lnTo>
                  <a:lnTo>
                    <a:pt x="674" y="252"/>
                  </a:lnTo>
                  <a:lnTo>
                    <a:pt x="674" y="255"/>
                  </a:lnTo>
                  <a:lnTo>
                    <a:pt x="672" y="255"/>
                  </a:lnTo>
                  <a:lnTo>
                    <a:pt x="672" y="258"/>
                  </a:lnTo>
                  <a:lnTo>
                    <a:pt x="672" y="260"/>
                  </a:lnTo>
                  <a:lnTo>
                    <a:pt x="669" y="260"/>
                  </a:lnTo>
                  <a:lnTo>
                    <a:pt x="666" y="263"/>
                  </a:lnTo>
                  <a:lnTo>
                    <a:pt x="666" y="266"/>
                  </a:lnTo>
                  <a:lnTo>
                    <a:pt x="664" y="268"/>
                  </a:lnTo>
                  <a:lnTo>
                    <a:pt x="661" y="268"/>
                  </a:lnTo>
                  <a:lnTo>
                    <a:pt x="661" y="271"/>
                  </a:lnTo>
                  <a:lnTo>
                    <a:pt x="658" y="274"/>
                  </a:lnTo>
                  <a:lnTo>
                    <a:pt x="658" y="276"/>
                  </a:lnTo>
                  <a:lnTo>
                    <a:pt x="656" y="276"/>
                  </a:lnTo>
                  <a:lnTo>
                    <a:pt x="656" y="279"/>
                  </a:lnTo>
                  <a:lnTo>
                    <a:pt x="656" y="281"/>
                  </a:lnTo>
                  <a:lnTo>
                    <a:pt x="656" y="287"/>
                  </a:lnTo>
                  <a:lnTo>
                    <a:pt x="656" y="292"/>
                  </a:lnTo>
                  <a:lnTo>
                    <a:pt x="656" y="295"/>
                  </a:lnTo>
                  <a:lnTo>
                    <a:pt x="653" y="297"/>
                  </a:lnTo>
                  <a:lnTo>
                    <a:pt x="653" y="300"/>
                  </a:lnTo>
                  <a:lnTo>
                    <a:pt x="653" y="303"/>
                  </a:lnTo>
                  <a:lnTo>
                    <a:pt x="653" y="305"/>
                  </a:lnTo>
                  <a:lnTo>
                    <a:pt x="650" y="308"/>
                  </a:lnTo>
                  <a:lnTo>
                    <a:pt x="648" y="308"/>
                  </a:lnTo>
                  <a:lnTo>
                    <a:pt x="648" y="311"/>
                  </a:lnTo>
                  <a:lnTo>
                    <a:pt x="642" y="316"/>
                  </a:lnTo>
                  <a:lnTo>
                    <a:pt x="640" y="319"/>
                  </a:lnTo>
                  <a:lnTo>
                    <a:pt x="637" y="319"/>
                  </a:lnTo>
                  <a:lnTo>
                    <a:pt x="634" y="321"/>
                  </a:lnTo>
                  <a:lnTo>
                    <a:pt x="632" y="324"/>
                  </a:lnTo>
                  <a:lnTo>
                    <a:pt x="629" y="327"/>
                  </a:lnTo>
                  <a:lnTo>
                    <a:pt x="626" y="327"/>
                  </a:lnTo>
                  <a:lnTo>
                    <a:pt x="624" y="329"/>
                  </a:lnTo>
                  <a:lnTo>
                    <a:pt x="624" y="332"/>
                  </a:lnTo>
                  <a:lnTo>
                    <a:pt x="621" y="332"/>
                  </a:lnTo>
                  <a:lnTo>
                    <a:pt x="618" y="335"/>
                  </a:lnTo>
                  <a:lnTo>
                    <a:pt x="618" y="337"/>
                  </a:lnTo>
                  <a:lnTo>
                    <a:pt x="613" y="340"/>
                  </a:lnTo>
                  <a:lnTo>
                    <a:pt x="611" y="343"/>
                  </a:lnTo>
                  <a:lnTo>
                    <a:pt x="608" y="343"/>
                  </a:lnTo>
                  <a:lnTo>
                    <a:pt x="608" y="345"/>
                  </a:lnTo>
                  <a:lnTo>
                    <a:pt x="605" y="345"/>
                  </a:lnTo>
                  <a:lnTo>
                    <a:pt x="603" y="348"/>
                  </a:lnTo>
                  <a:lnTo>
                    <a:pt x="597" y="351"/>
                  </a:lnTo>
                  <a:lnTo>
                    <a:pt x="592" y="351"/>
                  </a:lnTo>
                  <a:lnTo>
                    <a:pt x="589" y="353"/>
                  </a:lnTo>
                  <a:lnTo>
                    <a:pt x="584" y="353"/>
                  </a:lnTo>
                  <a:lnTo>
                    <a:pt x="581" y="356"/>
                  </a:lnTo>
                  <a:lnTo>
                    <a:pt x="576" y="356"/>
                  </a:lnTo>
                  <a:lnTo>
                    <a:pt x="573" y="356"/>
                  </a:lnTo>
                  <a:lnTo>
                    <a:pt x="565" y="353"/>
                  </a:lnTo>
                  <a:lnTo>
                    <a:pt x="563" y="351"/>
                  </a:lnTo>
                  <a:lnTo>
                    <a:pt x="557" y="351"/>
                  </a:lnTo>
                  <a:lnTo>
                    <a:pt x="555" y="348"/>
                  </a:lnTo>
                  <a:lnTo>
                    <a:pt x="547" y="345"/>
                  </a:lnTo>
                  <a:lnTo>
                    <a:pt x="547" y="348"/>
                  </a:lnTo>
                  <a:lnTo>
                    <a:pt x="544" y="348"/>
                  </a:lnTo>
                  <a:lnTo>
                    <a:pt x="544" y="351"/>
                  </a:lnTo>
                  <a:lnTo>
                    <a:pt x="544" y="353"/>
                  </a:lnTo>
                  <a:lnTo>
                    <a:pt x="541" y="356"/>
                  </a:lnTo>
                  <a:lnTo>
                    <a:pt x="541" y="359"/>
                  </a:lnTo>
                  <a:lnTo>
                    <a:pt x="539" y="364"/>
                  </a:lnTo>
                  <a:lnTo>
                    <a:pt x="539" y="369"/>
                  </a:lnTo>
                  <a:lnTo>
                    <a:pt x="539" y="372"/>
                  </a:lnTo>
                  <a:lnTo>
                    <a:pt x="536" y="377"/>
                  </a:lnTo>
                  <a:lnTo>
                    <a:pt x="536" y="382"/>
                  </a:lnTo>
                  <a:lnTo>
                    <a:pt x="534" y="382"/>
                  </a:lnTo>
                  <a:lnTo>
                    <a:pt x="531" y="382"/>
                  </a:lnTo>
                  <a:lnTo>
                    <a:pt x="528" y="382"/>
                  </a:lnTo>
                  <a:lnTo>
                    <a:pt x="526" y="382"/>
                  </a:lnTo>
                  <a:lnTo>
                    <a:pt x="523" y="382"/>
                  </a:lnTo>
                  <a:lnTo>
                    <a:pt x="520" y="382"/>
                  </a:lnTo>
                  <a:lnTo>
                    <a:pt x="515" y="380"/>
                  </a:lnTo>
                  <a:lnTo>
                    <a:pt x="512" y="380"/>
                  </a:lnTo>
                  <a:lnTo>
                    <a:pt x="510" y="380"/>
                  </a:lnTo>
                  <a:lnTo>
                    <a:pt x="507" y="385"/>
                  </a:lnTo>
                  <a:lnTo>
                    <a:pt x="507" y="388"/>
                  </a:lnTo>
                  <a:lnTo>
                    <a:pt x="504" y="390"/>
                  </a:lnTo>
                  <a:lnTo>
                    <a:pt x="504" y="396"/>
                  </a:lnTo>
                  <a:lnTo>
                    <a:pt x="502" y="396"/>
                  </a:lnTo>
                  <a:lnTo>
                    <a:pt x="499" y="398"/>
                  </a:lnTo>
                  <a:lnTo>
                    <a:pt x="496" y="396"/>
                  </a:lnTo>
                  <a:lnTo>
                    <a:pt x="494" y="396"/>
                  </a:lnTo>
                  <a:lnTo>
                    <a:pt x="491" y="393"/>
                  </a:lnTo>
                  <a:lnTo>
                    <a:pt x="488" y="393"/>
                  </a:lnTo>
                  <a:lnTo>
                    <a:pt x="488" y="401"/>
                  </a:lnTo>
                  <a:lnTo>
                    <a:pt x="488" y="404"/>
                  </a:lnTo>
                  <a:lnTo>
                    <a:pt x="488" y="406"/>
                  </a:lnTo>
                  <a:lnTo>
                    <a:pt x="488" y="409"/>
                  </a:lnTo>
                  <a:lnTo>
                    <a:pt x="488" y="412"/>
                  </a:lnTo>
                  <a:lnTo>
                    <a:pt x="491" y="414"/>
                  </a:lnTo>
                  <a:lnTo>
                    <a:pt x="491" y="417"/>
                  </a:lnTo>
                  <a:lnTo>
                    <a:pt x="491" y="420"/>
                  </a:lnTo>
                  <a:lnTo>
                    <a:pt x="488" y="428"/>
                  </a:lnTo>
                  <a:lnTo>
                    <a:pt x="486" y="430"/>
                  </a:lnTo>
                  <a:lnTo>
                    <a:pt x="486" y="433"/>
                  </a:lnTo>
                  <a:lnTo>
                    <a:pt x="486" y="438"/>
                  </a:lnTo>
                  <a:lnTo>
                    <a:pt x="486" y="444"/>
                  </a:lnTo>
                  <a:lnTo>
                    <a:pt x="486" y="446"/>
                  </a:lnTo>
                  <a:lnTo>
                    <a:pt x="483" y="446"/>
                  </a:lnTo>
                  <a:lnTo>
                    <a:pt x="480" y="446"/>
                  </a:lnTo>
                  <a:lnTo>
                    <a:pt x="478" y="446"/>
                  </a:lnTo>
                  <a:lnTo>
                    <a:pt x="475" y="444"/>
                  </a:lnTo>
                  <a:lnTo>
                    <a:pt x="472" y="444"/>
                  </a:lnTo>
                  <a:lnTo>
                    <a:pt x="470" y="444"/>
                  </a:lnTo>
                  <a:lnTo>
                    <a:pt x="467" y="444"/>
                  </a:lnTo>
                  <a:lnTo>
                    <a:pt x="465" y="444"/>
                  </a:lnTo>
                  <a:lnTo>
                    <a:pt x="462" y="444"/>
                  </a:lnTo>
                  <a:lnTo>
                    <a:pt x="459" y="446"/>
                  </a:lnTo>
                  <a:lnTo>
                    <a:pt x="457" y="446"/>
                  </a:lnTo>
                  <a:lnTo>
                    <a:pt x="457" y="449"/>
                  </a:lnTo>
                  <a:lnTo>
                    <a:pt x="454" y="449"/>
                  </a:lnTo>
                  <a:lnTo>
                    <a:pt x="454" y="451"/>
                  </a:lnTo>
                  <a:lnTo>
                    <a:pt x="454" y="454"/>
                  </a:lnTo>
                  <a:lnTo>
                    <a:pt x="449" y="457"/>
                  </a:lnTo>
                  <a:lnTo>
                    <a:pt x="441" y="459"/>
                  </a:lnTo>
                  <a:lnTo>
                    <a:pt x="438" y="459"/>
                  </a:lnTo>
                  <a:lnTo>
                    <a:pt x="433" y="459"/>
                  </a:lnTo>
                  <a:lnTo>
                    <a:pt x="427" y="457"/>
                  </a:lnTo>
                  <a:lnTo>
                    <a:pt x="425" y="459"/>
                  </a:lnTo>
                  <a:lnTo>
                    <a:pt x="422" y="459"/>
                  </a:lnTo>
                  <a:lnTo>
                    <a:pt x="422" y="462"/>
                  </a:lnTo>
                  <a:lnTo>
                    <a:pt x="419" y="462"/>
                  </a:lnTo>
                  <a:lnTo>
                    <a:pt x="419" y="470"/>
                  </a:lnTo>
                  <a:lnTo>
                    <a:pt x="419" y="473"/>
                  </a:lnTo>
                  <a:lnTo>
                    <a:pt x="422" y="475"/>
                  </a:lnTo>
                  <a:lnTo>
                    <a:pt x="425" y="481"/>
                  </a:lnTo>
                  <a:lnTo>
                    <a:pt x="427" y="489"/>
                  </a:lnTo>
                  <a:lnTo>
                    <a:pt x="430" y="491"/>
                  </a:lnTo>
                  <a:lnTo>
                    <a:pt x="430" y="494"/>
                  </a:lnTo>
                  <a:lnTo>
                    <a:pt x="433" y="497"/>
                  </a:lnTo>
                  <a:lnTo>
                    <a:pt x="441" y="499"/>
                  </a:lnTo>
                  <a:lnTo>
                    <a:pt x="449" y="499"/>
                  </a:lnTo>
                  <a:lnTo>
                    <a:pt x="457" y="502"/>
                  </a:lnTo>
                  <a:lnTo>
                    <a:pt x="462" y="502"/>
                  </a:lnTo>
                  <a:lnTo>
                    <a:pt x="462" y="510"/>
                  </a:lnTo>
                  <a:lnTo>
                    <a:pt x="454" y="513"/>
                  </a:lnTo>
                  <a:lnTo>
                    <a:pt x="449" y="515"/>
                  </a:lnTo>
                  <a:lnTo>
                    <a:pt x="446" y="521"/>
                  </a:lnTo>
                  <a:lnTo>
                    <a:pt x="446" y="523"/>
                  </a:lnTo>
                  <a:lnTo>
                    <a:pt x="443" y="523"/>
                  </a:lnTo>
                  <a:lnTo>
                    <a:pt x="443" y="526"/>
                  </a:lnTo>
                  <a:lnTo>
                    <a:pt x="443" y="529"/>
                  </a:lnTo>
                  <a:lnTo>
                    <a:pt x="441" y="529"/>
                  </a:lnTo>
                  <a:lnTo>
                    <a:pt x="443" y="534"/>
                  </a:lnTo>
                  <a:lnTo>
                    <a:pt x="446" y="539"/>
                  </a:lnTo>
                  <a:lnTo>
                    <a:pt x="446" y="542"/>
                  </a:lnTo>
                  <a:lnTo>
                    <a:pt x="449" y="544"/>
                  </a:lnTo>
                  <a:lnTo>
                    <a:pt x="449" y="547"/>
                  </a:lnTo>
                  <a:lnTo>
                    <a:pt x="449" y="550"/>
                  </a:lnTo>
                  <a:lnTo>
                    <a:pt x="449" y="555"/>
                  </a:lnTo>
                  <a:lnTo>
                    <a:pt x="449" y="558"/>
                  </a:lnTo>
                  <a:lnTo>
                    <a:pt x="449" y="560"/>
                  </a:lnTo>
                  <a:lnTo>
                    <a:pt x="446" y="560"/>
                  </a:lnTo>
                  <a:lnTo>
                    <a:pt x="449" y="560"/>
                  </a:lnTo>
                  <a:lnTo>
                    <a:pt x="449" y="563"/>
                  </a:lnTo>
                  <a:lnTo>
                    <a:pt x="449" y="568"/>
                  </a:lnTo>
                  <a:lnTo>
                    <a:pt x="449" y="571"/>
                  </a:lnTo>
                  <a:lnTo>
                    <a:pt x="451" y="571"/>
                  </a:lnTo>
                  <a:lnTo>
                    <a:pt x="451" y="574"/>
                  </a:lnTo>
                  <a:lnTo>
                    <a:pt x="451" y="576"/>
                  </a:lnTo>
                  <a:lnTo>
                    <a:pt x="451" y="579"/>
                  </a:lnTo>
                  <a:lnTo>
                    <a:pt x="454" y="582"/>
                  </a:lnTo>
                  <a:lnTo>
                    <a:pt x="454" y="579"/>
                  </a:lnTo>
                  <a:lnTo>
                    <a:pt x="457" y="579"/>
                  </a:lnTo>
                  <a:lnTo>
                    <a:pt x="459" y="579"/>
                  </a:lnTo>
                  <a:lnTo>
                    <a:pt x="459" y="582"/>
                  </a:lnTo>
                  <a:lnTo>
                    <a:pt x="459" y="584"/>
                  </a:lnTo>
                  <a:lnTo>
                    <a:pt x="459" y="582"/>
                  </a:lnTo>
                  <a:lnTo>
                    <a:pt x="459" y="579"/>
                  </a:lnTo>
                  <a:lnTo>
                    <a:pt x="462" y="579"/>
                  </a:lnTo>
                  <a:lnTo>
                    <a:pt x="462" y="576"/>
                  </a:lnTo>
                  <a:lnTo>
                    <a:pt x="462" y="574"/>
                  </a:lnTo>
                  <a:lnTo>
                    <a:pt x="462" y="571"/>
                  </a:lnTo>
                  <a:lnTo>
                    <a:pt x="465" y="571"/>
                  </a:lnTo>
                  <a:lnTo>
                    <a:pt x="467" y="574"/>
                  </a:lnTo>
                  <a:lnTo>
                    <a:pt x="470" y="576"/>
                  </a:lnTo>
                  <a:lnTo>
                    <a:pt x="470" y="579"/>
                  </a:lnTo>
                  <a:lnTo>
                    <a:pt x="470" y="582"/>
                  </a:lnTo>
                  <a:lnTo>
                    <a:pt x="470" y="584"/>
                  </a:lnTo>
                  <a:lnTo>
                    <a:pt x="472" y="587"/>
                  </a:lnTo>
                  <a:lnTo>
                    <a:pt x="472" y="590"/>
                  </a:lnTo>
                  <a:lnTo>
                    <a:pt x="470" y="590"/>
                  </a:lnTo>
                  <a:lnTo>
                    <a:pt x="470" y="592"/>
                  </a:lnTo>
                  <a:lnTo>
                    <a:pt x="472" y="592"/>
                  </a:lnTo>
                  <a:lnTo>
                    <a:pt x="475" y="595"/>
                  </a:lnTo>
                  <a:lnTo>
                    <a:pt x="475" y="598"/>
                  </a:lnTo>
                  <a:lnTo>
                    <a:pt x="478" y="598"/>
                  </a:lnTo>
                  <a:lnTo>
                    <a:pt x="480" y="598"/>
                  </a:lnTo>
                  <a:lnTo>
                    <a:pt x="483" y="600"/>
                  </a:lnTo>
                  <a:lnTo>
                    <a:pt x="486" y="600"/>
                  </a:lnTo>
                  <a:lnTo>
                    <a:pt x="488" y="600"/>
                  </a:lnTo>
                  <a:lnTo>
                    <a:pt x="488" y="603"/>
                  </a:lnTo>
                  <a:lnTo>
                    <a:pt x="486" y="603"/>
                  </a:lnTo>
                  <a:lnTo>
                    <a:pt x="483" y="600"/>
                  </a:lnTo>
                  <a:lnTo>
                    <a:pt x="480" y="600"/>
                  </a:lnTo>
                  <a:lnTo>
                    <a:pt x="475" y="600"/>
                  </a:lnTo>
                  <a:lnTo>
                    <a:pt x="472" y="606"/>
                  </a:lnTo>
                  <a:lnTo>
                    <a:pt x="467" y="611"/>
                  </a:lnTo>
                  <a:lnTo>
                    <a:pt x="465" y="614"/>
                  </a:lnTo>
                  <a:lnTo>
                    <a:pt x="465" y="619"/>
                  </a:lnTo>
                  <a:lnTo>
                    <a:pt x="462" y="621"/>
                  </a:lnTo>
                  <a:lnTo>
                    <a:pt x="459" y="624"/>
                  </a:lnTo>
                  <a:lnTo>
                    <a:pt x="459" y="621"/>
                  </a:lnTo>
                  <a:lnTo>
                    <a:pt x="457" y="621"/>
                  </a:lnTo>
                  <a:lnTo>
                    <a:pt x="454" y="621"/>
                  </a:lnTo>
                  <a:lnTo>
                    <a:pt x="451" y="621"/>
                  </a:lnTo>
                  <a:lnTo>
                    <a:pt x="449" y="621"/>
                  </a:lnTo>
                  <a:lnTo>
                    <a:pt x="446" y="621"/>
                  </a:lnTo>
                  <a:lnTo>
                    <a:pt x="443" y="621"/>
                  </a:lnTo>
                  <a:lnTo>
                    <a:pt x="443" y="624"/>
                  </a:lnTo>
                  <a:lnTo>
                    <a:pt x="441" y="627"/>
                  </a:lnTo>
                  <a:lnTo>
                    <a:pt x="441" y="624"/>
                  </a:lnTo>
                  <a:lnTo>
                    <a:pt x="438" y="624"/>
                  </a:lnTo>
                  <a:lnTo>
                    <a:pt x="435" y="627"/>
                  </a:lnTo>
                  <a:lnTo>
                    <a:pt x="435" y="624"/>
                  </a:lnTo>
                  <a:lnTo>
                    <a:pt x="435" y="627"/>
                  </a:lnTo>
                  <a:lnTo>
                    <a:pt x="433" y="627"/>
                  </a:lnTo>
                  <a:lnTo>
                    <a:pt x="430" y="624"/>
                  </a:lnTo>
                  <a:lnTo>
                    <a:pt x="427" y="621"/>
                  </a:lnTo>
                  <a:lnTo>
                    <a:pt x="427" y="624"/>
                  </a:lnTo>
                  <a:lnTo>
                    <a:pt x="427" y="627"/>
                  </a:lnTo>
                  <a:lnTo>
                    <a:pt x="425" y="627"/>
                  </a:lnTo>
                  <a:lnTo>
                    <a:pt x="422" y="627"/>
                  </a:lnTo>
                  <a:lnTo>
                    <a:pt x="419" y="627"/>
                  </a:lnTo>
                  <a:lnTo>
                    <a:pt x="419" y="629"/>
                  </a:lnTo>
                  <a:lnTo>
                    <a:pt x="417" y="629"/>
                  </a:lnTo>
                  <a:lnTo>
                    <a:pt x="414" y="629"/>
                  </a:lnTo>
                  <a:lnTo>
                    <a:pt x="411" y="629"/>
                  </a:lnTo>
                  <a:lnTo>
                    <a:pt x="409" y="629"/>
                  </a:lnTo>
                  <a:lnTo>
                    <a:pt x="409" y="632"/>
                  </a:lnTo>
                  <a:lnTo>
                    <a:pt x="406" y="632"/>
                  </a:lnTo>
                  <a:lnTo>
                    <a:pt x="403" y="632"/>
                  </a:lnTo>
                  <a:lnTo>
                    <a:pt x="406" y="635"/>
                  </a:lnTo>
                  <a:lnTo>
                    <a:pt x="406" y="637"/>
                  </a:lnTo>
                  <a:lnTo>
                    <a:pt x="406" y="640"/>
                  </a:lnTo>
                  <a:lnTo>
                    <a:pt x="406" y="643"/>
                  </a:lnTo>
                  <a:lnTo>
                    <a:pt x="406" y="651"/>
                  </a:lnTo>
                  <a:lnTo>
                    <a:pt x="409" y="656"/>
                  </a:lnTo>
                  <a:lnTo>
                    <a:pt x="411" y="661"/>
                  </a:lnTo>
                  <a:lnTo>
                    <a:pt x="414" y="664"/>
                  </a:lnTo>
                  <a:lnTo>
                    <a:pt x="417" y="667"/>
                  </a:lnTo>
                  <a:lnTo>
                    <a:pt x="417" y="669"/>
                  </a:lnTo>
                  <a:lnTo>
                    <a:pt x="419" y="669"/>
                  </a:lnTo>
                  <a:lnTo>
                    <a:pt x="419" y="672"/>
                  </a:lnTo>
                  <a:lnTo>
                    <a:pt x="419" y="675"/>
                  </a:lnTo>
                  <a:lnTo>
                    <a:pt x="419" y="677"/>
                  </a:lnTo>
                  <a:lnTo>
                    <a:pt x="419" y="680"/>
                  </a:lnTo>
                  <a:lnTo>
                    <a:pt x="417" y="680"/>
                  </a:lnTo>
                  <a:lnTo>
                    <a:pt x="414" y="680"/>
                  </a:lnTo>
                  <a:lnTo>
                    <a:pt x="414" y="683"/>
                  </a:lnTo>
                  <a:lnTo>
                    <a:pt x="414" y="685"/>
                  </a:lnTo>
                  <a:lnTo>
                    <a:pt x="411" y="685"/>
                  </a:lnTo>
                  <a:lnTo>
                    <a:pt x="409" y="685"/>
                  </a:lnTo>
                  <a:lnTo>
                    <a:pt x="409" y="688"/>
                  </a:lnTo>
                  <a:lnTo>
                    <a:pt x="406" y="688"/>
                  </a:lnTo>
                  <a:lnTo>
                    <a:pt x="406" y="691"/>
                  </a:lnTo>
                  <a:lnTo>
                    <a:pt x="409" y="691"/>
                  </a:lnTo>
                  <a:lnTo>
                    <a:pt x="406" y="693"/>
                  </a:lnTo>
                  <a:lnTo>
                    <a:pt x="409" y="693"/>
                  </a:lnTo>
                  <a:lnTo>
                    <a:pt x="406" y="693"/>
                  </a:lnTo>
                  <a:lnTo>
                    <a:pt x="403" y="691"/>
                  </a:lnTo>
                  <a:lnTo>
                    <a:pt x="403" y="688"/>
                  </a:lnTo>
                  <a:lnTo>
                    <a:pt x="401" y="688"/>
                  </a:lnTo>
                  <a:lnTo>
                    <a:pt x="401" y="685"/>
                  </a:lnTo>
                  <a:lnTo>
                    <a:pt x="398" y="683"/>
                  </a:lnTo>
                  <a:lnTo>
                    <a:pt x="398" y="680"/>
                  </a:lnTo>
                  <a:lnTo>
                    <a:pt x="393" y="675"/>
                  </a:lnTo>
                  <a:lnTo>
                    <a:pt x="393" y="672"/>
                  </a:lnTo>
                  <a:lnTo>
                    <a:pt x="388" y="669"/>
                  </a:lnTo>
                  <a:lnTo>
                    <a:pt x="382" y="661"/>
                  </a:lnTo>
                  <a:lnTo>
                    <a:pt x="380" y="659"/>
                  </a:lnTo>
                  <a:lnTo>
                    <a:pt x="380" y="656"/>
                  </a:lnTo>
                  <a:lnTo>
                    <a:pt x="377" y="653"/>
                  </a:lnTo>
                  <a:lnTo>
                    <a:pt x="374" y="648"/>
                  </a:lnTo>
                  <a:lnTo>
                    <a:pt x="369" y="643"/>
                  </a:lnTo>
                  <a:lnTo>
                    <a:pt x="369" y="640"/>
                  </a:lnTo>
                  <a:lnTo>
                    <a:pt x="361" y="629"/>
                  </a:lnTo>
                  <a:lnTo>
                    <a:pt x="358" y="629"/>
                  </a:lnTo>
                  <a:lnTo>
                    <a:pt x="356" y="627"/>
                  </a:lnTo>
                  <a:lnTo>
                    <a:pt x="350" y="619"/>
                  </a:lnTo>
                  <a:lnTo>
                    <a:pt x="350" y="616"/>
                  </a:lnTo>
                  <a:lnTo>
                    <a:pt x="348" y="614"/>
                  </a:lnTo>
                  <a:lnTo>
                    <a:pt x="345" y="614"/>
                  </a:lnTo>
                  <a:lnTo>
                    <a:pt x="345" y="611"/>
                  </a:lnTo>
                  <a:lnTo>
                    <a:pt x="348" y="608"/>
                  </a:lnTo>
                  <a:lnTo>
                    <a:pt x="348" y="606"/>
                  </a:lnTo>
                  <a:lnTo>
                    <a:pt x="350" y="606"/>
                  </a:lnTo>
                  <a:lnTo>
                    <a:pt x="350" y="603"/>
                  </a:lnTo>
                  <a:lnTo>
                    <a:pt x="350" y="606"/>
                  </a:lnTo>
                  <a:lnTo>
                    <a:pt x="353" y="608"/>
                  </a:lnTo>
                  <a:lnTo>
                    <a:pt x="356" y="606"/>
                  </a:lnTo>
                  <a:lnTo>
                    <a:pt x="358" y="603"/>
                  </a:lnTo>
                  <a:lnTo>
                    <a:pt x="361" y="603"/>
                  </a:lnTo>
                  <a:lnTo>
                    <a:pt x="364" y="600"/>
                  </a:lnTo>
                  <a:lnTo>
                    <a:pt x="361" y="600"/>
                  </a:lnTo>
                  <a:lnTo>
                    <a:pt x="364" y="600"/>
                  </a:lnTo>
                  <a:lnTo>
                    <a:pt x="366" y="600"/>
                  </a:lnTo>
                  <a:lnTo>
                    <a:pt x="366" y="598"/>
                  </a:lnTo>
                  <a:lnTo>
                    <a:pt x="369" y="600"/>
                  </a:lnTo>
                  <a:lnTo>
                    <a:pt x="372" y="600"/>
                  </a:lnTo>
                  <a:lnTo>
                    <a:pt x="374" y="600"/>
                  </a:lnTo>
                  <a:lnTo>
                    <a:pt x="377" y="598"/>
                  </a:lnTo>
                  <a:lnTo>
                    <a:pt x="380" y="600"/>
                  </a:lnTo>
                  <a:lnTo>
                    <a:pt x="382" y="600"/>
                  </a:lnTo>
                  <a:lnTo>
                    <a:pt x="382" y="598"/>
                  </a:lnTo>
                  <a:lnTo>
                    <a:pt x="385" y="598"/>
                  </a:lnTo>
                  <a:lnTo>
                    <a:pt x="382" y="598"/>
                  </a:lnTo>
                  <a:lnTo>
                    <a:pt x="382" y="595"/>
                  </a:lnTo>
                  <a:lnTo>
                    <a:pt x="382" y="592"/>
                  </a:lnTo>
                  <a:lnTo>
                    <a:pt x="385" y="590"/>
                  </a:lnTo>
                  <a:lnTo>
                    <a:pt x="382" y="590"/>
                  </a:lnTo>
                  <a:lnTo>
                    <a:pt x="382" y="587"/>
                  </a:lnTo>
                  <a:lnTo>
                    <a:pt x="380" y="587"/>
                  </a:lnTo>
                  <a:lnTo>
                    <a:pt x="380" y="584"/>
                  </a:lnTo>
                  <a:lnTo>
                    <a:pt x="377" y="582"/>
                  </a:lnTo>
                  <a:lnTo>
                    <a:pt x="377" y="571"/>
                  </a:lnTo>
                  <a:lnTo>
                    <a:pt x="374" y="571"/>
                  </a:lnTo>
                  <a:lnTo>
                    <a:pt x="374" y="568"/>
                  </a:lnTo>
                  <a:lnTo>
                    <a:pt x="369" y="563"/>
                  </a:lnTo>
                  <a:lnTo>
                    <a:pt x="366" y="560"/>
                  </a:lnTo>
                  <a:lnTo>
                    <a:pt x="364" y="558"/>
                  </a:lnTo>
                  <a:lnTo>
                    <a:pt x="361" y="558"/>
                  </a:lnTo>
                  <a:lnTo>
                    <a:pt x="364" y="555"/>
                  </a:lnTo>
                  <a:lnTo>
                    <a:pt x="364" y="552"/>
                  </a:lnTo>
                  <a:lnTo>
                    <a:pt x="364" y="550"/>
                  </a:lnTo>
                  <a:lnTo>
                    <a:pt x="358" y="550"/>
                  </a:lnTo>
                  <a:lnTo>
                    <a:pt x="356" y="547"/>
                  </a:lnTo>
                  <a:lnTo>
                    <a:pt x="353" y="544"/>
                  </a:lnTo>
                  <a:lnTo>
                    <a:pt x="353" y="542"/>
                  </a:lnTo>
                  <a:lnTo>
                    <a:pt x="350" y="544"/>
                  </a:lnTo>
                  <a:lnTo>
                    <a:pt x="348" y="544"/>
                  </a:lnTo>
                  <a:lnTo>
                    <a:pt x="345" y="544"/>
                  </a:lnTo>
                  <a:lnTo>
                    <a:pt x="342" y="544"/>
                  </a:lnTo>
                  <a:lnTo>
                    <a:pt x="340" y="544"/>
                  </a:lnTo>
                  <a:lnTo>
                    <a:pt x="337" y="544"/>
                  </a:lnTo>
                  <a:lnTo>
                    <a:pt x="337" y="542"/>
                  </a:lnTo>
                  <a:lnTo>
                    <a:pt x="334" y="542"/>
                  </a:lnTo>
                  <a:lnTo>
                    <a:pt x="332" y="542"/>
                  </a:lnTo>
                  <a:lnTo>
                    <a:pt x="329" y="542"/>
                  </a:lnTo>
                  <a:lnTo>
                    <a:pt x="326" y="547"/>
                  </a:lnTo>
                  <a:lnTo>
                    <a:pt x="324" y="550"/>
                  </a:lnTo>
                  <a:lnTo>
                    <a:pt x="321" y="547"/>
                  </a:lnTo>
                  <a:lnTo>
                    <a:pt x="319" y="552"/>
                  </a:lnTo>
                  <a:lnTo>
                    <a:pt x="311" y="563"/>
                  </a:lnTo>
                  <a:lnTo>
                    <a:pt x="308" y="563"/>
                  </a:lnTo>
                  <a:lnTo>
                    <a:pt x="305" y="563"/>
                  </a:lnTo>
                  <a:lnTo>
                    <a:pt x="303" y="563"/>
                  </a:lnTo>
                  <a:lnTo>
                    <a:pt x="300" y="563"/>
                  </a:lnTo>
                  <a:lnTo>
                    <a:pt x="297" y="563"/>
                  </a:lnTo>
                  <a:lnTo>
                    <a:pt x="295" y="563"/>
                  </a:lnTo>
                  <a:lnTo>
                    <a:pt x="289" y="563"/>
                  </a:lnTo>
                  <a:lnTo>
                    <a:pt x="287" y="563"/>
                  </a:lnTo>
                  <a:lnTo>
                    <a:pt x="281" y="563"/>
                  </a:lnTo>
                  <a:lnTo>
                    <a:pt x="279" y="563"/>
                  </a:lnTo>
                  <a:lnTo>
                    <a:pt x="276" y="563"/>
                  </a:lnTo>
                  <a:lnTo>
                    <a:pt x="273" y="563"/>
                  </a:lnTo>
                  <a:lnTo>
                    <a:pt x="265" y="560"/>
                  </a:lnTo>
                  <a:lnTo>
                    <a:pt x="263" y="560"/>
                  </a:lnTo>
                  <a:lnTo>
                    <a:pt x="257" y="560"/>
                  </a:lnTo>
                  <a:lnTo>
                    <a:pt x="231" y="539"/>
                  </a:lnTo>
                  <a:lnTo>
                    <a:pt x="228" y="539"/>
                  </a:lnTo>
                  <a:lnTo>
                    <a:pt x="226" y="536"/>
                  </a:lnTo>
                  <a:lnTo>
                    <a:pt x="223" y="534"/>
                  </a:lnTo>
                  <a:lnTo>
                    <a:pt x="220" y="531"/>
                  </a:lnTo>
                  <a:lnTo>
                    <a:pt x="218" y="529"/>
                  </a:lnTo>
                  <a:lnTo>
                    <a:pt x="212" y="526"/>
                  </a:lnTo>
                  <a:lnTo>
                    <a:pt x="212" y="523"/>
                  </a:lnTo>
                  <a:lnTo>
                    <a:pt x="210" y="523"/>
                  </a:lnTo>
                  <a:lnTo>
                    <a:pt x="207" y="521"/>
                  </a:lnTo>
                  <a:lnTo>
                    <a:pt x="204" y="518"/>
                  </a:lnTo>
                  <a:lnTo>
                    <a:pt x="202" y="518"/>
                  </a:lnTo>
                  <a:lnTo>
                    <a:pt x="202" y="515"/>
                  </a:lnTo>
                  <a:lnTo>
                    <a:pt x="194" y="510"/>
                  </a:lnTo>
                  <a:lnTo>
                    <a:pt x="188" y="507"/>
                  </a:lnTo>
                  <a:lnTo>
                    <a:pt x="188" y="505"/>
                  </a:lnTo>
                  <a:lnTo>
                    <a:pt x="186" y="505"/>
                  </a:lnTo>
                  <a:lnTo>
                    <a:pt x="183" y="502"/>
                  </a:lnTo>
                  <a:lnTo>
                    <a:pt x="181" y="499"/>
                  </a:lnTo>
                  <a:lnTo>
                    <a:pt x="175" y="494"/>
                  </a:lnTo>
                  <a:lnTo>
                    <a:pt x="173" y="494"/>
                  </a:lnTo>
                  <a:lnTo>
                    <a:pt x="151" y="494"/>
                  </a:lnTo>
                  <a:lnTo>
                    <a:pt x="151" y="486"/>
                  </a:lnTo>
                  <a:lnTo>
                    <a:pt x="151" y="483"/>
                  </a:lnTo>
                  <a:lnTo>
                    <a:pt x="149" y="481"/>
                  </a:lnTo>
                  <a:lnTo>
                    <a:pt x="149" y="478"/>
                  </a:lnTo>
                  <a:lnTo>
                    <a:pt x="149" y="475"/>
                  </a:lnTo>
                  <a:lnTo>
                    <a:pt x="149" y="473"/>
                  </a:lnTo>
                  <a:lnTo>
                    <a:pt x="149" y="470"/>
                  </a:lnTo>
                  <a:lnTo>
                    <a:pt x="149" y="465"/>
                  </a:lnTo>
                  <a:lnTo>
                    <a:pt x="149" y="459"/>
                  </a:lnTo>
                  <a:lnTo>
                    <a:pt x="149" y="457"/>
                  </a:lnTo>
                  <a:lnTo>
                    <a:pt x="149" y="446"/>
                  </a:lnTo>
                  <a:lnTo>
                    <a:pt x="149" y="436"/>
                  </a:lnTo>
                  <a:lnTo>
                    <a:pt x="149" y="433"/>
                  </a:lnTo>
                  <a:lnTo>
                    <a:pt x="149" y="425"/>
                  </a:lnTo>
                  <a:lnTo>
                    <a:pt x="151" y="425"/>
                  </a:lnTo>
                  <a:lnTo>
                    <a:pt x="154" y="425"/>
                  </a:lnTo>
                  <a:lnTo>
                    <a:pt x="157" y="425"/>
                  </a:lnTo>
                  <a:lnTo>
                    <a:pt x="162" y="425"/>
                  </a:lnTo>
                  <a:lnTo>
                    <a:pt x="162" y="428"/>
                  </a:lnTo>
                  <a:lnTo>
                    <a:pt x="165" y="428"/>
                  </a:lnTo>
                  <a:lnTo>
                    <a:pt x="167" y="428"/>
                  </a:lnTo>
                  <a:lnTo>
                    <a:pt x="167" y="430"/>
                  </a:lnTo>
                  <a:lnTo>
                    <a:pt x="170" y="430"/>
                  </a:lnTo>
                  <a:lnTo>
                    <a:pt x="173" y="433"/>
                  </a:lnTo>
                  <a:lnTo>
                    <a:pt x="175" y="433"/>
                  </a:lnTo>
                  <a:lnTo>
                    <a:pt x="178" y="433"/>
                  </a:lnTo>
                  <a:lnTo>
                    <a:pt x="178" y="436"/>
                  </a:lnTo>
                  <a:lnTo>
                    <a:pt x="183" y="436"/>
                  </a:lnTo>
                  <a:lnTo>
                    <a:pt x="186" y="436"/>
                  </a:lnTo>
                  <a:lnTo>
                    <a:pt x="186" y="433"/>
                  </a:lnTo>
                  <a:lnTo>
                    <a:pt x="188" y="433"/>
                  </a:lnTo>
                  <a:lnTo>
                    <a:pt x="188" y="430"/>
                  </a:lnTo>
                  <a:lnTo>
                    <a:pt x="188" y="428"/>
                  </a:lnTo>
                  <a:lnTo>
                    <a:pt x="188" y="425"/>
                  </a:lnTo>
                  <a:lnTo>
                    <a:pt x="191" y="425"/>
                  </a:lnTo>
                  <a:lnTo>
                    <a:pt x="191" y="428"/>
                  </a:lnTo>
                  <a:lnTo>
                    <a:pt x="191" y="430"/>
                  </a:lnTo>
                  <a:lnTo>
                    <a:pt x="194" y="433"/>
                  </a:lnTo>
                  <a:lnTo>
                    <a:pt x="196" y="430"/>
                  </a:lnTo>
                  <a:lnTo>
                    <a:pt x="199" y="430"/>
                  </a:lnTo>
                  <a:lnTo>
                    <a:pt x="202" y="430"/>
                  </a:lnTo>
                  <a:lnTo>
                    <a:pt x="204" y="428"/>
                  </a:lnTo>
                  <a:lnTo>
                    <a:pt x="202" y="428"/>
                  </a:lnTo>
                  <a:lnTo>
                    <a:pt x="196" y="422"/>
                  </a:lnTo>
                  <a:lnTo>
                    <a:pt x="194" y="422"/>
                  </a:lnTo>
                  <a:lnTo>
                    <a:pt x="191" y="422"/>
                  </a:lnTo>
                  <a:lnTo>
                    <a:pt x="188" y="422"/>
                  </a:lnTo>
                  <a:lnTo>
                    <a:pt x="186" y="422"/>
                  </a:lnTo>
                  <a:lnTo>
                    <a:pt x="183" y="420"/>
                  </a:lnTo>
                  <a:lnTo>
                    <a:pt x="181" y="420"/>
                  </a:lnTo>
                  <a:lnTo>
                    <a:pt x="181" y="417"/>
                  </a:lnTo>
                  <a:lnTo>
                    <a:pt x="175" y="417"/>
                  </a:lnTo>
                  <a:lnTo>
                    <a:pt x="170" y="412"/>
                  </a:lnTo>
                  <a:lnTo>
                    <a:pt x="167" y="409"/>
                  </a:lnTo>
                  <a:lnTo>
                    <a:pt x="165" y="409"/>
                  </a:lnTo>
                  <a:lnTo>
                    <a:pt x="159" y="406"/>
                  </a:lnTo>
                  <a:lnTo>
                    <a:pt x="159" y="404"/>
                  </a:lnTo>
                  <a:lnTo>
                    <a:pt x="157" y="404"/>
                  </a:lnTo>
                  <a:lnTo>
                    <a:pt x="154" y="404"/>
                  </a:lnTo>
                  <a:lnTo>
                    <a:pt x="154" y="401"/>
                  </a:lnTo>
                  <a:lnTo>
                    <a:pt x="154" y="398"/>
                  </a:lnTo>
                  <a:lnTo>
                    <a:pt x="154" y="396"/>
                  </a:lnTo>
                  <a:lnTo>
                    <a:pt x="154" y="393"/>
                  </a:lnTo>
                  <a:lnTo>
                    <a:pt x="151" y="390"/>
                  </a:lnTo>
                  <a:lnTo>
                    <a:pt x="151" y="388"/>
                  </a:lnTo>
                  <a:lnTo>
                    <a:pt x="149" y="388"/>
                  </a:lnTo>
                  <a:lnTo>
                    <a:pt x="146" y="388"/>
                  </a:lnTo>
                  <a:lnTo>
                    <a:pt x="143" y="388"/>
                  </a:lnTo>
                  <a:lnTo>
                    <a:pt x="143" y="385"/>
                  </a:lnTo>
                  <a:lnTo>
                    <a:pt x="141" y="385"/>
                  </a:lnTo>
                  <a:lnTo>
                    <a:pt x="138" y="382"/>
                  </a:lnTo>
                  <a:lnTo>
                    <a:pt x="135" y="382"/>
                  </a:lnTo>
                  <a:lnTo>
                    <a:pt x="135" y="380"/>
                  </a:lnTo>
                  <a:lnTo>
                    <a:pt x="127" y="380"/>
                  </a:lnTo>
                  <a:lnTo>
                    <a:pt x="125" y="380"/>
                  </a:lnTo>
                  <a:lnTo>
                    <a:pt x="122" y="380"/>
                  </a:lnTo>
                  <a:lnTo>
                    <a:pt x="119" y="380"/>
                  </a:lnTo>
                  <a:lnTo>
                    <a:pt x="114" y="377"/>
                  </a:lnTo>
                  <a:lnTo>
                    <a:pt x="111" y="374"/>
                  </a:lnTo>
                  <a:lnTo>
                    <a:pt x="111" y="372"/>
                  </a:lnTo>
                  <a:lnTo>
                    <a:pt x="111" y="369"/>
                  </a:lnTo>
                  <a:lnTo>
                    <a:pt x="114" y="369"/>
                  </a:lnTo>
                  <a:lnTo>
                    <a:pt x="111" y="369"/>
                  </a:lnTo>
                  <a:lnTo>
                    <a:pt x="109" y="366"/>
                  </a:lnTo>
                  <a:lnTo>
                    <a:pt x="106" y="366"/>
                  </a:lnTo>
                  <a:lnTo>
                    <a:pt x="101" y="366"/>
                  </a:lnTo>
                  <a:lnTo>
                    <a:pt x="93" y="366"/>
                  </a:lnTo>
                  <a:lnTo>
                    <a:pt x="90" y="366"/>
                  </a:lnTo>
                  <a:lnTo>
                    <a:pt x="88" y="366"/>
                  </a:lnTo>
                  <a:lnTo>
                    <a:pt x="85" y="366"/>
                  </a:lnTo>
                  <a:lnTo>
                    <a:pt x="82" y="366"/>
                  </a:lnTo>
                  <a:lnTo>
                    <a:pt x="80" y="364"/>
                  </a:lnTo>
                  <a:lnTo>
                    <a:pt x="77" y="361"/>
                  </a:lnTo>
                  <a:lnTo>
                    <a:pt x="77" y="359"/>
                  </a:lnTo>
                  <a:lnTo>
                    <a:pt x="80" y="356"/>
                  </a:lnTo>
                  <a:lnTo>
                    <a:pt x="82" y="356"/>
                  </a:lnTo>
                  <a:lnTo>
                    <a:pt x="82" y="353"/>
                  </a:lnTo>
                  <a:lnTo>
                    <a:pt x="82" y="351"/>
                  </a:lnTo>
                  <a:lnTo>
                    <a:pt x="80" y="351"/>
                  </a:lnTo>
                  <a:lnTo>
                    <a:pt x="77" y="348"/>
                  </a:lnTo>
                  <a:lnTo>
                    <a:pt x="74" y="348"/>
                  </a:lnTo>
                  <a:lnTo>
                    <a:pt x="74" y="345"/>
                  </a:lnTo>
                  <a:lnTo>
                    <a:pt x="72" y="343"/>
                  </a:lnTo>
                  <a:lnTo>
                    <a:pt x="69" y="343"/>
                  </a:lnTo>
                  <a:lnTo>
                    <a:pt x="69" y="340"/>
                  </a:lnTo>
                  <a:lnTo>
                    <a:pt x="66" y="340"/>
                  </a:lnTo>
                  <a:lnTo>
                    <a:pt x="64" y="337"/>
                  </a:lnTo>
                  <a:lnTo>
                    <a:pt x="64" y="335"/>
                  </a:lnTo>
                  <a:lnTo>
                    <a:pt x="64" y="332"/>
                  </a:lnTo>
                  <a:lnTo>
                    <a:pt x="61" y="332"/>
                  </a:lnTo>
                  <a:lnTo>
                    <a:pt x="58" y="329"/>
                  </a:lnTo>
                  <a:lnTo>
                    <a:pt x="56" y="327"/>
                  </a:lnTo>
                  <a:lnTo>
                    <a:pt x="56" y="324"/>
                  </a:lnTo>
                  <a:lnTo>
                    <a:pt x="56" y="321"/>
                  </a:lnTo>
                  <a:lnTo>
                    <a:pt x="56" y="319"/>
                  </a:lnTo>
                  <a:lnTo>
                    <a:pt x="56" y="316"/>
                  </a:lnTo>
                  <a:lnTo>
                    <a:pt x="56" y="319"/>
                  </a:lnTo>
                  <a:lnTo>
                    <a:pt x="53" y="319"/>
                  </a:lnTo>
                  <a:lnTo>
                    <a:pt x="50" y="319"/>
                  </a:lnTo>
                  <a:lnTo>
                    <a:pt x="50" y="316"/>
                  </a:lnTo>
                  <a:lnTo>
                    <a:pt x="50" y="313"/>
                  </a:lnTo>
                  <a:lnTo>
                    <a:pt x="45" y="311"/>
                  </a:lnTo>
                  <a:lnTo>
                    <a:pt x="45" y="308"/>
                  </a:lnTo>
                  <a:lnTo>
                    <a:pt x="42" y="308"/>
                  </a:lnTo>
                  <a:lnTo>
                    <a:pt x="42" y="305"/>
                  </a:lnTo>
                  <a:lnTo>
                    <a:pt x="40" y="300"/>
                  </a:lnTo>
                  <a:lnTo>
                    <a:pt x="40" y="297"/>
                  </a:lnTo>
                  <a:lnTo>
                    <a:pt x="40" y="295"/>
                  </a:lnTo>
                  <a:lnTo>
                    <a:pt x="40" y="292"/>
                  </a:lnTo>
                  <a:lnTo>
                    <a:pt x="37" y="292"/>
                  </a:lnTo>
                  <a:lnTo>
                    <a:pt x="35" y="287"/>
                  </a:lnTo>
                  <a:lnTo>
                    <a:pt x="35" y="284"/>
                  </a:lnTo>
                  <a:lnTo>
                    <a:pt x="37" y="279"/>
                  </a:lnTo>
                  <a:lnTo>
                    <a:pt x="40" y="276"/>
                  </a:lnTo>
                  <a:lnTo>
                    <a:pt x="40" y="271"/>
                  </a:lnTo>
                  <a:lnTo>
                    <a:pt x="42" y="266"/>
                  </a:lnTo>
                  <a:lnTo>
                    <a:pt x="42" y="263"/>
                  </a:lnTo>
                  <a:lnTo>
                    <a:pt x="40" y="258"/>
                  </a:lnTo>
                  <a:lnTo>
                    <a:pt x="37" y="255"/>
                  </a:lnTo>
                  <a:lnTo>
                    <a:pt x="35" y="252"/>
                  </a:lnTo>
                  <a:lnTo>
                    <a:pt x="32" y="252"/>
                  </a:lnTo>
                  <a:lnTo>
                    <a:pt x="32" y="250"/>
                  </a:lnTo>
                  <a:lnTo>
                    <a:pt x="29" y="247"/>
                  </a:lnTo>
                  <a:lnTo>
                    <a:pt x="29" y="244"/>
                  </a:lnTo>
                  <a:lnTo>
                    <a:pt x="27" y="244"/>
                  </a:lnTo>
                  <a:lnTo>
                    <a:pt x="24" y="244"/>
                  </a:lnTo>
                  <a:lnTo>
                    <a:pt x="19" y="242"/>
                  </a:lnTo>
                  <a:lnTo>
                    <a:pt x="16" y="239"/>
                  </a:lnTo>
                  <a:lnTo>
                    <a:pt x="13" y="234"/>
                  </a:lnTo>
                  <a:lnTo>
                    <a:pt x="11" y="231"/>
                  </a:lnTo>
                  <a:lnTo>
                    <a:pt x="8" y="228"/>
                  </a:lnTo>
                  <a:lnTo>
                    <a:pt x="3" y="226"/>
                  </a:lnTo>
                  <a:lnTo>
                    <a:pt x="0" y="220"/>
                  </a:lnTo>
                  <a:lnTo>
                    <a:pt x="0" y="218"/>
                  </a:lnTo>
                  <a:lnTo>
                    <a:pt x="0" y="215"/>
                  </a:lnTo>
                  <a:lnTo>
                    <a:pt x="0" y="212"/>
                  </a:lnTo>
                  <a:lnTo>
                    <a:pt x="0" y="204"/>
                  </a:lnTo>
                  <a:lnTo>
                    <a:pt x="8" y="189"/>
                  </a:lnTo>
                  <a:lnTo>
                    <a:pt x="11" y="178"/>
                  </a:lnTo>
                  <a:lnTo>
                    <a:pt x="11" y="175"/>
                  </a:lnTo>
                  <a:lnTo>
                    <a:pt x="11" y="173"/>
                  </a:lnTo>
                  <a:lnTo>
                    <a:pt x="11" y="167"/>
                  </a:lnTo>
                  <a:lnTo>
                    <a:pt x="8" y="167"/>
                  </a:lnTo>
                  <a:lnTo>
                    <a:pt x="8" y="165"/>
                  </a:lnTo>
                  <a:lnTo>
                    <a:pt x="8" y="159"/>
                  </a:lnTo>
                  <a:lnTo>
                    <a:pt x="5" y="157"/>
                  </a:lnTo>
                  <a:lnTo>
                    <a:pt x="11" y="151"/>
                  </a:lnTo>
                  <a:lnTo>
                    <a:pt x="11" y="149"/>
                  </a:lnTo>
                  <a:lnTo>
                    <a:pt x="11" y="146"/>
                  </a:lnTo>
                  <a:lnTo>
                    <a:pt x="11" y="143"/>
                  </a:lnTo>
                  <a:lnTo>
                    <a:pt x="11" y="130"/>
                  </a:lnTo>
                  <a:lnTo>
                    <a:pt x="13" y="130"/>
                  </a:lnTo>
                  <a:lnTo>
                    <a:pt x="19" y="130"/>
                  </a:lnTo>
                  <a:lnTo>
                    <a:pt x="21" y="130"/>
                  </a:lnTo>
                  <a:lnTo>
                    <a:pt x="24" y="130"/>
                  </a:lnTo>
                  <a:lnTo>
                    <a:pt x="27" y="130"/>
                  </a:lnTo>
                  <a:lnTo>
                    <a:pt x="29" y="130"/>
                  </a:lnTo>
                  <a:lnTo>
                    <a:pt x="32" y="130"/>
                  </a:lnTo>
                  <a:lnTo>
                    <a:pt x="32" y="133"/>
                  </a:lnTo>
                  <a:lnTo>
                    <a:pt x="35" y="133"/>
                  </a:lnTo>
                  <a:lnTo>
                    <a:pt x="37" y="133"/>
                  </a:lnTo>
                  <a:lnTo>
                    <a:pt x="42" y="133"/>
                  </a:lnTo>
                  <a:lnTo>
                    <a:pt x="45" y="133"/>
                  </a:lnTo>
                  <a:lnTo>
                    <a:pt x="48" y="133"/>
                  </a:lnTo>
                  <a:lnTo>
                    <a:pt x="50" y="130"/>
                  </a:lnTo>
                  <a:lnTo>
                    <a:pt x="53" y="130"/>
                  </a:lnTo>
                  <a:lnTo>
                    <a:pt x="56" y="130"/>
                  </a:lnTo>
                  <a:lnTo>
                    <a:pt x="61" y="127"/>
                  </a:lnTo>
                  <a:lnTo>
                    <a:pt x="64" y="127"/>
                  </a:lnTo>
                  <a:lnTo>
                    <a:pt x="66" y="130"/>
                  </a:lnTo>
                  <a:lnTo>
                    <a:pt x="72" y="130"/>
                  </a:lnTo>
                  <a:lnTo>
                    <a:pt x="74" y="130"/>
                  </a:lnTo>
                  <a:lnTo>
                    <a:pt x="77" y="130"/>
                  </a:lnTo>
                  <a:lnTo>
                    <a:pt x="77" y="133"/>
                  </a:lnTo>
                  <a:lnTo>
                    <a:pt x="80" y="133"/>
                  </a:lnTo>
                  <a:lnTo>
                    <a:pt x="82" y="133"/>
                  </a:lnTo>
                  <a:lnTo>
                    <a:pt x="85" y="135"/>
                  </a:lnTo>
                  <a:lnTo>
                    <a:pt x="90" y="135"/>
                  </a:lnTo>
                  <a:lnTo>
                    <a:pt x="96" y="135"/>
                  </a:lnTo>
                  <a:lnTo>
                    <a:pt x="96" y="138"/>
                  </a:lnTo>
                  <a:lnTo>
                    <a:pt x="98" y="138"/>
                  </a:lnTo>
                  <a:lnTo>
                    <a:pt x="98" y="135"/>
                  </a:lnTo>
                  <a:lnTo>
                    <a:pt x="101" y="135"/>
                  </a:lnTo>
                  <a:lnTo>
                    <a:pt x="104" y="135"/>
                  </a:lnTo>
                  <a:lnTo>
                    <a:pt x="106" y="135"/>
                  </a:lnTo>
                  <a:lnTo>
                    <a:pt x="109" y="135"/>
                  </a:lnTo>
                  <a:lnTo>
                    <a:pt x="111" y="133"/>
                  </a:lnTo>
                  <a:lnTo>
                    <a:pt x="117" y="133"/>
                  </a:lnTo>
                  <a:lnTo>
                    <a:pt x="119" y="133"/>
                  </a:lnTo>
                  <a:lnTo>
                    <a:pt x="125" y="133"/>
                  </a:lnTo>
                  <a:lnTo>
                    <a:pt x="130" y="133"/>
                  </a:lnTo>
                  <a:lnTo>
                    <a:pt x="133" y="133"/>
                  </a:lnTo>
                  <a:lnTo>
                    <a:pt x="138" y="133"/>
                  </a:lnTo>
                  <a:lnTo>
                    <a:pt x="141" y="133"/>
                  </a:lnTo>
                  <a:lnTo>
                    <a:pt x="143" y="133"/>
                  </a:lnTo>
                  <a:lnTo>
                    <a:pt x="146" y="130"/>
                  </a:lnTo>
                  <a:lnTo>
                    <a:pt x="149" y="130"/>
                  </a:lnTo>
                  <a:lnTo>
                    <a:pt x="151" y="127"/>
                  </a:lnTo>
                  <a:lnTo>
                    <a:pt x="157" y="122"/>
                  </a:lnTo>
                  <a:lnTo>
                    <a:pt x="159" y="122"/>
                  </a:lnTo>
                  <a:lnTo>
                    <a:pt x="159" y="119"/>
                  </a:lnTo>
                  <a:lnTo>
                    <a:pt x="162" y="117"/>
                  </a:lnTo>
                  <a:lnTo>
                    <a:pt x="165" y="114"/>
                  </a:lnTo>
                  <a:lnTo>
                    <a:pt x="167" y="111"/>
                  </a:lnTo>
                  <a:lnTo>
                    <a:pt x="170" y="111"/>
                  </a:lnTo>
                  <a:lnTo>
                    <a:pt x="175" y="109"/>
                  </a:lnTo>
                  <a:lnTo>
                    <a:pt x="178" y="104"/>
                  </a:lnTo>
                  <a:lnTo>
                    <a:pt x="181" y="104"/>
                  </a:lnTo>
                  <a:lnTo>
                    <a:pt x="181" y="101"/>
                  </a:lnTo>
                  <a:lnTo>
                    <a:pt x="186" y="96"/>
                  </a:lnTo>
                  <a:lnTo>
                    <a:pt x="188" y="93"/>
                  </a:lnTo>
                  <a:lnTo>
                    <a:pt x="191" y="90"/>
                  </a:lnTo>
                  <a:lnTo>
                    <a:pt x="194" y="88"/>
                  </a:lnTo>
                  <a:lnTo>
                    <a:pt x="196" y="85"/>
                  </a:lnTo>
                  <a:lnTo>
                    <a:pt x="202" y="82"/>
                  </a:lnTo>
                  <a:lnTo>
                    <a:pt x="204" y="80"/>
                  </a:lnTo>
                  <a:lnTo>
                    <a:pt x="207" y="77"/>
                  </a:lnTo>
                  <a:lnTo>
                    <a:pt x="210" y="74"/>
                  </a:lnTo>
                  <a:lnTo>
                    <a:pt x="212" y="74"/>
                  </a:lnTo>
                  <a:lnTo>
                    <a:pt x="215" y="74"/>
                  </a:lnTo>
                  <a:lnTo>
                    <a:pt x="218" y="74"/>
                  </a:lnTo>
                  <a:lnTo>
                    <a:pt x="220" y="74"/>
                  </a:lnTo>
                  <a:lnTo>
                    <a:pt x="226" y="74"/>
                  </a:lnTo>
                  <a:lnTo>
                    <a:pt x="228" y="74"/>
                  </a:lnTo>
                  <a:lnTo>
                    <a:pt x="231" y="74"/>
                  </a:lnTo>
                  <a:lnTo>
                    <a:pt x="234" y="74"/>
                  </a:lnTo>
                  <a:lnTo>
                    <a:pt x="239" y="74"/>
                  </a:lnTo>
                  <a:lnTo>
                    <a:pt x="242" y="74"/>
                  </a:lnTo>
                  <a:lnTo>
                    <a:pt x="244" y="74"/>
                  </a:lnTo>
                  <a:lnTo>
                    <a:pt x="247" y="72"/>
                  </a:lnTo>
                  <a:lnTo>
                    <a:pt x="252" y="72"/>
                  </a:lnTo>
                  <a:lnTo>
                    <a:pt x="255" y="72"/>
                  </a:lnTo>
                  <a:lnTo>
                    <a:pt x="257" y="72"/>
                  </a:lnTo>
                  <a:lnTo>
                    <a:pt x="260" y="72"/>
                  </a:lnTo>
                  <a:lnTo>
                    <a:pt x="263" y="72"/>
                  </a:lnTo>
                  <a:lnTo>
                    <a:pt x="265" y="72"/>
                  </a:lnTo>
                  <a:lnTo>
                    <a:pt x="268" y="72"/>
                  </a:lnTo>
                  <a:lnTo>
                    <a:pt x="271" y="72"/>
                  </a:lnTo>
                  <a:lnTo>
                    <a:pt x="273" y="72"/>
                  </a:lnTo>
                  <a:lnTo>
                    <a:pt x="276" y="72"/>
                  </a:lnTo>
                  <a:lnTo>
                    <a:pt x="281" y="72"/>
                  </a:lnTo>
                  <a:lnTo>
                    <a:pt x="284" y="72"/>
                  </a:lnTo>
                  <a:lnTo>
                    <a:pt x="287" y="72"/>
                  </a:lnTo>
                  <a:lnTo>
                    <a:pt x="289" y="72"/>
                  </a:lnTo>
                  <a:lnTo>
                    <a:pt x="295" y="72"/>
                  </a:lnTo>
                  <a:lnTo>
                    <a:pt x="297" y="72"/>
                  </a:lnTo>
                  <a:lnTo>
                    <a:pt x="300" y="69"/>
                  </a:lnTo>
                  <a:lnTo>
                    <a:pt x="303" y="69"/>
                  </a:lnTo>
                  <a:lnTo>
                    <a:pt x="305" y="69"/>
                  </a:lnTo>
                  <a:lnTo>
                    <a:pt x="308" y="69"/>
                  </a:lnTo>
                  <a:lnTo>
                    <a:pt x="311" y="69"/>
                  </a:lnTo>
                  <a:lnTo>
                    <a:pt x="313" y="69"/>
                  </a:lnTo>
                  <a:lnTo>
                    <a:pt x="316" y="69"/>
                  </a:lnTo>
                  <a:lnTo>
                    <a:pt x="319" y="69"/>
                  </a:lnTo>
                  <a:lnTo>
                    <a:pt x="321" y="69"/>
                  </a:lnTo>
                  <a:lnTo>
                    <a:pt x="324" y="69"/>
                  </a:lnTo>
                  <a:lnTo>
                    <a:pt x="326" y="69"/>
                  </a:lnTo>
                  <a:lnTo>
                    <a:pt x="329" y="69"/>
                  </a:lnTo>
                  <a:lnTo>
                    <a:pt x="332" y="69"/>
                  </a:lnTo>
                  <a:lnTo>
                    <a:pt x="334" y="69"/>
                  </a:lnTo>
                  <a:lnTo>
                    <a:pt x="337" y="69"/>
                  </a:lnTo>
                  <a:lnTo>
                    <a:pt x="340" y="69"/>
                  </a:lnTo>
                  <a:lnTo>
                    <a:pt x="342" y="69"/>
                  </a:lnTo>
                  <a:lnTo>
                    <a:pt x="345" y="69"/>
                  </a:lnTo>
                  <a:lnTo>
                    <a:pt x="350" y="69"/>
                  </a:lnTo>
                  <a:lnTo>
                    <a:pt x="353" y="69"/>
                  </a:lnTo>
                  <a:lnTo>
                    <a:pt x="356" y="66"/>
                  </a:lnTo>
                  <a:lnTo>
                    <a:pt x="358" y="66"/>
                  </a:lnTo>
                  <a:lnTo>
                    <a:pt x="361" y="66"/>
                  </a:lnTo>
                  <a:lnTo>
                    <a:pt x="366" y="66"/>
                  </a:lnTo>
                  <a:lnTo>
                    <a:pt x="369" y="66"/>
                  </a:lnTo>
                  <a:lnTo>
                    <a:pt x="372" y="66"/>
                  </a:lnTo>
                  <a:lnTo>
                    <a:pt x="374" y="66"/>
                  </a:lnTo>
                  <a:lnTo>
                    <a:pt x="380" y="66"/>
                  </a:lnTo>
                  <a:lnTo>
                    <a:pt x="382" y="66"/>
                  </a:lnTo>
                  <a:lnTo>
                    <a:pt x="385" y="66"/>
                  </a:lnTo>
                  <a:lnTo>
                    <a:pt x="388" y="66"/>
                  </a:lnTo>
                  <a:lnTo>
                    <a:pt x="393" y="66"/>
                  </a:lnTo>
                  <a:lnTo>
                    <a:pt x="396" y="66"/>
                  </a:lnTo>
                  <a:lnTo>
                    <a:pt x="398" y="66"/>
                  </a:lnTo>
                  <a:lnTo>
                    <a:pt x="401" y="66"/>
                  </a:lnTo>
                  <a:lnTo>
                    <a:pt x="403" y="66"/>
                  </a:lnTo>
                  <a:lnTo>
                    <a:pt x="409" y="66"/>
                  </a:lnTo>
                  <a:lnTo>
                    <a:pt x="409" y="64"/>
                  </a:lnTo>
                  <a:lnTo>
                    <a:pt x="411" y="64"/>
                  </a:lnTo>
                  <a:lnTo>
                    <a:pt x="414" y="64"/>
                  </a:lnTo>
                  <a:lnTo>
                    <a:pt x="417" y="64"/>
                  </a:lnTo>
                  <a:lnTo>
                    <a:pt x="422" y="64"/>
                  </a:lnTo>
                  <a:lnTo>
                    <a:pt x="425" y="64"/>
                  </a:lnTo>
                  <a:lnTo>
                    <a:pt x="427" y="64"/>
                  </a:lnTo>
                  <a:lnTo>
                    <a:pt x="430" y="64"/>
                  </a:lnTo>
                  <a:lnTo>
                    <a:pt x="435" y="64"/>
                  </a:lnTo>
                  <a:lnTo>
                    <a:pt x="438" y="64"/>
                  </a:lnTo>
                  <a:lnTo>
                    <a:pt x="441" y="64"/>
                  </a:lnTo>
                  <a:lnTo>
                    <a:pt x="443" y="64"/>
                  </a:lnTo>
                  <a:lnTo>
                    <a:pt x="449" y="64"/>
                  </a:lnTo>
                  <a:lnTo>
                    <a:pt x="451" y="64"/>
                  </a:lnTo>
                  <a:lnTo>
                    <a:pt x="454" y="64"/>
                  </a:lnTo>
                  <a:lnTo>
                    <a:pt x="457" y="64"/>
                  </a:lnTo>
                  <a:lnTo>
                    <a:pt x="459" y="64"/>
                  </a:lnTo>
                  <a:lnTo>
                    <a:pt x="462" y="64"/>
                  </a:lnTo>
                  <a:lnTo>
                    <a:pt x="465" y="64"/>
                  </a:lnTo>
                  <a:lnTo>
                    <a:pt x="467" y="64"/>
                  </a:lnTo>
                  <a:lnTo>
                    <a:pt x="470" y="64"/>
                  </a:lnTo>
                  <a:lnTo>
                    <a:pt x="472" y="64"/>
                  </a:lnTo>
                  <a:lnTo>
                    <a:pt x="475" y="64"/>
                  </a:lnTo>
                  <a:lnTo>
                    <a:pt x="478" y="64"/>
                  </a:lnTo>
                  <a:lnTo>
                    <a:pt x="480" y="64"/>
                  </a:lnTo>
                  <a:lnTo>
                    <a:pt x="486" y="64"/>
                  </a:lnTo>
                  <a:lnTo>
                    <a:pt x="488" y="64"/>
                  </a:lnTo>
                  <a:lnTo>
                    <a:pt x="491" y="64"/>
                  </a:lnTo>
                  <a:lnTo>
                    <a:pt x="494" y="64"/>
                  </a:lnTo>
                  <a:lnTo>
                    <a:pt x="499" y="64"/>
                  </a:lnTo>
                  <a:lnTo>
                    <a:pt x="502" y="64"/>
                  </a:lnTo>
                  <a:lnTo>
                    <a:pt x="504" y="64"/>
                  </a:lnTo>
                  <a:lnTo>
                    <a:pt x="507" y="64"/>
                  </a:lnTo>
                  <a:lnTo>
                    <a:pt x="512" y="64"/>
                  </a:lnTo>
                  <a:lnTo>
                    <a:pt x="515" y="64"/>
                  </a:lnTo>
                  <a:lnTo>
                    <a:pt x="518" y="64"/>
                  </a:lnTo>
                  <a:lnTo>
                    <a:pt x="520" y="64"/>
                  </a:lnTo>
                  <a:close/>
                  <a:moveTo>
                    <a:pt x="329" y="401"/>
                  </a:moveTo>
                  <a:lnTo>
                    <a:pt x="337" y="404"/>
                  </a:lnTo>
                  <a:lnTo>
                    <a:pt x="340" y="404"/>
                  </a:lnTo>
                  <a:lnTo>
                    <a:pt x="342" y="406"/>
                  </a:lnTo>
                  <a:lnTo>
                    <a:pt x="342" y="409"/>
                  </a:lnTo>
                  <a:lnTo>
                    <a:pt x="345" y="409"/>
                  </a:lnTo>
                  <a:lnTo>
                    <a:pt x="345" y="412"/>
                  </a:lnTo>
                  <a:lnTo>
                    <a:pt x="345" y="414"/>
                  </a:lnTo>
                  <a:lnTo>
                    <a:pt x="348" y="414"/>
                  </a:lnTo>
                  <a:lnTo>
                    <a:pt x="350" y="414"/>
                  </a:lnTo>
                  <a:lnTo>
                    <a:pt x="350" y="412"/>
                  </a:lnTo>
                  <a:lnTo>
                    <a:pt x="353" y="412"/>
                  </a:lnTo>
                  <a:lnTo>
                    <a:pt x="353" y="414"/>
                  </a:lnTo>
                  <a:lnTo>
                    <a:pt x="356" y="414"/>
                  </a:lnTo>
                  <a:lnTo>
                    <a:pt x="356" y="417"/>
                  </a:lnTo>
                  <a:lnTo>
                    <a:pt x="358" y="414"/>
                  </a:lnTo>
                  <a:lnTo>
                    <a:pt x="361" y="414"/>
                  </a:lnTo>
                  <a:lnTo>
                    <a:pt x="361" y="412"/>
                  </a:lnTo>
                  <a:lnTo>
                    <a:pt x="364" y="412"/>
                  </a:lnTo>
                  <a:lnTo>
                    <a:pt x="366" y="412"/>
                  </a:lnTo>
                  <a:lnTo>
                    <a:pt x="366" y="409"/>
                  </a:lnTo>
                  <a:lnTo>
                    <a:pt x="369" y="409"/>
                  </a:lnTo>
                  <a:lnTo>
                    <a:pt x="372" y="409"/>
                  </a:lnTo>
                  <a:lnTo>
                    <a:pt x="372" y="406"/>
                  </a:lnTo>
                  <a:lnTo>
                    <a:pt x="372" y="404"/>
                  </a:lnTo>
                  <a:lnTo>
                    <a:pt x="372" y="401"/>
                  </a:lnTo>
                  <a:lnTo>
                    <a:pt x="372" y="398"/>
                  </a:lnTo>
                  <a:lnTo>
                    <a:pt x="372" y="396"/>
                  </a:lnTo>
                  <a:lnTo>
                    <a:pt x="374" y="396"/>
                  </a:lnTo>
                  <a:lnTo>
                    <a:pt x="377" y="396"/>
                  </a:lnTo>
                  <a:lnTo>
                    <a:pt x="377" y="390"/>
                  </a:lnTo>
                  <a:lnTo>
                    <a:pt x="377" y="388"/>
                  </a:lnTo>
                  <a:lnTo>
                    <a:pt x="380" y="388"/>
                  </a:lnTo>
                  <a:lnTo>
                    <a:pt x="380" y="385"/>
                  </a:lnTo>
                  <a:lnTo>
                    <a:pt x="382" y="385"/>
                  </a:lnTo>
                  <a:lnTo>
                    <a:pt x="382" y="382"/>
                  </a:lnTo>
                  <a:lnTo>
                    <a:pt x="382" y="380"/>
                  </a:lnTo>
                  <a:lnTo>
                    <a:pt x="380" y="377"/>
                  </a:lnTo>
                  <a:lnTo>
                    <a:pt x="377" y="377"/>
                  </a:lnTo>
                  <a:lnTo>
                    <a:pt x="374" y="377"/>
                  </a:lnTo>
                  <a:lnTo>
                    <a:pt x="372" y="380"/>
                  </a:lnTo>
                  <a:lnTo>
                    <a:pt x="366" y="380"/>
                  </a:lnTo>
                  <a:lnTo>
                    <a:pt x="364" y="382"/>
                  </a:lnTo>
                  <a:lnTo>
                    <a:pt x="361" y="382"/>
                  </a:lnTo>
                  <a:lnTo>
                    <a:pt x="358" y="382"/>
                  </a:lnTo>
                  <a:lnTo>
                    <a:pt x="356" y="382"/>
                  </a:lnTo>
                  <a:lnTo>
                    <a:pt x="353" y="382"/>
                  </a:lnTo>
                  <a:lnTo>
                    <a:pt x="350" y="385"/>
                  </a:lnTo>
                  <a:lnTo>
                    <a:pt x="348" y="385"/>
                  </a:lnTo>
                  <a:lnTo>
                    <a:pt x="345" y="385"/>
                  </a:lnTo>
                  <a:lnTo>
                    <a:pt x="342" y="388"/>
                  </a:lnTo>
                  <a:lnTo>
                    <a:pt x="340" y="388"/>
                  </a:lnTo>
                  <a:lnTo>
                    <a:pt x="340" y="390"/>
                  </a:lnTo>
                  <a:lnTo>
                    <a:pt x="337" y="390"/>
                  </a:lnTo>
                  <a:lnTo>
                    <a:pt x="337" y="393"/>
                  </a:lnTo>
                  <a:lnTo>
                    <a:pt x="334" y="393"/>
                  </a:lnTo>
                  <a:lnTo>
                    <a:pt x="334" y="396"/>
                  </a:lnTo>
                  <a:lnTo>
                    <a:pt x="332" y="396"/>
                  </a:lnTo>
                  <a:lnTo>
                    <a:pt x="332" y="398"/>
                  </a:lnTo>
                  <a:lnTo>
                    <a:pt x="329" y="398"/>
                  </a:lnTo>
                  <a:lnTo>
                    <a:pt x="329" y="401"/>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40884FEC-7DE3-AB0B-3BE7-F58CA40CA581}"/>
                </a:ext>
              </a:extLst>
            </p:cNvPr>
            <p:cNvSpPr>
              <a:spLocks noChangeAspect="1" noChangeArrowheads="1" noTextEdit="1"/>
            </p:cNvSpPr>
            <p:nvPr/>
          </p:nvSpPr>
          <p:spPr bwMode="auto">
            <a:xfrm>
              <a:off x="1280" y="960"/>
              <a:ext cx="3185" cy="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a:extLst>
                <a:ext uri="{FF2B5EF4-FFF2-40B4-BE49-F238E27FC236}">
                  <a16:creationId xmlns:a16="http://schemas.microsoft.com/office/drawing/2014/main" id="{6DF5CDFA-393F-F4EC-6155-1557B0BD682E}"/>
                </a:ext>
              </a:extLst>
            </p:cNvPr>
            <p:cNvSpPr>
              <a:spLocks/>
            </p:cNvSpPr>
            <p:nvPr/>
          </p:nvSpPr>
          <p:spPr bwMode="auto">
            <a:xfrm>
              <a:off x="2169" y="1072"/>
              <a:ext cx="2150" cy="1503"/>
            </a:xfrm>
            <a:custGeom>
              <a:avLst/>
              <a:gdLst>
                <a:gd name="T0" fmla="*/ 359 w 2150"/>
                <a:gd name="T1" fmla="*/ 682 h 1503"/>
                <a:gd name="T2" fmla="*/ 430 w 2150"/>
                <a:gd name="T3" fmla="*/ 616 h 1503"/>
                <a:gd name="T4" fmla="*/ 489 w 2150"/>
                <a:gd name="T5" fmla="*/ 560 h 1503"/>
                <a:gd name="T6" fmla="*/ 536 w 2150"/>
                <a:gd name="T7" fmla="*/ 515 h 1503"/>
                <a:gd name="T8" fmla="*/ 608 w 2150"/>
                <a:gd name="T9" fmla="*/ 454 h 1503"/>
                <a:gd name="T10" fmla="*/ 701 w 2150"/>
                <a:gd name="T11" fmla="*/ 403 h 1503"/>
                <a:gd name="T12" fmla="*/ 797 w 2150"/>
                <a:gd name="T13" fmla="*/ 350 h 1503"/>
                <a:gd name="T14" fmla="*/ 873 w 2150"/>
                <a:gd name="T15" fmla="*/ 308 h 1503"/>
                <a:gd name="T16" fmla="*/ 937 w 2150"/>
                <a:gd name="T17" fmla="*/ 271 h 1503"/>
                <a:gd name="T18" fmla="*/ 1004 w 2150"/>
                <a:gd name="T19" fmla="*/ 233 h 1503"/>
                <a:gd name="T20" fmla="*/ 1078 w 2150"/>
                <a:gd name="T21" fmla="*/ 193 h 1503"/>
                <a:gd name="T22" fmla="*/ 1136 w 2150"/>
                <a:gd name="T23" fmla="*/ 162 h 1503"/>
                <a:gd name="T24" fmla="*/ 1189 w 2150"/>
                <a:gd name="T25" fmla="*/ 132 h 1503"/>
                <a:gd name="T26" fmla="*/ 1274 w 2150"/>
                <a:gd name="T27" fmla="*/ 82 h 1503"/>
                <a:gd name="T28" fmla="*/ 1365 w 2150"/>
                <a:gd name="T29" fmla="*/ 31 h 1503"/>
                <a:gd name="T30" fmla="*/ 1410 w 2150"/>
                <a:gd name="T31" fmla="*/ 5 h 1503"/>
                <a:gd name="T32" fmla="*/ 1489 w 2150"/>
                <a:gd name="T33" fmla="*/ 18 h 1503"/>
                <a:gd name="T34" fmla="*/ 1553 w 2150"/>
                <a:gd name="T35" fmla="*/ 31 h 1503"/>
                <a:gd name="T36" fmla="*/ 1638 w 2150"/>
                <a:gd name="T37" fmla="*/ 50 h 1503"/>
                <a:gd name="T38" fmla="*/ 1699 w 2150"/>
                <a:gd name="T39" fmla="*/ 66 h 1503"/>
                <a:gd name="T40" fmla="*/ 1763 w 2150"/>
                <a:gd name="T41" fmla="*/ 114 h 1503"/>
                <a:gd name="T42" fmla="*/ 1816 w 2150"/>
                <a:gd name="T43" fmla="*/ 156 h 1503"/>
                <a:gd name="T44" fmla="*/ 1898 w 2150"/>
                <a:gd name="T45" fmla="*/ 127 h 1503"/>
                <a:gd name="T46" fmla="*/ 1951 w 2150"/>
                <a:gd name="T47" fmla="*/ 106 h 1503"/>
                <a:gd name="T48" fmla="*/ 1975 w 2150"/>
                <a:gd name="T49" fmla="*/ 127 h 1503"/>
                <a:gd name="T50" fmla="*/ 1996 w 2150"/>
                <a:gd name="T51" fmla="*/ 236 h 1503"/>
                <a:gd name="T52" fmla="*/ 2004 w 2150"/>
                <a:gd name="T53" fmla="*/ 324 h 1503"/>
                <a:gd name="T54" fmla="*/ 2057 w 2150"/>
                <a:gd name="T55" fmla="*/ 462 h 1503"/>
                <a:gd name="T56" fmla="*/ 2047 w 2150"/>
                <a:gd name="T57" fmla="*/ 502 h 1503"/>
                <a:gd name="T58" fmla="*/ 2092 w 2150"/>
                <a:gd name="T59" fmla="*/ 549 h 1503"/>
                <a:gd name="T60" fmla="*/ 2137 w 2150"/>
                <a:gd name="T61" fmla="*/ 608 h 1503"/>
                <a:gd name="T62" fmla="*/ 2105 w 2150"/>
                <a:gd name="T63" fmla="*/ 661 h 1503"/>
                <a:gd name="T64" fmla="*/ 2100 w 2150"/>
                <a:gd name="T65" fmla="*/ 711 h 1503"/>
                <a:gd name="T66" fmla="*/ 2092 w 2150"/>
                <a:gd name="T67" fmla="*/ 767 h 1503"/>
                <a:gd name="T68" fmla="*/ 2084 w 2150"/>
                <a:gd name="T69" fmla="*/ 826 h 1503"/>
                <a:gd name="T70" fmla="*/ 2076 w 2150"/>
                <a:gd name="T71" fmla="*/ 895 h 1503"/>
                <a:gd name="T72" fmla="*/ 2073 w 2150"/>
                <a:gd name="T73" fmla="*/ 972 h 1503"/>
                <a:gd name="T74" fmla="*/ 1773 w 2150"/>
                <a:gd name="T75" fmla="*/ 1012 h 1503"/>
                <a:gd name="T76" fmla="*/ 1553 w 2150"/>
                <a:gd name="T77" fmla="*/ 1038 h 1503"/>
                <a:gd name="T78" fmla="*/ 1375 w 2150"/>
                <a:gd name="T79" fmla="*/ 1118 h 1503"/>
                <a:gd name="T80" fmla="*/ 1248 w 2150"/>
                <a:gd name="T81" fmla="*/ 1176 h 1503"/>
                <a:gd name="T82" fmla="*/ 1142 w 2150"/>
                <a:gd name="T83" fmla="*/ 1245 h 1503"/>
                <a:gd name="T84" fmla="*/ 1041 w 2150"/>
                <a:gd name="T85" fmla="*/ 1312 h 1503"/>
                <a:gd name="T86" fmla="*/ 948 w 2150"/>
                <a:gd name="T87" fmla="*/ 1373 h 1503"/>
                <a:gd name="T88" fmla="*/ 828 w 2150"/>
                <a:gd name="T89" fmla="*/ 1426 h 1503"/>
                <a:gd name="T90" fmla="*/ 741 w 2150"/>
                <a:gd name="T91" fmla="*/ 1460 h 1503"/>
                <a:gd name="T92" fmla="*/ 677 w 2150"/>
                <a:gd name="T93" fmla="*/ 1468 h 1503"/>
                <a:gd name="T94" fmla="*/ 611 w 2150"/>
                <a:gd name="T95" fmla="*/ 1460 h 1503"/>
                <a:gd name="T96" fmla="*/ 536 w 2150"/>
                <a:gd name="T97" fmla="*/ 1490 h 1503"/>
                <a:gd name="T98" fmla="*/ 430 w 2150"/>
                <a:gd name="T99" fmla="*/ 1389 h 1503"/>
                <a:gd name="T100" fmla="*/ 388 w 2150"/>
                <a:gd name="T101" fmla="*/ 1317 h 1503"/>
                <a:gd name="T102" fmla="*/ 343 w 2150"/>
                <a:gd name="T103" fmla="*/ 1219 h 1503"/>
                <a:gd name="T104" fmla="*/ 292 w 2150"/>
                <a:gd name="T105" fmla="*/ 1176 h 1503"/>
                <a:gd name="T106" fmla="*/ 213 w 2150"/>
                <a:gd name="T107" fmla="*/ 1126 h 1503"/>
                <a:gd name="T108" fmla="*/ 162 w 2150"/>
                <a:gd name="T109" fmla="*/ 1070 h 1503"/>
                <a:gd name="T110" fmla="*/ 122 w 2150"/>
                <a:gd name="T111" fmla="*/ 1046 h 1503"/>
                <a:gd name="T112" fmla="*/ 106 w 2150"/>
                <a:gd name="T113" fmla="*/ 961 h 1503"/>
                <a:gd name="T114" fmla="*/ 101 w 2150"/>
                <a:gd name="T115" fmla="*/ 924 h 1503"/>
                <a:gd name="T116" fmla="*/ 117 w 2150"/>
                <a:gd name="T117" fmla="*/ 895 h 1503"/>
                <a:gd name="T118" fmla="*/ 3 w 2150"/>
                <a:gd name="T119" fmla="*/ 863 h 1503"/>
                <a:gd name="T120" fmla="*/ 61 w 2150"/>
                <a:gd name="T121" fmla="*/ 791 h 1503"/>
                <a:gd name="T122" fmla="*/ 234 w 2150"/>
                <a:gd name="T123" fmla="*/ 759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0" h="1503">
                  <a:moveTo>
                    <a:pt x="287" y="749"/>
                  </a:moveTo>
                  <a:lnTo>
                    <a:pt x="290" y="749"/>
                  </a:lnTo>
                  <a:lnTo>
                    <a:pt x="308" y="730"/>
                  </a:lnTo>
                  <a:lnTo>
                    <a:pt x="313" y="725"/>
                  </a:lnTo>
                  <a:lnTo>
                    <a:pt x="316" y="722"/>
                  </a:lnTo>
                  <a:lnTo>
                    <a:pt x="321" y="717"/>
                  </a:lnTo>
                  <a:lnTo>
                    <a:pt x="329" y="709"/>
                  </a:lnTo>
                  <a:lnTo>
                    <a:pt x="332" y="706"/>
                  </a:lnTo>
                  <a:lnTo>
                    <a:pt x="337" y="703"/>
                  </a:lnTo>
                  <a:lnTo>
                    <a:pt x="345" y="696"/>
                  </a:lnTo>
                  <a:lnTo>
                    <a:pt x="351" y="688"/>
                  </a:lnTo>
                  <a:lnTo>
                    <a:pt x="359" y="682"/>
                  </a:lnTo>
                  <a:lnTo>
                    <a:pt x="367" y="674"/>
                  </a:lnTo>
                  <a:lnTo>
                    <a:pt x="374" y="666"/>
                  </a:lnTo>
                  <a:lnTo>
                    <a:pt x="380" y="664"/>
                  </a:lnTo>
                  <a:lnTo>
                    <a:pt x="382" y="661"/>
                  </a:lnTo>
                  <a:lnTo>
                    <a:pt x="388" y="653"/>
                  </a:lnTo>
                  <a:lnTo>
                    <a:pt x="396" y="648"/>
                  </a:lnTo>
                  <a:lnTo>
                    <a:pt x="398" y="645"/>
                  </a:lnTo>
                  <a:lnTo>
                    <a:pt x="401" y="640"/>
                  </a:lnTo>
                  <a:lnTo>
                    <a:pt x="409" y="634"/>
                  </a:lnTo>
                  <a:lnTo>
                    <a:pt x="417" y="626"/>
                  </a:lnTo>
                  <a:lnTo>
                    <a:pt x="422" y="621"/>
                  </a:lnTo>
                  <a:lnTo>
                    <a:pt x="430" y="616"/>
                  </a:lnTo>
                  <a:lnTo>
                    <a:pt x="430" y="613"/>
                  </a:lnTo>
                  <a:lnTo>
                    <a:pt x="438" y="605"/>
                  </a:lnTo>
                  <a:lnTo>
                    <a:pt x="446" y="600"/>
                  </a:lnTo>
                  <a:lnTo>
                    <a:pt x="451" y="595"/>
                  </a:lnTo>
                  <a:lnTo>
                    <a:pt x="454" y="592"/>
                  </a:lnTo>
                  <a:lnTo>
                    <a:pt x="457" y="589"/>
                  </a:lnTo>
                  <a:lnTo>
                    <a:pt x="462" y="584"/>
                  </a:lnTo>
                  <a:lnTo>
                    <a:pt x="465" y="581"/>
                  </a:lnTo>
                  <a:lnTo>
                    <a:pt x="470" y="579"/>
                  </a:lnTo>
                  <a:lnTo>
                    <a:pt x="478" y="571"/>
                  </a:lnTo>
                  <a:lnTo>
                    <a:pt x="486" y="563"/>
                  </a:lnTo>
                  <a:lnTo>
                    <a:pt x="489" y="560"/>
                  </a:lnTo>
                  <a:lnTo>
                    <a:pt x="491" y="557"/>
                  </a:lnTo>
                  <a:lnTo>
                    <a:pt x="499" y="549"/>
                  </a:lnTo>
                  <a:lnTo>
                    <a:pt x="502" y="547"/>
                  </a:lnTo>
                  <a:lnTo>
                    <a:pt x="507" y="541"/>
                  </a:lnTo>
                  <a:lnTo>
                    <a:pt x="512" y="536"/>
                  </a:lnTo>
                  <a:lnTo>
                    <a:pt x="515" y="533"/>
                  </a:lnTo>
                  <a:lnTo>
                    <a:pt x="518" y="531"/>
                  </a:lnTo>
                  <a:lnTo>
                    <a:pt x="523" y="528"/>
                  </a:lnTo>
                  <a:lnTo>
                    <a:pt x="523" y="526"/>
                  </a:lnTo>
                  <a:lnTo>
                    <a:pt x="528" y="520"/>
                  </a:lnTo>
                  <a:lnTo>
                    <a:pt x="534" y="518"/>
                  </a:lnTo>
                  <a:lnTo>
                    <a:pt x="536" y="515"/>
                  </a:lnTo>
                  <a:lnTo>
                    <a:pt x="539" y="512"/>
                  </a:lnTo>
                  <a:lnTo>
                    <a:pt x="544" y="507"/>
                  </a:lnTo>
                  <a:lnTo>
                    <a:pt x="552" y="502"/>
                  </a:lnTo>
                  <a:lnTo>
                    <a:pt x="558" y="496"/>
                  </a:lnTo>
                  <a:lnTo>
                    <a:pt x="560" y="494"/>
                  </a:lnTo>
                  <a:lnTo>
                    <a:pt x="568" y="486"/>
                  </a:lnTo>
                  <a:lnTo>
                    <a:pt x="576" y="478"/>
                  </a:lnTo>
                  <a:lnTo>
                    <a:pt x="584" y="470"/>
                  </a:lnTo>
                  <a:lnTo>
                    <a:pt x="589" y="464"/>
                  </a:lnTo>
                  <a:lnTo>
                    <a:pt x="597" y="459"/>
                  </a:lnTo>
                  <a:lnTo>
                    <a:pt x="605" y="456"/>
                  </a:lnTo>
                  <a:lnTo>
                    <a:pt x="608" y="454"/>
                  </a:lnTo>
                  <a:lnTo>
                    <a:pt x="616" y="448"/>
                  </a:lnTo>
                  <a:lnTo>
                    <a:pt x="624" y="446"/>
                  </a:lnTo>
                  <a:lnTo>
                    <a:pt x="635" y="441"/>
                  </a:lnTo>
                  <a:lnTo>
                    <a:pt x="643" y="435"/>
                  </a:lnTo>
                  <a:lnTo>
                    <a:pt x="648" y="433"/>
                  </a:lnTo>
                  <a:lnTo>
                    <a:pt x="653" y="430"/>
                  </a:lnTo>
                  <a:lnTo>
                    <a:pt x="664" y="425"/>
                  </a:lnTo>
                  <a:lnTo>
                    <a:pt x="674" y="417"/>
                  </a:lnTo>
                  <a:lnTo>
                    <a:pt x="682" y="414"/>
                  </a:lnTo>
                  <a:lnTo>
                    <a:pt x="685" y="411"/>
                  </a:lnTo>
                  <a:lnTo>
                    <a:pt x="690" y="409"/>
                  </a:lnTo>
                  <a:lnTo>
                    <a:pt x="701" y="403"/>
                  </a:lnTo>
                  <a:lnTo>
                    <a:pt x="712" y="398"/>
                  </a:lnTo>
                  <a:lnTo>
                    <a:pt x="722" y="390"/>
                  </a:lnTo>
                  <a:lnTo>
                    <a:pt x="730" y="385"/>
                  </a:lnTo>
                  <a:lnTo>
                    <a:pt x="733" y="385"/>
                  </a:lnTo>
                  <a:lnTo>
                    <a:pt x="741" y="379"/>
                  </a:lnTo>
                  <a:lnTo>
                    <a:pt x="751" y="374"/>
                  </a:lnTo>
                  <a:lnTo>
                    <a:pt x="759" y="369"/>
                  </a:lnTo>
                  <a:lnTo>
                    <a:pt x="770" y="363"/>
                  </a:lnTo>
                  <a:lnTo>
                    <a:pt x="778" y="358"/>
                  </a:lnTo>
                  <a:lnTo>
                    <a:pt x="789" y="356"/>
                  </a:lnTo>
                  <a:lnTo>
                    <a:pt x="791" y="353"/>
                  </a:lnTo>
                  <a:lnTo>
                    <a:pt x="797" y="350"/>
                  </a:lnTo>
                  <a:lnTo>
                    <a:pt x="802" y="348"/>
                  </a:lnTo>
                  <a:lnTo>
                    <a:pt x="804" y="345"/>
                  </a:lnTo>
                  <a:lnTo>
                    <a:pt x="812" y="340"/>
                  </a:lnTo>
                  <a:lnTo>
                    <a:pt x="815" y="340"/>
                  </a:lnTo>
                  <a:lnTo>
                    <a:pt x="823" y="334"/>
                  </a:lnTo>
                  <a:lnTo>
                    <a:pt x="831" y="329"/>
                  </a:lnTo>
                  <a:lnTo>
                    <a:pt x="842" y="324"/>
                  </a:lnTo>
                  <a:lnTo>
                    <a:pt x="844" y="324"/>
                  </a:lnTo>
                  <a:lnTo>
                    <a:pt x="850" y="321"/>
                  </a:lnTo>
                  <a:lnTo>
                    <a:pt x="858" y="316"/>
                  </a:lnTo>
                  <a:lnTo>
                    <a:pt x="866" y="310"/>
                  </a:lnTo>
                  <a:lnTo>
                    <a:pt x="873" y="308"/>
                  </a:lnTo>
                  <a:lnTo>
                    <a:pt x="879" y="305"/>
                  </a:lnTo>
                  <a:lnTo>
                    <a:pt x="881" y="302"/>
                  </a:lnTo>
                  <a:lnTo>
                    <a:pt x="884" y="300"/>
                  </a:lnTo>
                  <a:lnTo>
                    <a:pt x="889" y="297"/>
                  </a:lnTo>
                  <a:lnTo>
                    <a:pt x="897" y="294"/>
                  </a:lnTo>
                  <a:lnTo>
                    <a:pt x="903" y="292"/>
                  </a:lnTo>
                  <a:lnTo>
                    <a:pt x="905" y="289"/>
                  </a:lnTo>
                  <a:lnTo>
                    <a:pt x="913" y="284"/>
                  </a:lnTo>
                  <a:lnTo>
                    <a:pt x="916" y="284"/>
                  </a:lnTo>
                  <a:lnTo>
                    <a:pt x="921" y="281"/>
                  </a:lnTo>
                  <a:lnTo>
                    <a:pt x="929" y="276"/>
                  </a:lnTo>
                  <a:lnTo>
                    <a:pt x="937" y="271"/>
                  </a:lnTo>
                  <a:lnTo>
                    <a:pt x="948" y="265"/>
                  </a:lnTo>
                  <a:lnTo>
                    <a:pt x="953" y="263"/>
                  </a:lnTo>
                  <a:lnTo>
                    <a:pt x="956" y="260"/>
                  </a:lnTo>
                  <a:lnTo>
                    <a:pt x="958" y="260"/>
                  </a:lnTo>
                  <a:lnTo>
                    <a:pt x="966" y="255"/>
                  </a:lnTo>
                  <a:lnTo>
                    <a:pt x="972" y="252"/>
                  </a:lnTo>
                  <a:lnTo>
                    <a:pt x="974" y="249"/>
                  </a:lnTo>
                  <a:lnTo>
                    <a:pt x="980" y="247"/>
                  </a:lnTo>
                  <a:lnTo>
                    <a:pt x="985" y="244"/>
                  </a:lnTo>
                  <a:lnTo>
                    <a:pt x="996" y="239"/>
                  </a:lnTo>
                  <a:lnTo>
                    <a:pt x="998" y="236"/>
                  </a:lnTo>
                  <a:lnTo>
                    <a:pt x="1004" y="233"/>
                  </a:lnTo>
                  <a:lnTo>
                    <a:pt x="1012" y="231"/>
                  </a:lnTo>
                  <a:lnTo>
                    <a:pt x="1017" y="228"/>
                  </a:lnTo>
                  <a:lnTo>
                    <a:pt x="1019" y="225"/>
                  </a:lnTo>
                  <a:lnTo>
                    <a:pt x="1022" y="223"/>
                  </a:lnTo>
                  <a:lnTo>
                    <a:pt x="1027" y="220"/>
                  </a:lnTo>
                  <a:lnTo>
                    <a:pt x="1035" y="217"/>
                  </a:lnTo>
                  <a:lnTo>
                    <a:pt x="1043" y="212"/>
                  </a:lnTo>
                  <a:lnTo>
                    <a:pt x="1051" y="207"/>
                  </a:lnTo>
                  <a:lnTo>
                    <a:pt x="1062" y="201"/>
                  </a:lnTo>
                  <a:lnTo>
                    <a:pt x="1067" y="199"/>
                  </a:lnTo>
                  <a:lnTo>
                    <a:pt x="1070" y="196"/>
                  </a:lnTo>
                  <a:lnTo>
                    <a:pt x="1078" y="193"/>
                  </a:lnTo>
                  <a:lnTo>
                    <a:pt x="1081" y="191"/>
                  </a:lnTo>
                  <a:lnTo>
                    <a:pt x="1086" y="188"/>
                  </a:lnTo>
                  <a:lnTo>
                    <a:pt x="1094" y="183"/>
                  </a:lnTo>
                  <a:lnTo>
                    <a:pt x="1099" y="180"/>
                  </a:lnTo>
                  <a:lnTo>
                    <a:pt x="1104" y="178"/>
                  </a:lnTo>
                  <a:lnTo>
                    <a:pt x="1112" y="172"/>
                  </a:lnTo>
                  <a:lnTo>
                    <a:pt x="1118" y="170"/>
                  </a:lnTo>
                  <a:lnTo>
                    <a:pt x="1120" y="172"/>
                  </a:lnTo>
                  <a:lnTo>
                    <a:pt x="1126" y="170"/>
                  </a:lnTo>
                  <a:lnTo>
                    <a:pt x="1131" y="164"/>
                  </a:lnTo>
                  <a:lnTo>
                    <a:pt x="1134" y="164"/>
                  </a:lnTo>
                  <a:lnTo>
                    <a:pt x="1136" y="162"/>
                  </a:lnTo>
                  <a:lnTo>
                    <a:pt x="1139" y="159"/>
                  </a:lnTo>
                  <a:lnTo>
                    <a:pt x="1142" y="159"/>
                  </a:lnTo>
                  <a:lnTo>
                    <a:pt x="1144" y="159"/>
                  </a:lnTo>
                  <a:lnTo>
                    <a:pt x="1152" y="154"/>
                  </a:lnTo>
                  <a:lnTo>
                    <a:pt x="1160" y="148"/>
                  </a:lnTo>
                  <a:lnTo>
                    <a:pt x="1163" y="146"/>
                  </a:lnTo>
                  <a:lnTo>
                    <a:pt x="1171" y="143"/>
                  </a:lnTo>
                  <a:lnTo>
                    <a:pt x="1173" y="140"/>
                  </a:lnTo>
                  <a:lnTo>
                    <a:pt x="1179" y="138"/>
                  </a:lnTo>
                  <a:lnTo>
                    <a:pt x="1184" y="135"/>
                  </a:lnTo>
                  <a:lnTo>
                    <a:pt x="1187" y="132"/>
                  </a:lnTo>
                  <a:lnTo>
                    <a:pt x="1189" y="132"/>
                  </a:lnTo>
                  <a:lnTo>
                    <a:pt x="1195" y="127"/>
                  </a:lnTo>
                  <a:lnTo>
                    <a:pt x="1205" y="122"/>
                  </a:lnTo>
                  <a:lnTo>
                    <a:pt x="1216" y="116"/>
                  </a:lnTo>
                  <a:lnTo>
                    <a:pt x="1221" y="114"/>
                  </a:lnTo>
                  <a:lnTo>
                    <a:pt x="1232" y="106"/>
                  </a:lnTo>
                  <a:lnTo>
                    <a:pt x="1237" y="103"/>
                  </a:lnTo>
                  <a:lnTo>
                    <a:pt x="1242" y="101"/>
                  </a:lnTo>
                  <a:lnTo>
                    <a:pt x="1248" y="98"/>
                  </a:lnTo>
                  <a:lnTo>
                    <a:pt x="1250" y="95"/>
                  </a:lnTo>
                  <a:lnTo>
                    <a:pt x="1253" y="95"/>
                  </a:lnTo>
                  <a:lnTo>
                    <a:pt x="1258" y="90"/>
                  </a:lnTo>
                  <a:lnTo>
                    <a:pt x="1274" y="82"/>
                  </a:lnTo>
                  <a:lnTo>
                    <a:pt x="1288" y="74"/>
                  </a:lnTo>
                  <a:lnTo>
                    <a:pt x="1290" y="74"/>
                  </a:lnTo>
                  <a:lnTo>
                    <a:pt x="1293" y="71"/>
                  </a:lnTo>
                  <a:lnTo>
                    <a:pt x="1301" y="66"/>
                  </a:lnTo>
                  <a:lnTo>
                    <a:pt x="1309" y="63"/>
                  </a:lnTo>
                  <a:lnTo>
                    <a:pt x="1311" y="61"/>
                  </a:lnTo>
                  <a:lnTo>
                    <a:pt x="1317" y="58"/>
                  </a:lnTo>
                  <a:lnTo>
                    <a:pt x="1330" y="50"/>
                  </a:lnTo>
                  <a:lnTo>
                    <a:pt x="1341" y="45"/>
                  </a:lnTo>
                  <a:lnTo>
                    <a:pt x="1351" y="37"/>
                  </a:lnTo>
                  <a:lnTo>
                    <a:pt x="1359" y="34"/>
                  </a:lnTo>
                  <a:lnTo>
                    <a:pt x="1365" y="31"/>
                  </a:lnTo>
                  <a:lnTo>
                    <a:pt x="1365" y="29"/>
                  </a:lnTo>
                  <a:lnTo>
                    <a:pt x="1367" y="29"/>
                  </a:lnTo>
                  <a:lnTo>
                    <a:pt x="1372" y="26"/>
                  </a:lnTo>
                  <a:lnTo>
                    <a:pt x="1378" y="23"/>
                  </a:lnTo>
                  <a:lnTo>
                    <a:pt x="1380" y="21"/>
                  </a:lnTo>
                  <a:lnTo>
                    <a:pt x="1386" y="18"/>
                  </a:lnTo>
                  <a:lnTo>
                    <a:pt x="1394" y="13"/>
                  </a:lnTo>
                  <a:lnTo>
                    <a:pt x="1402" y="10"/>
                  </a:lnTo>
                  <a:lnTo>
                    <a:pt x="1402" y="8"/>
                  </a:lnTo>
                  <a:lnTo>
                    <a:pt x="1404" y="8"/>
                  </a:lnTo>
                  <a:lnTo>
                    <a:pt x="1407" y="5"/>
                  </a:lnTo>
                  <a:lnTo>
                    <a:pt x="1410" y="5"/>
                  </a:lnTo>
                  <a:lnTo>
                    <a:pt x="1412" y="2"/>
                  </a:lnTo>
                  <a:lnTo>
                    <a:pt x="1418" y="0"/>
                  </a:lnTo>
                  <a:lnTo>
                    <a:pt x="1418" y="2"/>
                  </a:lnTo>
                  <a:lnTo>
                    <a:pt x="1420" y="2"/>
                  </a:lnTo>
                  <a:lnTo>
                    <a:pt x="1428" y="5"/>
                  </a:lnTo>
                  <a:lnTo>
                    <a:pt x="1436" y="5"/>
                  </a:lnTo>
                  <a:lnTo>
                    <a:pt x="1439" y="8"/>
                  </a:lnTo>
                  <a:lnTo>
                    <a:pt x="1441" y="8"/>
                  </a:lnTo>
                  <a:lnTo>
                    <a:pt x="1449" y="8"/>
                  </a:lnTo>
                  <a:lnTo>
                    <a:pt x="1463" y="10"/>
                  </a:lnTo>
                  <a:lnTo>
                    <a:pt x="1465" y="13"/>
                  </a:lnTo>
                  <a:lnTo>
                    <a:pt x="1489" y="18"/>
                  </a:lnTo>
                  <a:lnTo>
                    <a:pt x="1492" y="18"/>
                  </a:lnTo>
                  <a:lnTo>
                    <a:pt x="1497" y="18"/>
                  </a:lnTo>
                  <a:lnTo>
                    <a:pt x="1500" y="21"/>
                  </a:lnTo>
                  <a:lnTo>
                    <a:pt x="1513" y="23"/>
                  </a:lnTo>
                  <a:lnTo>
                    <a:pt x="1524" y="23"/>
                  </a:lnTo>
                  <a:lnTo>
                    <a:pt x="1526" y="23"/>
                  </a:lnTo>
                  <a:lnTo>
                    <a:pt x="1526" y="26"/>
                  </a:lnTo>
                  <a:lnTo>
                    <a:pt x="1532" y="26"/>
                  </a:lnTo>
                  <a:lnTo>
                    <a:pt x="1534" y="26"/>
                  </a:lnTo>
                  <a:lnTo>
                    <a:pt x="1537" y="26"/>
                  </a:lnTo>
                  <a:lnTo>
                    <a:pt x="1540" y="29"/>
                  </a:lnTo>
                  <a:lnTo>
                    <a:pt x="1553" y="31"/>
                  </a:lnTo>
                  <a:lnTo>
                    <a:pt x="1556" y="31"/>
                  </a:lnTo>
                  <a:lnTo>
                    <a:pt x="1558" y="31"/>
                  </a:lnTo>
                  <a:lnTo>
                    <a:pt x="1561" y="31"/>
                  </a:lnTo>
                  <a:lnTo>
                    <a:pt x="1561" y="34"/>
                  </a:lnTo>
                  <a:lnTo>
                    <a:pt x="1566" y="34"/>
                  </a:lnTo>
                  <a:lnTo>
                    <a:pt x="1585" y="37"/>
                  </a:lnTo>
                  <a:lnTo>
                    <a:pt x="1603" y="42"/>
                  </a:lnTo>
                  <a:lnTo>
                    <a:pt x="1606" y="42"/>
                  </a:lnTo>
                  <a:lnTo>
                    <a:pt x="1609" y="42"/>
                  </a:lnTo>
                  <a:lnTo>
                    <a:pt x="1611" y="45"/>
                  </a:lnTo>
                  <a:lnTo>
                    <a:pt x="1635" y="47"/>
                  </a:lnTo>
                  <a:lnTo>
                    <a:pt x="1638" y="50"/>
                  </a:lnTo>
                  <a:lnTo>
                    <a:pt x="1641" y="50"/>
                  </a:lnTo>
                  <a:lnTo>
                    <a:pt x="1643" y="50"/>
                  </a:lnTo>
                  <a:lnTo>
                    <a:pt x="1649" y="50"/>
                  </a:lnTo>
                  <a:lnTo>
                    <a:pt x="1654" y="53"/>
                  </a:lnTo>
                  <a:lnTo>
                    <a:pt x="1659" y="53"/>
                  </a:lnTo>
                  <a:lnTo>
                    <a:pt x="1672" y="55"/>
                  </a:lnTo>
                  <a:lnTo>
                    <a:pt x="1672" y="58"/>
                  </a:lnTo>
                  <a:lnTo>
                    <a:pt x="1675" y="58"/>
                  </a:lnTo>
                  <a:lnTo>
                    <a:pt x="1678" y="58"/>
                  </a:lnTo>
                  <a:lnTo>
                    <a:pt x="1683" y="61"/>
                  </a:lnTo>
                  <a:lnTo>
                    <a:pt x="1691" y="63"/>
                  </a:lnTo>
                  <a:lnTo>
                    <a:pt x="1699" y="66"/>
                  </a:lnTo>
                  <a:lnTo>
                    <a:pt x="1702" y="69"/>
                  </a:lnTo>
                  <a:lnTo>
                    <a:pt x="1704" y="69"/>
                  </a:lnTo>
                  <a:lnTo>
                    <a:pt x="1720" y="77"/>
                  </a:lnTo>
                  <a:lnTo>
                    <a:pt x="1726" y="82"/>
                  </a:lnTo>
                  <a:lnTo>
                    <a:pt x="1728" y="85"/>
                  </a:lnTo>
                  <a:lnTo>
                    <a:pt x="1731" y="85"/>
                  </a:lnTo>
                  <a:lnTo>
                    <a:pt x="1736" y="90"/>
                  </a:lnTo>
                  <a:lnTo>
                    <a:pt x="1739" y="93"/>
                  </a:lnTo>
                  <a:lnTo>
                    <a:pt x="1741" y="95"/>
                  </a:lnTo>
                  <a:lnTo>
                    <a:pt x="1744" y="98"/>
                  </a:lnTo>
                  <a:lnTo>
                    <a:pt x="1747" y="98"/>
                  </a:lnTo>
                  <a:lnTo>
                    <a:pt x="1763" y="114"/>
                  </a:lnTo>
                  <a:lnTo>
                    <a:pt x="1765" y="114"/>
                  </a:lnTo>
                  <a:lnTo>
                    <a:pt x="1771" y="119"/>
                  </a:lnTo>
                  <a:lnTo>
                    <a:pt x="1773" y="122"/>
                  </a:lnTo>
                  <a:lnTo>
                    <a:pt x="1776" y="124"/>
                  </a:lnTo>
                  <a:lnTo>
                    <a:pt x="1781" y="130"/>
                  </a:lnTo>
                  <a:lnTo>
                    <a:pt x="1787" y="132"/>
                  </a:lnTo>
                  <a:lnTo>
                    <a:pt x="1792" y="138"/>
                  </a:lnTo>
                  <a:lnTo>
                    <a:pt x="1797" y="143"/>
                  </a:lnTo>
                  <a:lnTo>
                    <a:pt x="1800" y="143"/>
                  </a:lnTo>
                  <a:lnTo>
                    <a:pt x="1810" y="154"/>
                  </a:lnTo>
                  <a:lnTo>
                    <a:pt x="1813" y="156"/>
                  </a:lnTo>
                  <a:lnTo>
                    <a:pt x="1816" y="156"/>
                  </a:lnTo>
                  <a:lnTo>
                    <a:pt x="1818" y="159"/>
                  </a:lnTo>
                  <a:lnTo>
                    <a:pt x="1821" y="162"/>
                  </a:lnTo>
                  <a:lnTo>
                    <a:pt x="1840" y="154"/>
                  </a:lnTo>
                  <a:lnTo>
                    <a:pt x="1848" y="151"/>
                  </a:lnTo>
                  <a:lnTo>
                    <a:pt x="1856" y="146"/>
                  </a:lnTo>
                  <a:lnTo>
                    <a:pt x="1861" y="143"/>
                  </a:lnTo>
                  <a:lnTo>
                    <a:pt x="1864" y="143"/>
                  </a:lnTo>
                  <a:lnTo>
                    <a:pt x="1869" y="140"/>
                  </a:lnTo>
                  <a:lnTo>
                    <a:pt x="1882" y="135"/>
                  </a:lnTo>
                  <a:lnTo>
                    <a:pt x="1885" y="132"/>
                  </a:lnTo>
                  <a:lnTo>
                    <a:pt x="1895" y="130"/>
                  </a:lnTo>
                  <a:lnTo>
                    <a:pt x="1898" y="127"/>
                  </a:lnTo>
                  <a:lnTo>
                    <a:pt x="1906" y="124"/>
                  </a:lnTo>
                  <a:lnTo>
                    <a:pt x="1911" y="122"/>
                  </a:lnTo>
                  <a:lnTo>
                    <a:pt x="1914" y="122"/>
                  </a:lnTo>
                  <a:lnTo>
                    <a:pt x="1914" y="119"/>
                  </a:lnTo>
                  <a:lnTo>
                    <a:pt x="1927" y="114"/>
                  </a:lnTo>
                  <a:lnTo>
                    <a:pt x="1930" y="114"/>
                  </a:lnTo>
                  <a:lnTo>
                    <a:pt x="1935" y="111"/>
                  </a:lnTo>
                  <a:lnTo>
                    <a:pt x="1941" y="108"/>
                  </a:lnTo>
                  <a:lnTo>
                    <a:pt x="1943" y="106"/>
                  </a:lnTo>
                  <a:lnTo>
                    <a:pt x="1946" y="106"/>
                  </a:lnTo>
                  <a:lnTo>
                    <a:pt x="1948" y="106"/>
                  </a:lnTo>
                  <a:lnTo>
                    <a:pt x="1951" y="106"/>
                  </a:lnTo>
                  <a:lnTo>
                    <a:pt x="1951" y="103"/>
                  </a:lnTo>
                  <a:lnTo>
                    <a:pt x="1956" y="103"/>
                  </a:lnTo>
                  <a:lnTo>
                    <a:pt x="1962" y="101"/>
                  </a:lnTo>
                  <a:lnTo>
                    <a:pt x="1964" y="98"/>
                  </a:lnTo>
                  <a:lnTo>
                    <a:pt x="1970" y="95"/>
                  </a:lnTo>
                  <a:lnTo>
                    <a:pt x="1970" y="98"/>
                  </a:lnTo>
                  <a:lnTo>
                    <a:pt x="1970" y="101"/>
                  </a:lnTo>
                  <a:lnTo>
                    <a:pt x="1970" y="103"/>
                  </a:lnTo>
                  <a:lnTo>
                    <a:pt x="1970" y="106"/>
                  </a:lnTo>
                  <a:lnTo>
                    <a:pt x="1972" y="119"/>
                  </a:lnTo>
                  <a:lnTo>
                    <a:pt x="1975" y="124"/>
                  </a:lnTo>
                  <a:lnTo>
                    <a:pt x="1975" y="127"/>
                  </a:lnTo>
                  <a:lnTo>
                    <a:pt x="1978" y="143"/>
                  </a:lnTo>
                  <a:lnTo>
                    <a:pt x="1978" y="146"/>
                  </a:lnTo>
                  <a:lnTo>
                    <a:pt x="1983" y="164"/>
                  </a:lnTo>
                  <a:lnTo>
                    <a:pt x="1986" y="188"/>
                  </a:lnTo>
                  <a:lnTo>
                    <a:pt x="1991" y="207"/>
                  </a:lnTo>
                  <a:lnTo>
                    <a:pt x="1991" y="209"/>
                  </a:lnTo>
                  <a:lnTo>
                    <a:pt x="1991" y="212"/>
                  </a:lnTo>
                  <a:lnTo>
                    <a:pt x="1991" y="215"/>
                  </a:lnTo>
                  <a:lnTo>
                    <a:pt x="1994" y="223"/>
                  </a:lnTo>
                  <a:lnTo>
                    <a:pt x="1994" y="228"/>
                  </a:lnTo>
                  <a:lnTo>
                    <a:pt x="1996" y="233"/>
                  </a:lnTo>
                  <a:lnTo>
                    <a:pt x="1996" y="236"/>
                  </a:lnTo>
                  <a:lnTo>
                    <a:pt x="1996" y="239"/>
                  </a:lnTo>
                  <a:lnTo>
                    <a:pt x="1996" y="241"/>
                  </a:lnTo>
                  <a:lnTo>
                    <a:pt x="1999" y="255"/>
                  </a:lnTo>
                  <a:lnTo>
                    <a:pt x="1999" y="257"/>
                  </a:lnTo>
                  <a:lnTo>
                    <a:pt x="2004" y="278"/>
                  </a:lnTo>
                  <a:lnTo>
                    <a:pt x="2004" y="281"/>
                  </a:lnTo>
                  <a:lnTo>
                    <a:pt x="2004" y="284"/>
                  </a:lnTo>
                  <a:lnTo>
                    <a:pt x="2004" y="292"/>
                  </a:lnTo>
                  <a:lnTo>
                    <a:pt x="2004" y="302"/>
                  </a:lnTo>
                  <a:lnTo>
                    <a:pt x="2004" y="308"/>
                  </a:lnTo>
                  <a:lnTo>
                    <a:pt x="2004" y="321"/>
                  </a:lnTo>
                  <a:lnTo>
                    <a:pt x="2004" y="324"/>
                  </a:lnTo>
                  <a:lnTo>
                    <a:pt x="2004" y="348"/>
                  </a:lnTo>
                  <a:lnTo>
                    <a:pt x="2004" y="361"/>
                  </a:lnTo>
                  <a:lnTo>
                    <a:pt x="2004" y="366"/>
                  </a:lnTo>
                  <a:lnTo>
                    <a:pt x="2004" y="369"/>
                  </a:lnTo>
                  <a:lnTo>
                    <a:pt x="2004" y="371"/>
                  </a:lnTo>
                  <a:lnTo>
                    <a:pt x="2007" y="374"/>
                  </a:lnTo>
                  <a:lnTo>
                    <a:pt x="2023" y="385"/>
                  </a:lnTo>
                  <a:lnTo>
                    <a:pt x="2033" y="409"/>
                  </a:lnTo>
                  <a:lnTo>
                    <a:pt x="2044" y="435"/>
                  </a:lnTo>
                  <a:lnTo>
                    <a:pt x="2049" y="443"/>
                  </a:lnTo>
                  <a:lnTo>
                    <a:pt x="2055" y="456"/>
                  </a:lnTo>
                  <a:lnTo>
                    <a:pt x="2057" y="462"/>
                  </a:lnTo>
                  <a:lnTo>
                    <a:pt x="2057" y="464"/>
                  </a:lnTo>
                  <a:lnTo>
                    <a:pt x="2060" y="467"/>
                  </a:lnTo>
                  <a:lnTo>
                    <a:pt x="2063" y="470"/>
                  </a:lnTo>
                  <a:lnTo>
                    <a:pt x="2060" y="470"/>
                  </a:lnTo>
                  <a:lnTo>
                    <a:pt x="2060" y="472"/>
                  </a:lnTo>
                  <a:lnTo>
                    <a:pt x="2057" y="480"/>
                  </a:lnTo>
                  <a:lnTo>
                    <a:pt x="2052" y="483"/>
                  </a:lnTo>
                  <a:lnTo>
                    <a:pt x="2049" y="486"/>
                  </a:lnTo>
                  <a:lnTo>
                    <a:pt x="2047" y="486"/>
                  </a:lnTo>
                  <a:lnTo>
                    <a:pt x="2044" y="491"/>
                  </a:lnTo>
                  <a:lnTo>
                    <a:pt x="2044" y="496"/>
                  </a:lnTo>
                  <a:lnTo>
                    <a:pt x="2047" y="502"/>
                  </a:lnTo>
                  <a:lnTo>
                    <a:pt x="2052" y="504"/>
                  </a:lnTo>
                  <a:lnTo>
                    <a:pt x="2060" y="510"/>
                  </a:lnTo>
                  <a:lnTo>
                    <a:pt x="2063" y="510"/>
                  </a:lnTo>
                  <a:lnTo>
                    <a:pt x="2065" y="512"/>
                  </a:lnTo>
                  <a:lnTo>
                    <a:pt x="2065" y="518"/>
                  </a:lnTo>
                  <a:lnTo>
                    <a:pt x="2071" y="523"/>
                  </a:lnTo>
                  <a:lnTo>
                    <a:pt x="2079" y="533"/>
                  </a:lnTo>
                  <a:lnTo>
                    <a:pt x="2079" y="536"/>
                  </a:lnTo>
                  <a:lnTo>
                    <a:pt x="2079" y="539"/>
                  </a:lnTo>
                  <a:lnTo>
                    <a:pt x="2079" y="541"/>
                  </a:lnTo>
                  <a:lnTo>
                    <a:pt x="2084" y="547"/>
                  </a:lnTo>
                  <a:lnTo>
                    <a:pt x="2092" y="549"/>
                  </a:lnTo>
                  <a:lnTo>
                    <a:pt x="2097" y="549"/>
                  </a:lnTo>
                  <a:lnTo>
                    <a:pt x="2097" y="552"/>
                  </a:lnTo>
                  <a:lnTo>
                    <a:pt x="2100" y="552"/>
                  </a:lnTo>
                  <a:lnTo>
                    <a:pt x="2100" y="557"/>
                  </a:lnTo>
                  <a:lnTo>
                    <a:pt x="2105" y="563"/>
                  </a:lnTo>
                  <a:lnTo>
                    <a:pt x="2110" y="563"/>
                  </a:lnTo>
                  <a:lnTo>
                    <a:pt x="2150" y="581"/>
                  </a:lnTo>
                  <a:lnTo>
                    <a:pt x="2150" y="584"/>
                  </a:lnTo>
                  <a:lnTo>
                    <a:pt x="2150" y="587"/>
                  </a:lnTo>
                  <a:lnTo>
                    <a:pt x="2148" y="587"/>
                  </a:lnTo>
                  <a:lnTo>
                    <a:pt x="2145" y="595"/>
                  </a:lnTo>
                  <a:lnTo>
                    <a:pt x="2137" y="608"/>
                  </a:lnTo>
                  <a:lnTo>
                    <a:pt x="2134" y="613"/>
                  </a:lnTo>
                  <a:lnTo>
                    <a:pt x="2132" y="613"/>
                  </a:lnTo>
                  <a:lnTo>
                    <a:pt x="2124" y="632"/>
                  </a:lnTo>
                  <a:lnTo>
                    <a:pt x="2121" y="632"/>
                  </a:lnTo>
                  <a:lnTo>
                    <a:pt x="2121" y="634"/>
                  </a:lnTo>
                  <a:lnTo>
                    <a:pt x="2113" y="645"/>
                  </a:lnTo>
                  <a:lnTo>
                    <a:pt x="2113" y="648"/>
                  </a:lnTo>
                  <a:lnTo>
                    <a:pt x="2108" y="653"/>
                  </a:lnTo>
                  <a:lnTo>
                    <a:pt x="2108" y="656"/>
                  </a:lnTo>
                  <a:lnTo>
                    <a:pt x="2108" y="658"/>
                  </a:lnTo>
                  <a:lnTo>
                    <a:pt x="2108" y="661"/>
                  </a:lnTo>
                  <a:lnTo>
                    <a:pt x="2105" y="661"/>
                  </a:lnTo>
                  <a:lnTo>
                    <a:pt x="2105" y="664"/>
                  </a:lnTo>
                  <a:lnTo>
                    <a:pt x="2105" y="666"/>
                  </a:lnTo>
                  <a:lnTo>
                    <a:pt x="2105" y="674"/>
                  </a:lnTo>
                  <a:lnTo>
                    <a:pt x="2105" y="677"/>
                  </a:lnTo>
                  <a:lnTo>
                    <a:pt x="2102" y="685"/>
                  </a:lnTo>
                  <a:lnTo>
                    <a:pt x="2102" y="688"/>
                  </a:lnTo>
                  <a:lnTo>
                    <a:pt x="2102" y="690"/>
                  </a:lnTo>
                  <a:lnTo>
                    <a:pt x="2102" y="698"/>
                  </a:lnTo>
                  <a:lnTo>
                    <a:pt x="2100" y="703"/>
                  </a:lnTo>
                  <a:lnTo>
                    <a:pt x="2100" y="706"/>
                  </a:lnTo>
                  <a:lnTo>
                    <a:pt x="2100" y="709"/>
                  </a:lnTo>
                  <a:lnTo>
                    <a:pt x="2100" y="711"/>
                  </a:lnTo>
                  <a:lnTo>
                    <a:pt x="2100" y="717"/>
                  </a:lnTo>
                  <a:lnTo>
                    <a:pt x="2097" y="722"/>
                  </a:lnTo>
                  <a:lnTo>
                    <a:pt x="2097" y="725"/>
                  </a:lnTo>
                  <a:lnTo>
                    <a:pt x="2097" y="727"/>
                  </a:lnTo>
                  <a:lnTo>
                    <a:pt x="2097" y="730"/>
                  </a:lnTo>
                  <a:lnTo>
                    <a:pt x="2097" y="735"/>
                  </a:lnTo>
                  <a:lnTo>
                    <a:pt x="2094" y="741"/>
                  </a:lnTo>
                  <a:lnTo>
                    <a:pt x="2094" y="743"/>
                  </a:lnTo>
                  <a:lnTo>
                    <a:pt x="2094" y="759"/>
                  </a:lnTo>
                  <a:lnTo>
                    <a:pt x="2092" y="762"/>
                  </a:lnTo>
                  <a:lnTo>
                    <a:pt x="2092" y="765"/>
                  </a:lnTo>
                  <a:lnTo>
                    <a:pt x="2092" y="767"/>
                  </a:lnTo>
                  <a:lnTo>
                    <a:pt x="2092" y="778"/>
                  </a:lnTo>
                  <a:lnTo>
                    <a:pt x="2089" y="788"/>
                  </a:lnTo>
                  <a:lnTo>
                    <a:pt x="2089" y="791"/>
                  </a:lnTo>
                  <a:lnTo>
                    <a:pt x="2089" y="794"/>
                  </a:lnTo>
                  <a:lnTo>
                    <a:pt x="2089" y="796"/>
                  </a:lnTo>
                  <a:lnTo>
                    <a:pt x="2089" y="799"/>
                  </a:lnTo>
                  <a:lnTo>
                    <a:pt x="2086" y="807"/>
                  </a:lnTo>
                  <a:lnTo>
                    <a:pt x="2086" y="812"/>
                  </a:lnTo>
                  <a:lnTo>
                    <a:pt x="2086" y="815"/>
                  </a:lnTo>
                  <a:lnTo>
                    <a:pt x="2086" y="820"/>
                  </a:lnTo>
                  <a:lnTo>
                    <a:pt x="2084" y="823"/>
                  </a:lnTo>
                  <a:lnTo>
                    <a:pt x="2084" y="826"/>
                  </a:lnTo>
                  <a:lnTo>
                    <a:pt x="2084" y="834"/>
                  </a:lnTo>
                  <a:lnTo>
                    <a:pt x="2084" y="836"/>
                  </a:lnTo>
                  <a:lnTo>
                    <a:pt x="2081" y="850"/>
                  </a:lnTo>
                  <a:lnTo>
                    <a:pt x="2081" y="852"/>
                  </a:lnTo>
                  <a:lnTo>
                    <a:pt x="2081" y="858"/>
                  </a:lnTo>
                  <a:lnTo>
                    <a:pt x="2079" y="866"/>
                  </a:lnTo>
                  <a:lnTo>
                    <a:pt x="2079" y="871"/>
                  </a:lnTo>
                  <a:lnTo>
                    <a:pt x="2079" y="876"/>
                  </a:lnTo>
                  <a:lnTo>
                    <a:pt x="2079" y="879"/>
                  </a:lnTo>
                  <a:lnTo>
                    <a:pt x="2079" y="881"/>
                  </a:lnTo>
                  <a:lnTo>
                    <a:pt x="2079" y="887"/>
                  </a:lnTo>
                  <a:lnTo>
                    <a:pt x="2076" y="895"/>
                  </a:lnTo>
                  <a:lnTo>
                    <a:pt x="2076" y="897"/>
                  </a:lnTo>
                  <a:lnTo>
                    <a:pt x="2076" y="900"/>
                  </a:lnTo>
                  <a:lnTo>
                    <a:pt x="2076" y="903"/>
                  </a:lnTo>
                  <a:lnTo>
                    <a:pt x="2076" y="905"/>
                  </a:lnTo>
                  <a:lnTo>
                    <a:pt x="2076" y="919"/>
                  </a:lnTo>
                  <a:lnTo>
                    <a:pt x="2076" y="924"/>
                  </a:lnTo>
                  <a:lnTo>
                    <a:pt x="2076" y="927"/>
                  </a:lnTo>
                  <a:lnTo>
                    <a:pt x="2076" y="943"/>
                  </a:lnTo>
                  <a:lnTo>
                    <a:pt x="2073" y="951"/>
                  </a:lnTo>
                  <a:lnTo>
                    <a:pt x="2073" y="953"/>
                  </a:lnTo>
                  <a:lnTo>
                    <a:pt x="2073" y="958"/>
                  </a:lnTo>
                  <a:lnTo>
                    <a:pt x="2073" y="972"/>
                  </a:lnTo>
                  <a:lnTo>
                    <a:pt x="2073" y="974"/>
                  </a:lnTo>
                  <a:lnTo>
                    <a:pt x="2073" y="982"/>
                  </a:lnTo>
                  <a:lnTo>
                    <a:pt x="2073" y="985"/>
                  </a:lnTo>
                  <a:lnTo>
                    <a:pt x="2073" y="996"/>
                  </a:lnTo>
                  <a:lnTo>
                    <a:pt x="2073" y="998"/>
                  </a:lnTo>
                  <a:lnTo>
                    <a:pt x="2071" y="1012"/>
                  </a:lnTo>
                  <a:lnTo>
                    <a:pt x="2025" y="1009"/>
                  </a:lnTo>
                  <a:lnTo>
                    <a:pt x="1869" y="1012"/>
                  </a:lnTo>
                  <a:lnTo>
                    <a:pt x="1850" y="1012"/>
                  </a:lnTo>
                  <a:lnTo>
                    <a:pt x="1842" y="1012"/>
                  </a:lnTo>
                  <a:lnTo>
                    <a:pt x="1789" y="1012"/>
                  </a:lnTo>
                  <a:lnTo>
                    <a:pt x="1773" y="1012"/>
                  </a:lnTo>
                  <a:lnTo>
                    <a:pt x="1741" y="1012"/>
                  </a:lnTo>
                  <a:lnTo>
                    <a:pt x="1712" y="1012"/>
                  </a:lnTo>
                  <a:lnTo>
                    <a:pt x="1694" y="1014"/>
                  </a:lnTo>
                  <a:lnTo>
                    <a:pt x="1675" y="1014"/>
                  </a:lnTo>
                  <a:lnTo>
                    <a:pt x="1656" y="1014"/>
                  </a:lnTo>
                  <a:lnTo>
                    <a:pt x="1646" y="1014"/>
                  </a:lnTo>
                  <a:lnTo>
                    <a:pt x="1630" y="1014"/>
                  </a:lnTo>
                  <a:lnTo>
                    <a:pt x="1619" y="1014"/>
                  </a:lnTo>
                  <a:lnTo>
                    <a:pt x="1606" y="1014"/>
                  </a:lnTo>
                  <a:lnTo>
                    <a:pt x="1598" y="1017"/>
                  </a:lnTo>
                  <a:lnTo>
                    <a:pt x="1566" y="1033"/>
                  </a:lnTo>
                  <a:lnTo>
                    <a:pt x="1553" y="1038"/>
                  </a:lnTo>
                  <a:lnTo>
                    <a:pt x="1532" y="1051"/>
                  </a:lnTo>
                  <a:lnTo>
                    <a:pt x="1518" y="1057"/>
                  </a:lnTo>
                  <a:lnTo>
                    <a:pt x="1505" y="1062"/>
                  </a:lnTo>
                  <a:lnTo>
                    <a:pt x="1492" y="1070"/>
                  </a:lnTo>
                  <a:lnTo>
                    <a:pt x="1481" y="1075"/>
                  </a:lnTo>
                  <a:lnTo>
                    <a:pt x="1468" y="1083"/>
                  </a:lnTo>
                  <a:lnTo>
                    <a:pt x="1434" y="1099"/>
                  </a:lnTo>
                  <a:lnTo>
                    <a:pt x="1426" y="1102"/>
                  </a:lnTo>
                  <a:lnTo>
                    <a:pt x="1420" y="1105"/>
                  </a:lnTo>
                  <a:lnTo>
                    <a:pt x="1407" y="1107"/>
                  </a:lnTo>
                  <a:lnTo>
                    <a:pt x="1394" y="1113"/>
                  </a:lnTo>
                  <a:lnTo>
                    <a:pt x="1375" y="1118"/>
                  </a:lnTo>
                  <a:lnTo>
                    <a:pt x="1359" y="1123"/>
                  </a:lnTo>
                  <a:lnTo>
                    <a:pt x="1351" y="1126"/>
                  </a:lnTo>
                  <a:lnTo>
                    <a:pt x="1346" y="1128"/>
                  </a:lnTo>
                  <a:lnTo>
                    <a:pt x="1325" y="1139"/>
                  </a:lnTo>
                  <a:lnTo>
                    <a:pt x="1306" y="1147"/>
                  </a:lnTo>
                  <a:lnTo>
                    <a:pt x="1290" y="1155"/>
                  </a:lnTo>
                  <a:lnTo>
                    <a:pt x="1280" y="1160"/>
                  </a:lnTo>
                  <a:lnTo>
                    <a:pt x="1277" y="1160"/>
                  </a:lnTo>
                  <a:lnTo>
                    <a:pt x="1264" y="1168"/>
                  </a:lnTo>
                  <a:lnTo>
                    <a:pt x="1261" y="1168"/>
                  </a:lnTo>
                  <a:lnTo>
                    <a:pt x="1253" y="1174"/>
                  </a:lnTo>
                  <a:lnTo>
                    <a:pt x="1248" y="1176"/>
                  </a:lnTo>
                  <a:lnTo>
                    <a:pt x="1245" y="1176"/>
                  </a:lnTo>
                  <a:lnTo>
                    <a:pt x="1242" y="1179"/>
                  </a:lnTo>
                  <a:lnTo>
                    <a:pt x="1237" y="1182"/>
                  </a:lnTo>
                  <a:lnTo>
                    <a:pt x="1234" y="1184"/>
                  </a:lnTo>
                  <a:lnTo>
                    <a:pt x="1229" y="1187"/>
                  </a:lnTo>
                  <a:lnTo>
                    <a:pt x="1219" y="1195"/>
                  </a:lnTo>
                  <a:lnTo>
                    <a:pt x="1205" y="1203"/>
                  </a:lnTo>
                  <a:lnTo>
                    <a:pt x="1192" y="1213"/>
                  </a:lnTo>
                  <a:lnTo>
                    <a:pt x="1179" y="1221"/>
                  </a:lnTo>
                  <a:lnTo>
                    <a:pt x="1165" y="1229"/>
                  </a:lnTo>
                  <a:lnTo>
                    <a:pt x="1152" y="1237"/>
                  </a:lnTo>
                  <a:lnTo>
                    <a:pt x="1142" y="1245"/>
                  </a:lnTo>
                  <a:lnTo>
                    <a:pt x="1131" y="1253"/>
                  </a:lnTo>
                  <a:lnTo>
                    <a:pt x="1128" y="1253"/>
                  </a:lnTo>
                  <a:lnTo>
                    <a:pt x="1115" y="1261"/>
                  </a:lnTo>
                  <a:lnTo>
                    <a:pt x="1102" y="1272"/>
                  </a:lnTo>
                  <a:lnTo>
                    <a:pt x="1091" y="1277"/>
                  </a:lnTo>
                  <a:lnTo>
                    <a:pt x="1078" y="1285"/>
                  </a:lnTo>
                  <a:lnTo>
                    <a:pt x="1073" y="1288"/>
                  </a:lnTo>
                  <a:lnTo>
                    <a:pt x="1065" y="1296"/>
                  </a:lnTo>
                  <a:lnTo>
                    <a:pt x="1059" y="1298"/>
                  </a:lnTo>
                  <a:lnTo>
                    <a:pt x="1054" y="1301"/>
                  </a:lnTo>
                  <a:lnTo>
                    <a:pt x="1051" y="1304"/>
                  </a:lnTo>
                  <a:lnTo>
                    <a:pt x="1041" y="1312"/>
                  </a:lnTo>
                  <a:lnTo>
                    <a:pt x="1038" y="1314"/>
                  </a:lnTo>
                  <a:lnTo>
                    <a:pt x="1027" y="1320"/>
                  </a:lnTo>
                  <a:lnTo>
                    <a:pt x="1025" y="1322"/>
                  </a:lnTo>
                  <a:lnTo>
                    <a:pt x="1017" y="1325"/>
                  </a:lnTo>
                  <a:lnTo>
                    <a:pt x="1014" y="1328"/>
                  </a:lnTo>
                  <a:lnTo>
                    <a:pt x="1009" y="1330"/>
                  </a:lnTo>
                  <a:lnTo>
                    <a:pt x="998" y="1338"/>
                  </a:lnTo>
                  <a:lnTo>
                    <a:pt x="985" y="1346"/>
                  </a:lnTo>
                  <a:lnTo>
                    <a:pt x="980" y="1352"/>
                  </a:lnTo>
                  <a:lnTo>
                    <a:pt x="972" y="1357"/>
                  </a:lnTo>
                  <a:lnTo>
                    <a:pt x="958" y="1365"/>
                  </a:lnTo>
                  <a:lnTo>
                    <a:pt x="948" y="1373"/>
                  </a:lnTo>
                  <a:lnTo>
                    <a:pt x="937" y="1381"/>
                  </a:lnTo>
                  <a:lnTo>
                    <a:pt x="929" y="1386"/>
                  </a:lnTo>
                  <a:lnTo>
                    <a:pt x="927" y="1386"/>
                  </a:lnTo>
                  <a:lnTo>
                    <a:pt x="913" y="1391"/>
                  </a:lnTo>
                  <a:lnTo>
                    <a:pt x="903" y="1394"/>
                  </a:lnTo>
                  <a:lnTo>
                    <a:pt x="887" y="1399"/>
                  </a:lnTo>
                  <a:lnTo>
                    <a:pt x="876" y="1402"/>
                  </a:lnTo>
                  <a:lnTo>
                    <a:pt x="871" y="1405"/>
                  </a:lnTo>
                  <a:lnTo>
                    <a:pt x="863" y="1410"/>
                  </a:lnTo>
                  <a:lnTo>
                    <a:pt x="852" y="1415"/>
                  </a:lnTo>
                  <a:lnTo>
                    <a:pt x="839" y="1421"/>
                  </a:lnTo>
                  <a:lnTo>
                    <a:pt x="828" y="1426"/>
                  </a:lnTo>
                  <a:lnTo>
                    <a:pt x="815" y="1434"/>
                  </a:lnTo>
                  <a:lnTo>
                    <a:pt x="802" y="1439"/>
                  </a:lnTo>
                  <a:lnTo>
                    <a:pt x="786" y="1447"/>
                  </a:lnTo>
                  <a:lnTo>
                    <a:pt x="778" y="1450"/>
                  </a:lnTo>
                  <a:lnTo>
                    <a:pt x="775" y="1453"/>
                  </a:lnTo>
                  <a:lnTo>
                    <a:pt x="773" y="1453"/>
                  </a:lnTo>
                  <a:lnTo>
                    <a:pt x="767" y="1455"/>
                  </a:lnTo>
                  <a:lnTo>
                    <a:pt x="762" y="1458"/>
                  </a:lnTo>
                  <a:lnTo>
                    <a:pt x="751" y="1460"/>
                  </a:lnTo>
                  <a:lnTo>
                    <a:pt x="746" y="1460"/>
                  </a:lnTo>
                  <a:lnTo>
                    <a:pt x="743" y="1460"/>
                  </a:lnTo>
                  <a:lnTo>
                    <a:pt x="741" y="1460"/>
                  </a:lnTo>
                  <a:lnTo>
                    <a:pt x="725" y="1460"/>
                  </a:lnTo>
                  <a:lnTo>
                    <a:pt x="722" y="1460"/>
                  </a:lnTo>
                  <a:lnTo>
                    <a:pt x="720" y="1460"/>
                  </a:lnTo>
                  <a:lnTo>
                    <a:pt x="717" y="1460"/>
                  </a:lnTo>
                  <a:lnTo>
                    <a:pt x="712" y="1460"/>
                  </a:lnTo>
                  <a:lnTo>
                    <a:pt x="701" y="1466"/>
                  </a:lnTo>
                  <a:lnTo>
                    <a:pt x="693" y="1466"/>
                  </a:lnTo>
                  <a:lnTo>
                    <a:pt x="690" y="1468"/>
                  </a:lnTo>
                  <a:lnTo>
                    <a:pt x="685" y="1468"/>
                  </a:lnTo>
                  <a:lnTo>
                    <a:pt x="682" y="1468"/>
                  </a:lnTo>
                  <a:lnTo>
                    <a:pt x="680" y="1468"/>
                  </a:lnTo>
                  <a:lnTo>
                    <a:pt x="677" y="1468"/>
                  </a:lnTo>
                  <a:lnTo>
                    <a:pt x="674" y="1468"/>
                  </a:lnTo>
                  <a:lnTo>
                    <a:pt x="672" y="1468"/>
                  </a:lnTo>
                  <a:lnTo>
                    <a:pt x="669" y="1468"/>
                  </a:lnTo>
                  <a:lnTo>
                    <a:pt x="664" y="1466"/>
                  </a:lnTo>
                  <a:lnTo>
                    <a:pt x="658" y="1466"/>
                  </a:lnTo>
                  <a:lnTo>
                    <a:pt x="653" y="1466"/>
                  </a:lnTo>
                  <a:lnTo>
                    <a:pt x="640" y="1463"/>
                  </a:lnTo>
                  <a:lnTo>
                    <a:pt x="629" y="1460"/>
                  </a:lnTo>
                  <a:lnTo>
                    <a:pt x="616" y="1460"/>
                  </a:lnTo>
                  <a:lnTo>
                    <a:pt x="616" y="1458"/>
                  </a:lnTo>
                  <a:lnTo>
                    <a:pt x="613" y="1458"/>
                  </a:lnTo>
                  <a:lnTo>
                    <a:pt x="611" y="1460"/>
                  </a:lnTo>
                  <a:lnTo>
                    <a:pt x="608" y="1460"/>
                  </a:lnTo>
                  <a:lnTo>
                    <a:pt x="600" y="1458"/>
                  </a:lnTo>
                  <a:lnTo>
                    <a:pt x="597" y="1458"/>
                  </a:lnTo>
                  <a:lnTo>
                    <a:pt x="592" y="1466"/>
                  </a:lnTo>
                  <a:lnTo>
                    <a:pt x="584" y="1479"/>
                  </a:lnTo>
                  <a:lnTo>
                    <a:pt x="576" y="1495"/>
                  </a:lnTo>
                  <a:lnTo>
                    <a:pt x="571" y="1503"/>
                  </a:lnTo>
                  <a:lnTo>
                    <a:pt x="566" y="1503"/>
                  </a:lnTo>
                  <a:lnTo>
                    <a:pt x="555" y="1498"/>
                  </a:lnTo>
                  <a:lnTo>
                    <a:pt x="552" y="1495"/>
                  </a:lnTo>
                  <a:lnTo>
                    <a:pt x="550" y="1495"/>
                  </a:lnTo>
                  <a:lnTo>
                    <a:pt x="536" y="1490"/>
                  </a:lnTo>
                  <a:lnTo>
                    <a:pt x="512" y="1482"/>
                  </a:lnTo>
                  <a:lnTo>
                    <a:pt x="510" y="1482"/>
                  </a:lnTo>
                  <a:lnTo>
                    <a:pt x="505" y="1482"/>
                  </a:lnTo>
                  <a:lnTo>
                    <a:pt x="491" y="1482"/>
                  </a:lnTo>
                  <a:lnTo>
                    <a:pt x="481" y="1482"/>
                  </a:lnTo>
                  <a:lnTo>
                    <a:pt x="457" y="1482"/>
                  </a:lnTo>
                  <a:lnTo>
                    <a:pt x="449" y="1460"/>
                  </a:lnTo>
                  <a:lnTo>
                    <a:pt x="441" y="1434"/>
                  </a:lnTo>
                  <a:lnTo>
                    <a:pt x="430" y="1397"/>
                  </a:lnTo>
                  <a:lnTo>
                    <a:pt x="430" y="1394"/>
                  </a:lnTo>
                  <a:lnTo>
                    <a:pt x="430" y="1391"/>
                  </a:lnTo>
                  <a:lnTo>
                    <a:pt x="430" y="1389"/>
                  </a:lnTo>
                  <a:lnTo>
                    <a:pt x="433" y="1386"/>
                  </a:lnTo>
                  <a:lnTo>
                    <a:pt x="433" y="1381"/>
                  </a:lnTo>
                  <a:lnTo>
                    <a:pt x="438" y="1357"/>
                  </a:lnTo>
                  <a:lnTo>
                    <a:pt x="441" y="1344"/>
                  </a:lnTo>
                  <a:lnTo>
                    <a:pt x="428" y="1338"/>
                  </a:lnTo>
                  <a:lnTo>
                    <a:pt x="414" y="1333"/>
                  </a:lnTo>
                  <a:lnTo>
                    <a:pt x="401" y="1328"/>
                  </a:lnTo>
                  <a:lnTo>
                    <a:pt x="396" y="1322"/>
                  </a:lnTo>
                  <a:lnTo>
                    <a:pt x="393" y="1322"/>
                  </a:lnTo>
                  <a:lnTo>
                    <a:pt x="390" y="1320"/>
                  </a:lnTo>
                  <a:lnTo>
                    <a:pt x="390" y="1317"/>
                  </a:lnTo>
                  <a:lnTo>
                    <a:pt x="388" y="1317"/>
                  </a:lnTo>
                  <a:lnTo>
                    <a:pt x="388" y="1314"/>
                  </a:lnTo>
                  <a:lnTo>
                    <a:pt x="385" y="1312"/>
                  </a:lnTo>
                  <a:lnTo>
                    <a:pt x="380" y="1301"/>
                  </a:lnTo>
                  <a:lnTo>
                    <a:pt x="369" y="1277"/>
                  </a:lnTo>
                  <a:lnTo>
                    <a:pt x="359" y="1253"/>
                  </a:lnTo>
                  <a:lnTo>
                    <a:pt x="353" y="1237"/>
                  </a:lnTo>
                  <a:lnTo>
                    <a:pt x="351" y="1235"/>
                  </a:lnTo>
                  <a:lnTo>
                    <a:pt x="351" y="1232"/>
                  </a:lnTo>
                  <a:lnTo>
                    <a:pt x="348" y="1229"/>
                  </a:lnTo>
                  <a:lnTo>
                    <a:pt x="345" y="1224"/>
                  </a:lnTo>
                  <a:lnTo>
                    <a:pt x="345" y="1221"/>
                  </a:lnTo>
                  <a:lnTo>
                    <a:pt x="343" y="1219"/>
                  </a:lnTo>
                  <a:lnTo>
                    <a:pt x="340" y="1216"/>
                  </a:lnTo>
                  <a:lnTo>
                    <a:pt x="340" y="1213"/>
                  </a:lnTo>
                  <a:lnTo>
                    <a:pt x="337" y="1213"/>
                  </a:lnTo>
                  <a:lnTo>
                    <a:pt x="335" y="1211"/>
                  </a:lnTo>
                  <a:lnTo>
                    <a:pt x="332" y="1208"/>
                  </a:lnTo>
                  <a:lnTo>
                    <a:pt x="332" y="1205"/>
                  </a:lnTo>
                  <a:lnTo>
                    <a:pt x="329" y="1203"/>
                  </a:lnTo>
                  <a:lnTo>
                    <a:pt x="327" y="1200"/>
                  </a:lnTo>
                  <a:lnTo>
                    <a:pt x="324" y="1200"/>
                  </a:lnTo>
                  <a:lnTo>
                    <a:pt x="319" y="1198"/>
                  </a:lnTo>
                  <a:lnTo>
                    <a:pt x="313" y="1192"/>
                  </a:lnTo>
                  <a:lnTo>
                    <a:pt x="292" y="1176"/>
                  </a:lnTo>
                  <a:lnTo>
                    <a:pt x="276" y="1166"/>
                  </a:lnTo>
                  <a:lnTo>
                    <a:pt x="260" y="1152"/>
                  </a:lnTo>
                  <a:lnTo>
                    <a:pt x="252" y="1147"/>
                  </a:lnTo>
                  <a:lnTo>
                    <a:pt x="247" y="1142"/>
                  </a:lnTo>
                  <a:lnTo>
                    <a:pt x="242" y="1139"/>
                  </a:lnTo>
                  <a:lnTo>
                    <a:pt x="239" y="1139"/>
                  </a:lnTo>
                  <a:lnTo>
                    <a:pt x="236" y="1136"/>
                  </a:lnTo>
                  <a:lnTo>
                    <a:pt x="231" y="1134"/>
                  </a:lnTo>
                  <a:lnTo>
                    <a:pt x="228" y="1131"/>
                  </a:lnTo>
                  <a:lnTo>
                    <a:pt x="223" y="1128"/>
                  </a:lnTo>
                  <a:lnTo>
                    <a:pt x="218" y="1126"/>
                  </a:lnTo>
                  <a:lnTo>
                    <a:pt x="213" y="1126"/>
                  </a:lnTo>
                  <a:lnTo>
                    <a:pt x="205" y="1120"/>
                  </a:lnTo>
                  <a:lnTo>
                    <a:pt x="197" y="1118"/>
                  </a:lnTo>
                  <a:lnTo>
                    <a:pt x="191" y="1115"/>
                  </a:lnTo>
                  <a:lnTo>
                    <a:pt x="181" y="1110"/>
                  </a:lnTo>
                  <a:lnTo>
                    <a:pt x="181" y="1105"/>
                  </a:lnTo>
                  <a:lnTo>
                    <a:pt x="175" y="1097"/>
                  </a:lnTo>
                  <a:lnTo>
                    <a:pt x="173" y="1091"/>
                  </a:lnTo>
                  <a:lnTo>
                    <a:pt x="170" y="1083"/>
                  </a:lnTo>
                  <a:lnTo>
                    <a:pt x="167" y="1078"/>
                  </a:lnTo>
                  <a:lnTo>
                    <a:pt x="165" y="1075"/>
                  </a:lnTo>
                  <a:lnTo>
                    <a:pt x="162" y="1073"/>
                  </a:lnTo>
                  <a:lnTo>
                    <a:pt x="162" y="1070"/>
                  </a:lnTo>
                  <a:lnTo>
                    <a:pt x="159" y="1067"/>
                  </a:lnTo>
                  <a:lnTo>
                    <a:pt x="157" y="1067"/>
                  </a:lnTo>
                  <a:lnTo>
                    <a:pt x="157" y="1065"/>
                  </a:lnTo>
                  <a:lnTo>
                    <a:pt x="154" y="1065"/>
                  </a:lnTo>
                  <a:lnTo>
                    <a:pt x="152" y="1062"/>
                  </a:lnTo>
                  <a:lnTo>
                    <a:pt x="146" y="1059"/>
                  </a:lnTo>
                  <a:lnTo>
                    <a:pt x="144" y="1057"/>
                  </a:lnTo>
                  <a:lnTo>
                    <a:pt x="141" y="1057"/>
                  </a:lnTo>
                  <a:lnTo>
                    <a:pt x="133" y="1051"/>
                  </a:lnTo>
                  <a:lnTo>
                    <a:pt x="128" y="1051"/>
                  </a:lnTo>
                  <a:lnTo>
                    <a:pt x="125" y="1049"/>
                  </a:lnTo>
                  <a:lnTo>
                    <a:pt x="122" y="1046"/>
                  </a:lnTo>
                  <a:lnTo>
                    <a:pt x="120" y="1046"/>
                  </a:lnTo>
                  <a:lnTo>
                    <a:pt x="120" y="1033"/>
                  </a:lnTo>
                  <a:lnTo>
                    <a:pt x="120" y="1028"/>
                  </a:lnTo>
                  <a:lnTo>
                    <a:pt x="117" y="1025"/>
                  </a:lnTo>
                  <a:lnTo>
                    <a:pt x="109" y="1025"/>
                  </a:lnTo>
                  <a:lnTo>
                    <a:pt x="98" y="1022"/>
                  </a:lnTo>
                  <a:lnTo>
                    <a:pt x="93" y="1022"/>
                  </a:lnTo>
                  <a:lnTo>
                    <a:pt x="90" y="1012"/>
                  </a:lnTo>
                  <a:lnTo>
                    <a:pt x="109" y="988"/>
                  </a:lnTo>
                  <a:lnTo>
                    <a:pt x="109" y="966"/>
                  </a:lnTo>
                  <a:lnTo>
                    <a:pt x="106" y="964"/>
                  </a:lnTo>
                  <a:lnTo>
                    <a:pt x="106" y="961"/>
                  </a:lnTo>
                  <a:lnTo>
                    <a:pt x="104" y="958"/>
                  </a:lnTo>
                  <a:lnTo>
                    <a:pt x="104" y="956"/>
                  </a:lnTo>
                  <a:lnTo>
                    <a:pt x="101" y="953"/>
                  </a:lnTo>
                  <a:lnTo>
                    <a:pt x="101" y="948"/>
                  </a:lnTo>
                  <a:lnTo>
                    <a:pt x="101" y="945"/>
                  </a:lnTo>
                  <a:lnTo>
                    <a:pt x="98" y="943"/>
                  </a:lnTo>
                  <a:lnTo>
                    <a:pt x="98" y="940"/>
                  </a:lnTo>
                  <a:lnTo>
                    <a:pt x="98" y="937"/>
                  </a:lnTo>
                  <a:lnTo>
                    <a:pt x="98" y="935"/>
                  </a:lnTo>
                  <a:lnTo>
                    <a:pt x="98" y="932"/>
                  </a:lnTo>
                  <a:lnTo>
                    <a:pt x="98" y="927"/>
                  </a:lnTo>
                  <a:lnTo>
                    <a:pt x="101" y="924"/>
                  </a:lnTo>
                  <a:lnTo>
                    <a:pt x="101" y="921"/>
                  </a:lnTo>
                  <a:lnTo>
                    <a:pt x="104" y="921"/>
                  </a:lnTo>
                  <a:lnTo>
                    <a:pt x="104" y="919"/>
                  </a:lnTo>
                  <a:lnTo>
                    <a:pt x="106" y="919"/>
                  </a:lnTo>
                  <a:lnTo>
                    <a:pt x="106" y="916"/>
                  </a:lnTo>
                  <a:lnTo>
                    <a:pt x="109" y="913"/>
                  </a:lnTo>
                  <a:lnTo>
                    <a:pt x="109" y="911"/>
                  </a:lnTo>
                  <a:lnTo>
                    <a:pt x="112" y="908"/>
                  </a:lnTo>
                  <a:lnTo>
                    <a:pt x="112" y="905"/>
                  </a:lnTo>
                  <a:lnTo>
                    <a:pt x="114" y="903"/>
                  </a:lnTo>
                  <a:lnTo>
                    <a:pt x="114" y="900"/>
                  </a:lnTo>
                  <a:lnTo>
                    <a:pt x="117" y="895"/>
                  </a:lnTo>
                  <a:lnTo>
                    <a:pt x="117" y="889"/>
                  </a:lnTo>
                  <a:lnTo>
                    <a:pt x="96" y="889"/>
                  </a:lnTo>
                  <a:lnTo>
                    <a:pt x="75" y="887"/>
                  </a:lnTo>
                  <a:lnTo>
                    <a:pt x="56" y="889"/>
                  </a:lnTo>
                  <a:lnTo>
                    <a:pt x="51" y="889"/>
                  </a:lnTo>
                  <a:lnTo>
                    <a:pt x="21" y="889"/>
                  </a:lnTo>
                  <a:lnTo>
                    <a:pt x="6" y="889"/>
                  </a:lnTo>
                  <a:lnTo>
                    <a:pt x="3" y="889"/>
                  </a:lnTo>
                  <a:lnTo>
                    <a:pt x="3" y="881"/>
                  </a:lnTo>
                  <a:lnTo>
                    <a:pt x="3" y="879"/>
                  </a:lnTo>
                  <a:lnTo>
                    <a:pt x="3" y="866"/>
                  </a:lnTo>
                  <a:lnTo>
                    <a:pt x="3" y="863"/>
                  </a:lnTo>
                  <a:lnTo>
                    <a:pt x="3" y="844"/>
                  </a:lnTo>
                  <a:lnTo>
                    <a:pt x="3" y="839"/>
                  </a:lnTo>
                  <a:lnTo>
                    <a:pt x="3" y="834"/>
                  </a:lnTo>
                  <a:lnTo>
                    <a:pt x="3" y="828"/>
                  </a:lnTo>
                  <a:lnTo>
                    <a:pt x="3" y="818"/>
                  </a:lnTo>
                  <a:lnTo>
                    <a:pt x="3" y="812"/>
                  </a:lnTo>
                  <a:lnTo>
                    <a:pt x="0" y="804"/>
                  </a:lnTo>
                  <a:lnTo>
                    <a:pt x="8" y="802"/>
                  </a:lnTo>
                  <a:lnTo>
                    <a:pt x="19" y="799"/>
                  </a:lnTo>
                  <a:lnTo>
                    <a:pt x="40" y="796"/>
                  </a:lnTo>
                  <a:lnTo>
                    <a:pt x="51" y="794"/>
                  </a:lnTo>
                  <a:lnTo>
                    <a:pt x="61" y="791"/>
                  </a:lnTo>
                  <a:lnTo>
                    <a:pt x="80" y="788"/>
                  </a:lnTo>
                  <a:lnTo>
                    <a:pt x="90" y="786"/>
                  </a:lnTo>
                  <a:lnTo>
                    <a:pt x="109" y="783"/>
                  </a:lnTo>
                  <a:lnTo>
                    <a:pt x="133" y="778"/>
                  </a:lnTo>
                  <a:lnTo>
                    <a:pt x="141" y="778"/>
                  </a:lnTo>
                  <a:lnTo>
                    <a:pt x="154" y="775"/>
                  </a:lnTo>
                  <a:lnTo>
                    <a:pt x="157" y="773"/>
                  </a:lnTo>
                  <a:lnTo>
                    <a:pt x="173" y="770"/>
                  </a:lnTo>
                  <a:lnTo>
                    <a:pt x="194" y="767"/>
                  </a:lnTo>
                  <a:lnTo>
                    <a:pt x="213" y="765"/>
                  </a:lnTo>
                  <a:lnTo>
                    <a:pt x="228" y="762"/>
                  </a:lnTo>
                  <a:lnTo>
                    <a:pt x="234" y="759"/>
                  </a:lnTo>
                  <a:lnTo>
                    <a:pt x="242" y="759"/>
                  </a:lnTo>
                  <a:lnTo>
                    <a:pt x="263" y="754"/>
                  </a:lnTo>
                  <a:lnTo>
                    <a:pt x="287" y="749"/>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6">
              <a:extLst>
                <a:ext uri="{FF2B5EF4-FFF2-40B4-BE49-F238E27FC236}">
                  <a16:creationId xmlns:a16="http://schemas.microsoft.com/office/drawing/2014/main" id="{250D7948-F303-B15A-0B60-91804D878E3A}"/>
                </a:ext>
              </a:extLst>
            </p:cNvPr>
            <p:cNvSpPr>
              <a:spLocks/>
            </p:cNvSpPr>
            <p:nvPr/>
          </p:nvSpPr>
          <p:spPr bwMode="auto">
            <a:xfrm>
              <a:off x="3334" y="2081"/>
              <a:ext cx="908" cy="906"/>
            </a:xfrm>
            <a:custGeom>
              <a:avLst/>
              <a:gdLst>
                <a:gd name="T0" fmla="*/ 234 w 908"/>
                <a:gd name="T1" fmla="*/ 874 h 906"/>
                <a:gd name="T2" fmla="*/ 213 w 908"/>
                <a:gd name="T3" fmla="*/ 866 h 906"/>
                <a:gd name="T4" fmla="*/ 192 w 908"/>
                <a:gd name="T5" fmla="*/ 861 h 906"/>
                <a:gd name="T6" fmla="*/ 154 w 908"/>
                <a:gd name="T7" fmla="*/ 853 h 906"/>
                <a:gd name="T8" fmla="*/ 123 w 908"/>
                <a:gd name="T9" fmla="*/ 850 h 906"/>
                <a:gd name="T10" fmla="*/ 96 w 908"/>
                <a:gd name="T11" fmla="*/ 853 h 906"/>
                <a:gd name="T12" fmla="*/ 69 w 908"/>
                <a:gd name="T13" fmla="*/ 853 h 906"/>
                <a:gd name="T14" fmla="*/ 43 w 908"/>
                <a:gd name="T15" fmla="*/ 847 h 906"/>
                <a:gd name="T16" fmla="*/ 16 w 908"/>
                <a:gd name="T17" fmla="*/ 847 h 906"/>
                <a:gd name="T18" fmla="*/ 19 w 908"/>
                <a:gd name="T19" fmla="*/ 807 h 906"/>
                <a:gd name="T20" fmla="*/ 54 w 908"/>
                <a:gd name="T21" fmla="*/ 757 h 906"/>
                <a:gd name="T22" fmla="*/ 101 w 908"/>
                <a:gd name="T23" fmla="*/ 712 h 906"/>
                <a:gd name="T24" fmla="*/ 215 w 908"/>
                <a:gd name="T25" fmla="*/ 669 h 906"/>
                <a:gd name="T26" fmla="*/ 253 w 908"/>
                <a:gd name="T27" fmla="*/ 659 h 906"/>
                <a:gd name="T28" fmla="*/ 239 w 908"/>
                <a:gd name="T29" fmla="*/ 637 h 906"/>
                <a:gd name="T30" fmla="*/ 255 w 908"/>
                <a:gd name="T31" fmla="*/ 526 h 906"/>
                <a:gd name="T32" fmla="*/ 255 w 908"/>
                <a:gd name="T33" fmla="*/ 96 h 906"/>
                <a:gd name="T34" fmla="*/ 401 w 908"/>
                <a:gd name="T35" fmla="*/ 24 h 906"/>
                <a:gd name="T36" fmla="*/ 576 w 908"/>
                <a:gd name="T37" fmla="*/ 3 h 906"/>
                <a:gd name="T38" fmla="*/ 906 w 908"/>
                <a:gd name="T39" fmla="*/ 13 h 906"/>
                <a:gd name="T40" fmla="*/ 903 w 908"/>
                <a:gd name="T41" fmla="*/ 167 h 906"/>
                <a:gd name="T42" fmla="*/ 736 w 908"/>
                <a:gd name="T43" fmla="*/ 374 h 906"/>
                <a:gd name="T44" fmla="*/ 696 w 908"/>
                <a:gd name="T45" fmla="*/ 414 h 906"/>
                <a:gd name="T46" fmla="*/ 667 w 908"/>
                <a:gd name="T47" fmla="*/ 454 h 906"/>
                <a:gd name="T48" fmla="*/ 640 w 908"/>
                <a:gd name="T49" fmla="*/ 489 h 906"/>
                <a:gd name="T50" fmla="*/ 614 w 908"/>
                <a:gd name="T51" fmla="*/ 526 h 906"/>
                <a:gd name="T52" fmla="*/ 592 w 908"/>
                <a:gd name="T53" fmla="*/ 555 h 906"/>
                <a:gd name="T54" fmla="*/ 584 w 908"/>
                <a:gd name="T55" fmla="*/ 584 h 906"/>
                <a:gd name="T56" fmla="*/ 579 w 908"/>
                <a:gd name="T57" fmla="*/ 608 h 906"/>
                <a:gd name="T58" fmla="*/ 566 w 908"/>
                <a:gd name="T59" fmla="*/ 632 h 906"/>
                <a:gd name="T60" fmla="*/ 542 w 908"/>
                <a:gd name="T61" fmla="*/ 643 h 906"/>
                <a:gd name="T62" fmla="*/ 526 w 908"/>
                <a:gd name="T63" fmla="*/ 667 h 906"/>
                <a:gd name="T64" fmla="*/ 537 w 908"/>
                <a:gd name="T65" fmla="*/ 712 h 906"/>
                <a:gd name="T66" fmla="*/ 542 w 908"/>
                <a:gd name="T67" fmla="*/ 738 h 906"/>
                <a:gd name="T68" fmla="*/ 547 w 908"/>
                <a:gd name="T69" fmla="*/ 762 h 906"/>
                <a:gd name="T70" fmla="*/ 550 w 908"/>
                <a:gd name="T71" fmla="*/ 789 h 906"/>
                <a:gd name="T72" fmla="*/ 515 w 908"/>
                <a:gd name="T73" fmla="*/ 789 h 906"/>
                <a:gd name="T74" fmla="*/ 494 w 908"/>
                <a:gd name="T75" fmla="*/ 794 h 906"/>
                <a:gd name="T76" fmla="*/ 486 w 908"/>
                <a:gd name="T77" fmla="*/ 807 h 906"/>
                <a:gd name="T78" fmla="*/ 481 w 908"/>
                <a:gd name="T79" fmla="*/ 818 h 906"/>
                <a:gd name="T80" fmla="*/ 468 w 908"/>
                <a:gd name="T81" fmla="*/ 823 h 906"/>
                <a:gd name="T82" fmla="*/ 457 w 908"/>
                <a:gd name="T83" fmla="*/ 821 h 906"/>
                <a:gd name="T84" fmla="*/ 446 w 908"/>
                <a:gd name="T85" fmla="*/ 823 h 906"/>
                <a:gd name="T86" fmla="*/ 430 w 908"/>
                <a:gd name="T87" fmla="*/ 826 h 906"/>
                <a:gd name="T88" fmla="*/ 417 w 908"/>
                <a:gd name="T89" fmla="*/ 831 h 906"/>
                <a:gd name="T90" fmla="*/ 409 w 908"/>
                <a:gd name="T91" fmla="*/ 839 h 906"/>
                <a:gd name="T92" fmla="*/ 399 w 908"/>
                <a:gd name="T93" fmla="*/ 853 h 906"/>
                <a:gd name="T94" fmla="*/ 388 w 908"/>
                <a:gd name="T95" fmla="*/ 861 h 906"/>
                <a:gd name="T96" fmla="*/ 377 w 908"/>
                <a:gd name="T97" fmla="*/ 866 h 906"/>
                <a:gd name="T98" fmla="*/ 361 w 908"/>
                <a:gd name="T99" fmla="*/ 871 h 906"/>
                <a:gd name="T100" fmla="*/ 356 w 908"/>
                <a:gd name="T101" fmla="*/ 884 h 906"/>
                <a:gd name="T102" fmla="*/ 351 w 908"/>
                <a:gd name="T103" fmla="*/ 890 h 906"/>
                <a:gd name="T104" fmla="*/ 335 w 908"/>
                <a:gd name="T105" fmla="*/ 906 h 906"/>
                <a:gd name="T106" fmla="*/ 316 w 908"/>
                <a:gd name="T107" fmla="*/ 906 h 906"/>
                <a:gd name="T108" fmla="*/ 306 w 908"/>
                <a:gd name="T109" fmla="*/ 898 h 906"/>
                <a:gd name="T110" fmla="*/ 290 w 908"/>
                <a:gd name="T111" fmla="*/ 900 h 906"/>
                <a:gd name="T112" fmla="*/ 269 w 908"/>
                <a:gd name="T113" fmla="*/ 89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8" h="906">
                  <a:moveTo>
                    <a:pt x="253" y="884"/>
                  </a:moveTo>
                  <a:lnTo>
                    <a:pt x="250" y="884"/>
                  </a:lnTo>
                  <a:lnTo>
                    <a:pt x="247" y="882"/>
                  </a:lnTo>
                  <a:lnTo>
                    <a:pt x="245" y="882"/>
                  </a:lnTo>
                  <a:lnTo>
                    <a:pt x="242" y="879"/>
                  </a:lnTo>
                  <a:lnTo>
                    <a:pt x="239" y="879"/>
                  </a:lnTo>
                  <a:lnTo>
                    <a:pt x="239" y="876"/>
                  </a:lnTo>
                  <a:lnTo>
                    <a:pt x="237" y="876"/>
                  </a:lnTo>
                  <a:lnTo>
                    <a:pt x="237" y="874"/>
                  </a:lnTo>
                  <a:lnTo>
                    <a:pt x="234" y="874"/>
                  </a:lnTo>
                  <a:lnTo>
                    <a:pt x="231" y="874"/>
                  </a:lnTo>
                  <a:lnTo>
                    <a:pt x="231" y="871"/>
                  </a:lnTo>
                  <a:lnTo>
                    <a:pt x="229" y="871"/>
                  </a:lnTo>
                  <a:lnTo>
                    <a:pt x="226" y="871"/>
                  </a:lnTo>
                  <a:lnTo>
                    <a:pt x="226" y="869"/>
                  </a:lnTo>
                  <a:lnTo>
                    <a:pt x="223" y="869"/>
                  </a:lnTo>
                  <a:lnTo>
                    <a:pt x="221" y="869"/>
                  </a:lnTo>
                  <a:lnTo>
                    <a:pt x="218" y="869"/>
                  </a:lnTo>
                  <a:lnTo>
                    <a:pt x="215" y="866"/>
                  </a:lnTo>
                  <a:lnTo>
                    <a:pt x="213" y="866"/>
                  </a:lnTo>
                  <a:lnTo>
                    <a:pt x="210" y="866"/>
                  </a:lnTo>
                  <a:lnTo>
                    <a:pt x="207" y="866"/>
                  </a:lnTo>
                  <a:lnTo>
                    <a:pt x="207" y="863"/>
                  </a:lnTo>
                  <a:lnTo>
                    <a:pt x="205" y="863"/>
                  </a:lnTo>
                  <a:lnTo>
                    <a:pt x="202" y="863"/>
                  </a:lnTo>
                  <a:lnTo>
                    <a:pt x="200" y="863"/>
                  </a:lnTo>
                  <a:lnTo>
                    <a:pt x="197" y="863"/>
                  </a:lnTo>
                  <a:lnTo>
                    <a:pt x="197" y="861"/>
                  </a:lnTo>
                  <a:lnTo>
                    <a:pt x="194" y="861"/>
                  </a:lnTo>
                  <a:lnTo>
                    <a:pt x="192" y="861"/>
                  </a:lnTo>
                  <a:lnTo>
                    <a:pt x="189" y="861"/>
                  </a:lnTo>
                  <a:lnTo>
                    <a:pt x="186" y="858"/>
                  </a:lnTo>
                  <a:lnTo>
                    <a:pt x="181" y="858"/>
                  </a:lnTo>
                  <a:lnTo>
                    <a:pt x="170" y="855"/>
                  </a:lnTo>
                  <a:lnTo>
                    <a:pt x="168" y="855"/>
                  </a:lnTo>
                  <a:lnTo>
                    <a:pt x="168" y="853"/>
                  </a:lnTo>
                  <a:lnTo>
                    <a:pt x="162" y="853"/>
                  </a:lnTo>
                  <a:lnTo>
                    <a:pt x="160" y="853"/>
                  </a:lnTo>
                  <a:lnTo>
                    <a:pt x="157" y="853"/>
                  </a:lnTo>
                  <a:lnTo>
                    <a:pt x="154" y="853"/>
                  </a:lnTo>
                  <a:lnTo>
                    <a:pt x="152" y="853"/>
                  </a:lnTo>
                  <a:lnTo>
                    <a:pt x="149" y="853"/>
                  </a:lnTo>
                  <a:lnTo>
                    <a:pt x="149" y="850"/>
                  </a:lnTo>
                  <a:lnTo>
                    <a:pt x="144" y="850"/>
                  </a:lnTo>
                  <a:lnTo>
                    <a:pt x="141" y="850"/>
                  </a:lnTo>
                  <a:lnTo>
                    <a:pt x="138" y="850"/>
                  </a:lnTo>
                  <a:lnTo>
                    <a:pt x="133" y="850"/>
                  </a:lnTo>
                  <a:lnTo>
                    <a:pt x="128" y="850"/>
                  </a:lnTo>
                  <a:lnTo>
                    <a:pt x="125" y="850"/>
                  </a:lnTo>
                  <a:lnTo>
                    <a:pt x="123" y="850"/>
                  </a:lnTo>
                  <a:lnTo>
                    <a:pt x="120" y="850"/>
                  </a:lnTo>
                  <a:lnTo>
                    <a:pt x="115" y="850"/>
                  </a:lnTo>
                  <a:lnTo>
                    <a:pt x="112" y="850"/>
                  </a:lnTo>
                  <a:lnTo>
                    <a:pt x="109" y="850"/>
                  </a:lnTo>
                  <a:lnTo>
                    <a:pt x="107" y="850"/>
                  </a:lnTo>
                  <a:lnTo>
                    <a:pt x="104" y="850"/>
                  </a:lnTo>
                  <a:lnTo>
                    <a:pt x="104" y="853"/>
                  </a:lnTo>
                  <a:lnTo>
                    <a:pt x="101" y="853"/>
                  </a:lnTo>
                  <a:lnTo>
                    <a:pt x="99" y="853"/>
                  </a:lnTo>
                  <a:lnTo>
                    <a:pt x="96" y="853"/>
                  </a:lnTo>
                  <a:lnTo>
                    <a:pt x="93" y="853"/>
                  </a:lnTo>
                  <a:lnTo>
                    <a:pt x="91" y="853"/>
                  </a:lnTo>
                  <a:lnTo>
                    <a:pt x="88" y="853"/>
                  </a:lnTo>
                  <a:lnTo>
                    <a:pt x="85" y="853"/>
                  </a:lnTo>
                  <a:lnTo>
                    <a:pt x="83" y="853"/>
                  </a:lnTo>
                  <a:lnTo>
                    <a:pt x="80" y="853"/>
                  </a:lnTo>
                  <a:lnTo>
                    <a:pt x="77" y="853"/>
                  </a:lnTo>
                  <a:lnTo>
                    <a:pt x="75" y="853"/>
                  </a:lnTo>
                  <a:lnTo>
                    <a:pt x="72" y="853"/>
                  </a:lnTo>
                  <a:lnTo>
                    <a:pt x="69" y="853"/>
                  </a:lnTo>
                  <a:lnTo>
                    <a:pt x="67" y="853"/>
                  </a:lnTo>
                  <a:lnTo>
                    <a:pt x="64" y="853"/>
                  </a:lnTo>
                  <a:lnTo>
                    <a:pt x="62" y="850"/>
                  </a:lnTo>
                  <a:lnTo>
                    <a:pt x="59" y="850"/>
                  </a:lnTo>
                  <a:lnTo>
                    <a:pt x="56" y="850"/>
                  </a:lnTo>
                  <a:lnTo>
                    <a:pt x="54" y="850"/>
                  </a:lnTo>
                  <a:lnTo>
                    <a:pt x="51" y="850"/>
                  </a:lnTo>
                  <a:lnTo>
                    <a:pt x="48" y="847"/>
                  </a:lnTo>
                  <a:lnTo>
                    <a:pt x="46" y="847"/>
                  </a:lnTo>
                  <a:lnTo>
                    <a:pt x="43" y="847"/>
                  </a:lnTo>
                  <a:lnTo>
                    <a:pt x="40" y="847"/>
                  </a:lnTo>
                  <a:lnTo>
                    <a:pt x="38" y="847"/>
                  </a:lnTo>
                  <a:lnTo>
                    <a:pt x="35" y="847"/>
                  </a:lnTo>
                  <a:lnTo>
                    <a:pt x="32" y="847"/>
                  </a:lnTo>
                  <a:lnTo>
                    <a:pt x="30" y="847"/>
                  </a:lnTo>
                  <a:lnTo>
                    <a:pt x="27" y="847"/>
                  </a:lnTo>
                  <a:lnTo>
                    <a:pt x="24" y="847"/>
                  </a:lnTo>
                  <a:lnTo>
                    <a:pt x="22" y="847"/>
                  </a:lnTo>
                  <a:lnTo>
                    <a:pt x="19" y="847"/>
                  </a:lnTo>
                  <a:lnTo>
                    <a:pt x="16" y="847"/>
                  </a:lnTo>
                  <a:lnTo>
                    <a:pt x="11" y="850"/>
                  </a:lnTo>
                  <a:lnTo>
                    <a:pt x="8" y="850"/>
                  </a:lnTo>
                  <a:lnTo>
                    <a:pt x="8" y="845"/>
                  </a:lnTo>
                  <a:lnTo>
                    <a:pt x="6" y="839"/>
                  </a:lnTo>
                  <a:lnTo>
                    <a:pt x="3" y="829"/>
                  </a:lnTo>
                  <a:lnTo>
                    <a:pt x="0" y="823"/>
                  </a:lnTo>
                  <a:lnTo>
                    <a:pt x="6" y="818"/>
                  </a:lnTo>
                  <a:lnTo>
                    <a:pt x="8" y="818"/>
                  </a:lnTo>
                  <a:lnTo>
                    <a:pt x="16" y="810"/>
                  </a:lnTo>
                  <a:lnTo>
                    <a:pt x="19" y="807"/>
                  </a:lnTo>
                  <a:lnTo>
                    <a:pt x="27" y="799"/>
                  </a:lnTo>
                  <a:lnTo>
                    <a:pt x="30" y="797"/>
                  </a:lnTo>
                  <a:lnTo>
                    <a:pt x="38" y="789"/>
                  </a:lnTo>
                  <a:lnTo>
                    <a:pt x="38" y="778"/>
                  </a:lnTo>
                  <a:lnTo>
                    <a:pt x="38" y="776"/>
                  </a:lnTo>
                  <a:lnTo>
                    <a:pt x="40" y="773"/>
                  </a:lnTo>
                  <a:lnTo>
                    <a:pt x="40" y="770"/>
                  </a:lnTo>
                  <a:lnTo>
                    <a:pt x="40" y="768"/>
                  </a:lnTo>
                  <a:lnTo>
                    <a:pt x="40" y="765"/>
                  </a:lnTo>
                  <a:lnTo>
                    <a:pt x="54" y="757"/>
                  </a:lnTo>
                  <a:lnTo>
                    <a:pt x="62" y="749"/>
                  </a:lnTo>
                  <a:lnTo>
                    <a:pt x="67" y="744"/>
                  </a:lnTo>
                  <a:lnTo>
                    <a:pt x="69" y="741"/>
                  </a:lnTo>
                  <a:lnTo>
                    <a:pt x="72" y="738"/>
                  </a:lnTo>
                  <a:lnTo>
                    <a:pt x="75" y="736"/>
                  </a:lnTo>
                  <a:lnTo>
                    <a:pt x="85" y="725"/>
                  </a:lnTo>
                  <a:lnTo>
                    <a:pt x="85" y="722"/>
                  </a:lnTo>
                  <a:lnTo>
                    <a:pt x="91" y="717"/>
                  </a:lnTo>
                  <a:lnTo>
                    <a:pt x="99" y="714"/>
                  </a:lnTo>
                  <a:lnTo>
                    <a:pt x="101" y="712"/>
                  </a:lnTo>
                  <a:lnTo>
                    <a:pt x="109" y="706"/>
                  </a:lnTo>
                  <a:lnTo>
                    <a:pt x="117" y="701"/>
                  </a:lnTo>
                  <a:lnTo>
                    <a:pt x="133" y="706"/>
                  </a:lnTo>
                  <a:lnTo>
                    <a:pt x="157" y="704"/>
                  </a:lnTo>
                  <a:lnTo>
                    <a:pt x="170" y="701"/>
                  </a:lnTo>
                  <a:lnTo>
                    <a:pt x="181" y="693"/>
                  </a:lnTo>
                  <a:lnTo>
                    <a:pt x="194" y="685"/>
                  </a:lnTo>
                  <a:lnTo>
                    <a:pt x="205" y="675"/>
                  </a:lnTo>
                  <a:lnTo>
                    <a:pt x="210" y="672"/>
                  </a:lnTo>
                  <a:lnTo>
                    <a:pt x="215" y="669"/>
                  </a:lnTo>
                  <a:lnTo>
                    <a:pt x="218" y="667"/>
                  </a:lnTo>
                  <a:lnTo>
                    <a:pt x="226" y="667"/>
                  </a:lnTo>
                  <a:lnTo>
                    <a:pt x="229" y="667"/>
                  </a:lnTo>
                  <a:lnTo>
                    <a:pt x="231" y="667"/>
                  </a:lnTo>
                  <a:lnTo>
                    <a:pt x="234" y="667"/>
                  </a:lnTo>
                  <a:lnTo>
                    <a:pt x="239" y="664"/>
                  </a:lnTo>
                  <a:lnTo>
                    <a:pt x="242" y="664"/>
                  </a:lnTo>
                  <a:lnTo>
                    <a:pt x="245" y="661"/>
                  </a:lnTo>
                  <a:lnTo>
                    <a:pt x="250" y="659"/>
                  </a:lnTo>
                  <a:lnTo>
                    <a:pt x="253" y="659"/>
                  </a:lnTo>
                  <a:lnTo>
                    <a:pt x="250" y="656"/>
                  </a:lnTo>
                  <a:lnTo>
                    <a:pt x="245" y="653"/>
                  </a:lnTo>
                  <a:lnTo>
                    <a:pt x="242" y="653"/>
                  </a:lnTo>
                  <a:lnTo>
                    <a:pt x="239" y="651"/>
                  </a:lnTo>
                  <a:lnTo>
                    <a:pt x="239" y="648"/>
                  </a:lnTo>
                  <a:lnTo>
                    <a:pt x="239" y="645"/>
                  </a:lnTo>
                  <a:lnTo>
                    <a:pt x="239" y="643"/>
                  </a:lnTo>
                  <a:lnTo>
                    <a:pt x="239" y="640"/>
                  </a:lnTo>
                  <a:lnTo>
                    <a:pt x="237" y="637"/>
                  </a:lnTo>
                  <a:lnTo>
                    <a:pt x="239" y="637"/>
                  </a:lnTo>
                  <a:lnTo>
                    <a:pt x="239" y="635"/>
                  </a:lnTo>
                  <a:lnTo>
                    <a:pt x="239" y="632"/>
                  </a:lnTo>
                  <a:lnTo>
                    <a:pt x="242" y="629"/>
                  </a:lnTo>
                  <a:lnTo>
                    <a:pt x="245" y="629"/>
                  </a:lnTo>
                  <a:lnTo>
                    <a:pt x="250" y="627"/>
                  </a:lnTo>
                  <a:lnTo>
                    <a:pt x="253" y="624"/>
                  </a:lnTo>
                  <a:lnTo>
                    <a:pt x="255" y="624"/>
                  </a:lnTo>
                  <a:lnTo>
                    <a:pt x="255" y="614"/>
                  </a:lnTo>
                  <a:lnTo>
                    <a:pt x="255" y="584"/>
                  </a:lnTo>
                  <a:lnTo>
                    <a:pt x="255" y="526"/>
                  </a:lnTo>
                  <a:lnTo>
                    <a:pt x="253" y="489"/>
                  </a:lnTo>
                  <a:lnTo>
                    <a:pt x="255" y="446"/>
                  </a:lnTo>
                  <a:lnTo>
                    <a:pt x="255" y="414"/>
                  </a:lnTo>
                  <a:lnTo>
                    <a:pt x="255" y="359"/>
                  </a:lnTo>
                  <a:lnTo>
                    <a:pt x="255" y="316"/>
                  </a:lnTo>
                  <a:lnTo>
                    <a:pt x="255" y="271"/>
                  </a:lnTo>
                  <a:lnTo>
                    <a:pt x="253" y="250"/>
                  </a:lnTo>
                  <a:lnTo>
                    <a:pt x="255" y="186"/>
                  </a:lnTo>
                  <a:lnTo>
                    <a:pt x="253" y="127"/>
                  </a:lnTo>
                  <a:lnTo>
                    <a:pt x="255" y="96"/>
                  </a:lnTo>
                  <a:lnTo>
                    <a:pt x="261" y="93"/>
                  </a:lnTo>
                  <a:lnTo>
                    <a:pt x="269" y="90"/>
                  </a:lnTo>
                  <a:lnTo>
                    <a:pt x="303" y="74"/>
                  </a:lnTo>
                  <a:lnTo>
                    <a:pt x="316" y="66"/>
                  </a:lnTo>
                  <a:lnTo>
                    <a:pt x="327" y="61"/>
                  </a:lnTo>
                  <a:lnTo>
                    <a:pt x="340" y="53"/>
                  </a:lnTo>
                  <a:lnTo>
                    <a:pt x="353" y="48"/>
                  </a:lnTo>
                  <a:lnTo>
                    <a:pt x="367" y="42"/>
                  </a:lnTo>
                  <a:lnTo>
                    <a:pt x="388" y="29"/>
                  </a:lnTo>
                  <a:lnTo>
                    <a:pt x="401" y="24"/>
                  </a:lnTo>
                  <a:lnTo>
                    <a:pt x="433" y="8"/>
                  </a:lnTo>
                  <a:lnTo>
                    <a:pt x="441" y="5"/>
                  </a:lnTo>
                  <a:lnTo>
                    <a:pt x="454" y="5"/>
                  </a:lnTo>
                  <a:lnTo>
                    <a:pt x="465" y="5"/>
                  </a:lnTo>
                  <a:lnTo>
                    <a:pt x="481" y="5"/>
                  </a:lnTo>
                  <a:lnTo>
                    <a:pt x="491" y="5"/>
                  </a:lnTo>
                  <a:lnTo>
                    <a:pt x="510" y="5"/>
                  </a:lnTo>
                  <a:lnTo>
                    <a:pt x="529" y="5"/>
                  </a:lnTo>
                  <a:lnTo>
                    <a:pt x="547" y="3"/>
                  </a:lnTo>
                  <a:lnTo>
                    <a:pt x="576" y="3"/>
                  </a:lnTo>
                  <a:lnTo>
                    <a:pt x="608" y="3"/>
                  </a:lnTo>
                  <a:lnTo>
                    <a:pt x="624" y="3"/>
                  </a:lnTo>
                  <a:lnTo>
                    <a:pt x="677" y="3"/>
                  </a:lnTo>
                  <a:lnTo>
                    <a:pt x="685" y="3"/>
                  </a:lnTo>
                  <a:lnTo>
                    <a:pt x="704" y="3"/>
                  </a:lnTo>
                  <a:lnTo>
                    <a:pt x="860" y="0"/>
                  </a:lnTo>
                  <a:lnTo>
                    <a:pt x="906" y="3"/>
                  </a:lnTo>
                  <a:lnTo>
                    <a:pt x="906" y="5"/>
                  </a:lnTo>
                  <a:lnTo>
                    <a:pt x="906" y="11"/>
                  </a:lnTo>
                  <a:lnTo>
                    <a:pt x="906" y="13"/>
                  </a:lnTo>
                  <a:lnTo>
                    <a:pt x="906" y="16"/>
                  </a:lnTo>
                  <a:lnTo>
                    <a:pt x="906" y="19"/>
                  </a:lnTo>
                  <a:lnTo>
                    <a:pt x="906" y="24"/>
                  </a:lnTo>
                  <a:lnTo>
                    <a:pt x="906" y="29"/>
                  </a:lnTo>
                  <a:lnTo>
                    <a:pt x="906" y="32"/>
                  </a:lnTo>
                  <a:lnTo>
                    <a:pt x="906" y="34"/>
                  </a:lnTo>
                  <a:lnTo>
                    <a:pt x="906" y="45"/>
                  </a:lnTo>
                  <a:lnTo>
                    <a:pt x="908" y="48"/>
                  </a:lnTo>
                  <a:lnTo>
                    <a:pt x="906" y="77"/>
                  </a:lnTo>
                  <a:lnTo>
                    <a:pt x="903" y="167"/>
                  </a:lnTo>
                  <a:lnTo>
                    <a:pt x="903" y="202"/>
                  </a:lnTo>
                  <a:lnTo>
                    <a:pt x="903" y="231"/>
                  </a:lnTo>
                  <a:lnTo>
                    <a:pt x="850" y="276"/>
                  </a:lnTo>
                  <a:lnTo>
                    <a:pt x="821" y="303"/>
                  </a:lnTo>
                  <a:lnTo>
                    <a:pt x="799" y="321"/>
                  </a:lnTo>
                  <a:lnTo>
                    <a:pt x="768" y="345"/>
                  </a:lnTo>
                  <a:lnTo>
                    <a:pt x="746" y="364"/>
                  </a:lnTo>
                  <a:lnTo>
                    <a:pt x="741" y="369"/>
                  </a:lnTo>
                  <a:lnTo>
                    <a:pt x="738" y="372"/>
                  </a:lnTo>
                  <a:lnTo>
                    <a:pt x="736" y="374"/>
                  </a:lnTo>
                  <a:lnTo>
                    <a:pt x="733" y="377"/>
                  </a:lnTo>
                  <a:lnTo>
                    <a:pt x="730" y="380"/>
                  </a:lnTo>
                  <a:lnTo>
                    <a:pt x="722" y="388"/>
                  </a:lnTo>
                  <a:lnTo>
                    <a:pt x="720" y="390"/>
                  </a:lnTo>
                  <a:lnTo>
                    <a:pt x="717" y="393"/>
                  </a:lnTo>
                  <a:lnTo>
                    <a:pt x="714" y="396"/>
                  </a:lnTo>
                  <a:lnTo>
                    <a:pt x="704" y="406"/>
                  </a:lnTo>
                  <a:lnTo>
                    <a:pt x="701" y="409"/>
                  </a:lnTo>
                  <a:lnTo>
                    <a:pt x="699" y="412"/>
                  </a:lnTo>
                  <a:lnTo>
                    <a:pt x="696" y="414"/>
                  </a:lnTo>
                  <a:lnTo>
                    <a:pt x="693" y="417"/>
                  </a:lnTo>
                  <a:lnTo>
                    <a:pt x="691" y="420"/>
                  </a:lnTo>
                  <a:lnTo>
                    <a:pt x="688" y="425"/>
                  </a:lnTo>
                  <a:lnTo>
                    <a:pt x="683" y="433"/>
                  </a:lnTo>
                  <a:lnTo>
                    <a:pt x="680" y="433"/>
                  </a:lnTo>
                  <a:lnTo>
                    <a:pt x="680" y="436"/>
                  </a:lnTo>
                  <a:lnTo>
                    <a:pt x="677" y="436"/>
                  </a:lnTo>
                  <a:lnTo>
                    <a:pt x="677" y="438"/>
                  </a:lnTo>
                  <a:lnTo>
                    <a:pt x="672" y="444"/>
                  </a:lnTo>
                  <a:lnTo>
                    <a:pt x="667" y="454"/>
                  </a:lnTo>
                  <a:lnTo>
                    <a:pt x="664" y="454"/>
                  </a:lnTo>
                  <a:lnTo>
                    <a:pt x="664" y="457"/>
                  </a:lnTo>
                  <a:lnTo>
                    <a:pt x="661" y="459"/>
                  </a:lnTo>
                  <a:lnTo>
                    <a:pt x="656" y="467"/>
                  </a:lnTo>
                  <a:lnTo>
                    <a:pt x="653" y="470"/>
                  </a:lnTo>
                  <a:lnTo>
                    <a:pt x="651" y="475"/>
                  </a:lnTo>
                  <a:lnTo>
                    <a:pt x="645" y="483"/>
                  </a:lnTo>
                  <a:lnTo>
                    <a:pt x="643" y="483"/>
                  </a:lnTo>
                  <a:lnTo>
                    <a:pt x="643" y="486"/>
                  </a:lnTo>
                  <a:lnTo>
                    <a:pt x="640" y="489"/>
                  </a:lnTo>
                  <a:lnTo>
                    <a:pt x="640" y="491"/>
                  </a:lnTo>
                  <a:lnTo>
                    <a:pt x="637" y="491"/>
                  </a:lnTo>
                  <a:lnTo>
                    <a:pt x="635" y="497"/>
                  </a:lnTo>
                  <a:lnTo>
                    <a:pt x="630" y="502"/>
                  </a:lnTo>
                  <a:lnTo>
                    <a:pt x="630" y="505"/>
                  </a:lnTo>
                  <a:lnTo>
                    <a:pt x="627" y="507"/>
                  </a:lnTo>
                  <a:lnTo>
                    <a:pt x="624" y="513"/>
                  </a:lnTo>
                  <a:lnTo>
                    <a:pt x="622" y="513"/>
                  </a:lnTo>
                  <a:lnTo>
                    <a:pt x="616" y="523"/>
                  </a:lnTo>
                  <a:lnTo>
                    <a:pt x="614" y="526"/>
                  </a:lnTo>
                  <a:lnTo>
                    <a:pt x="611" y="529"/>
                  </a:lnTo>
                  <a:lnTo>
                    <a:pt x="608" y="531"/>
                  </a:lnTo>
                  <a:lnTo>
                    <a:pt x="606" y="534"/>
                  </a:lnTo>
                  <a:lnTo>
                    <a:pt x="606" y="536"/>
                  </a:lnTo>
                  <a:lnTo>
                    <a:pt x="598" y="544"/>
                  </a:lnTo>
                  <a:lnTo>
                    <a:pt x="595" y="547"/>
                  </a:lnTo>
                  <a:lnTo>
                    <a:pt x="595" y="550"/>
                  </a:lnTo>
                  <a:lnTo>
                    <a:pt x="595" y="552"/>
                  </a:lnTo>
                  <a:lnTo>
                    <a:pt x="592" y="552"/>
                  </a:lnTo>
                  <a:lnTo>
                    <a:pt x="592" y="555"/>
                  </a:lnTo>
                  <a:lnTo>
                    <a:pt x="590" y="560"/>
                  </a:lnTo>
                  <a:lnTo>
                    <a:pt x="590" y="563"/>
                  </a:lnTo>
                  <a:lnTo>
                    <a:pt x="587" y="568"/>
                  </a:lnTo>
                  <a:lnTo>
                    <a:pt x="584" y="574"/>
                  </a:lnTo>
                  <a:lnTo>
                    <a:pt x="584" y="576"/>
                  </a:lnTo>
                  <a:lnTo>
                    <a:pt x="582" y="576"/>
                  </a:lnTo>
                  <a:lnTo>
                    <a:pt x="582" y="579"/>
                  </a:lnTo>
                  <a:lnTo>
                    <a:pt x="582" y="582"/>
                  </a:lnTo>
                  <a:lnTo>
                    <a:pt x="584" y="582"/>
                  </a:lnTo>
                  <a:lnTo>
                    <a:pt x="584" y="584"/>
                  </a:lnTo>
                  <a:lnTo>
                    <a:pt x="584" y="587"/>
                  </a:lnTo>
                  <a:lnTo>
                    <a:pt x="584" y="590"/>
                  </a:lnTo>
                  <a:lnTo>
                    <a:pt x="584" y="592"/>
                  </a:lnTo>
                  <a:lnTo>
                    <a:pt x="584" y="595"/>
                  </a:lnTo>
                  <a:lnTo>
                    <a:pt x="587" y="598"/>
                  </a:lnTo>
                  <a:lnTo>
                    <a:pt x="587" y="600"/>
                  </a:lnTo>
                  <a:lnTo>
                    <a:pt x="587" y="603"/>
                  </a:lnTo>
                  <a:lnTo>
                    <a:pt x="584" y="606"/>
                  </a:lnTo>
                  <a:lnTo>
                    <a:pt x="582" y="606"/>
                  </a:lnTo>
                  <a:lnTo>
                    <a:pt x="579" y="608"/>
                  </a:lnTo>
                  <a:lnTo>
                    <a:pt x="576" y="608"/>
                  </a:lnTo>
                  <a:lnTo>
                    <a:pt x="574" y="608"/>
                  </a:lnTo>
                  <a:lnTo>
                    <a:pt x="568" y="614"/>
                  </a:lnTo>
                  <a:lnTo>
                    <a:pt x="566" y="616"/>
                  </a:lnTo>
                  <a:lnTo>
                    <a:pt x="563" y="619"/>
                  </a:lnTo>
                  <a:lnTo>
                    <a:pt x="563" y="621"/>
                  </a:lnTo>
                  <a:lnTo>
                    <a:pt x="566" y="624"/>
                  </a:lnTo>
                  <a:lnTo>
                    <a:pt x="566" y="627"/>
                  </a:lnTo>
                  <a:lnTo>
                    <a:pt x="566" y="629"/>
                  </a:lnTo>
                  <a:lnTo>
                    <a:pt x="566" y="632"/>
                  </a:lnTo>
                  <a:lnTo>
                    <a:pt x="566" y="635"/>
                  </a:lnTo>
                  <a:lnTo>
                    <a:pt x="563" y="637"/>
                  </a:lnTo>
                  <a:lnTo>
                    <a:pt x="561" y="637"/>
                  </a:lnTo>
                  <a:lnTo>
                    <a:pt x="558" y="640"/>
                  </a:lnTo>
                  <a:lnTo>
                    <a:pt x="555" y="640"/>
                  </a:lnTo>
                  <a:lnTo>
                    <a:pt x="555" y="643"/>
                  </a:lnTo>
                  <a:lnTo>
                    <a:pt x="550" y="643"/>
                  </a:lnTo>
                  <a:lnTo>
                    <a:pt x="547" y="643"/>
                  </a:lnTo>
                  <a:lnTo>
                    <a:pt x="545" y="643"/>
                  </a:lnTo>
                  <a:lnTo>
                    <a:pt x="542" y="643"/>
                  </a:lnTo>
                  <a:lnTo>
                    <a:pt x="539" y="645"/>
                  </a:lnTo>
                  <a:lnTo>
                    <a:pt x="537" y="645"/>
                  </a:lnTo>
                  <a:lnTo>
                    <a:pt x="534" y="645"/>
                  </a:lnTo>
                  <a:lnTo>
                    <a:pt x="529" y="648"/>
                  </a:lnTo>
                  <a:lnTo>
                    <a:pt x="526" y="651"/>
                  </a:lnTo>
                  <a:lnTo>
                    <a:pt x="526" y="653"/>
                  </a:lnTo>
                  <a:lnTo>
                    <a:pt x="526" y="656"/>
                  </a:lnTo>
                  <a:lnTo>
                    <a:pt x="526" y="661"/>
                  </a:lnTo>
                  <a:lnTo>
                    <a:pt x="526" y="664"/>
                  </a:lnTo>
                  <a:lnTo>
                    <a:pt x="526" y="667"/>
                  </a:lnTo>
                  <a:lnTo>
                    <a:pt x="526" y="669"/>
                  </a:lnTo>
                  <a:lnTo>
                    <a:pt x="529" y="672"/>
                  </a:lnTo>
                  <a:lnTo>
                    <a:pt x="529" y="677"/>
                  </a:lnTo>
                  <a:lnTo>
                    <a:pt x="529" y="680"/>
                  </a:lnTo>
                  <a:lnTo>
                    <a:pt x="531" y="683"/>
                  </a:lnTo>
                  <a:lnTo>
                    <a:pt x="534" y="696"/>
                  </a:lnTo>
                  <a:lnTo>
                    <a:pt x="534" y="704"/>
                  </a:lnTo>
                  <a:lnTo>
                    <a:pt x="537" y="706"/>
                  </a:lnTo>
                  <a:lnTo>
                    <a:pt x="537" y="709"/>
                  </a:lnTo>
                  <a:lnTo>
                    <a:pt x="537" y="712"/>
                  </a:lnTo>
                  <a:lnTo>
                    <a:pt x="539" y="717"/>
                  </a:lnTo>
                  <a:lnTo>
                    <a:pt x="539" y="720"/>
                  </a:lnTo>
                  <a:lnTo>
                    <a:pt x="539" y="722"/>
                  </a:lnTo>
                  <a:lnTo>
                    <a:pt x="539" y="725"/>
                  </a:lnTo>
                  <a:lnTo>
                    <a:pt x="539" y="728"/>
                  </a:lnTo>
                  <a:lnTo>
                    <a:pt x="542" y="728"/>
                  </a:lnTo>
                  <a:lnTo>
                    <a:pt x="542" y="730"/>
                  </a:lnTo>
                  <a:lnTo>
                    <a:pt x="542" y="733"/>
                  </a:lnTo>
                  <a:lnTo>
                    <a:pt x="542" y="736"/>
                  </a:lnTo>
                  <a:lnTo>
                    <a:pt x="542" y="738"/>
                  </a:lnTo>
                  <a:lnTo>
                    <a:pt x="545" y="741"/>
                  </a:lnTo>
                  <a:lnTo>
                    <a:pt x="545" y="744"/>
                  </a:lnTo>
                  <a:lnTo>
                    <a:pt x="545" y="746"/>
                  </a:lnTo>
                  <a:lnTo>
                    <a:pt x="545" y="749"/>
                  </a:lnTo>
                  <a:lnTo>
                    <a:pt x="545" y="752"/>
                  </a:lnTo>
                  <a:lnTo>
                    <a:pt x="547" y="752"/>
                  </a:lnTo>
                  <a:lnTo>
                    <a:pt x="547" y="754"/>
                  </a:lnTo>
                  <a:lnTo>
                    <a:pt x="547" y="757"/>
                  </a:lnTo>
                  <a:lnTo>
                    <a:pt x="547" y="760"/>
                  </a:lnTo>
                  <a:lnTo>
                    <a:pt x="547" y="762"/>
                  </a:lnTo>
                  <a:lnTo>
                    <a:pt x="550" y="768"/>
                  </a:lnTo>
                  <a:lnTo>
                    <a:pt x="550" y="773"/>
                  </a:lnTo>
                  <a:lnTo>
                    <a:pt x="553" y="776"/>
                  </a:lnTo>
                  <a:lnTo>
                    <a:pt x="553" y="778"/>
                  </a:lnTo>
                  <a:lnTo>
                    <a:pt x="553" y="781"/>
                  </a:lnTo>
                  <a:lnTo>
                    <a:pt x="553" y="784"/>
                  </a:lnTo>
                  <a:lnTo>
                    <a:pt x="555" y="786"/>
                  </a:lnTo>
                  <a:lnTo>
                    <a:pt x="555" y="789"/>
                  </a:lnTo>
                  <a:lnTo>
                    <a:pt x="553" y="789"/>
                  </a:lnTo>
                  <a:lnTo>
                    <a:pt x="550" y="789"/>
                  </a:lnTo>
                  <a:lnTo>
                    <a:pt x="547" y="789"/>
                  </a:lnTo>
                  <a:lnTo>
                    <a:pt x="545" y="789"/>
                  </a:lnTo>
                  <a:lnTo>
                    <a:pt x="542" y="789"/>
                  </a:lnTo>
                  <a:lnTo>
                    <a:pt x="539" y="789"/>
                  </a:lnTo>
                  <a:lnTo>
                    <a:pt x="537" y="789"/>
                  </a:lnTo>
                  <a:lnTo>
                    <a:pt x="526" y="789"/>
                  </a:lnTo>
                  <a:lnTo>
                    <a:pt x="523" y="789"/>
                  </a:lnTo>
                  <a:lnTo>
                    <a:pt x="521" y="789"/>
                  </a:lnTo>
                  <a:lnTo>
                    <a:pt x="518" y="789"/>
                  </a:lnTo>
                  <a:lnTo>
                    <a:pt x="515" y="789"/>
                  </a:lnTo>
                  <a:lnTo>
                    <a:pt x="513" y="789"/>
                  </a:lnTo>
                  <a:lnTo>
                    <a:pt x="510" y="789"/>
                  </a:lnTo>
                  <a:lnTo>
                    <a:pt x="507" y="789"/>
                  </a:lnTo>
                  <a:lnTo>
                    <a:pt x="505" y="789"/>
                  </a:lnTo>
                  <a:lnTo>
                    <a:pt x="502" y="789"/>
                  </a:lnTo>
                  <a:lnTo>
                    <a:pt x="499" y="789"/>
                  </a:lnTo>
                  <a:lnTo>
                    <a:pt x="499" y="791"/>
                  </a:lnTo>
                  <a:lnTo>
                    <a:pt x="497" y="791"/>
                  </a:lnTo>
                  <a:lnTo>
                    <a:pt x="497" y="794"/>
                  </a:lnTo>
                  <a:lnTo>
                    <a:pt x="494" y="794"/>
                  </a:lnTo>
                  <a:lnTo>
                    <a:pt x="494" y="797"/>
                  </a:lnTo>
                  <a:lnTo>
                    <a:pt x="491" y="797"/>
                  </a:lnTo>
                  <a:lnTo>
                    <a:pt x="491" y="799"/>
                  </a:lnTo>
                  <a:lnTo>
                    <a:pt x="489" y="799"/>
                  </a:lnTo>
                  <a:lnTo>
                    <a:pt x="489" y="802"/>
                  </a:lnTo>
                  <a:lnTo>
                    <a:pt x="486" y="802"/>
                  </a:lnTo>
                  <a:lnTo>
                    <a:pt x="486" y="805"/>
                  </a:lnTo>
                  <a:lnTo>
                    <a:pt x="484" y="805"/>
                  </a:lnTo>
                  <a:lnTo>
                    <a:pt x="484" y="807"/>
                  </a:lnTo>
                  <a:lnTo>
                    <a:pt x="486" y="807"/>
                  </a:lnTo>
                  <a:lnTo>
                    <a:pt x="486" y="810"/>
                  </a:lnTo>
                  <a:lnTo>
                    <a:pt x="486" y="813"/>
                  </a:lnTo>
                  <a:lnTo>
                    <a:pt x="484" y="813"/>
                  </a:lnTo>
                  <a:lnTo>
                    <a:pt x="484" y="810"/>
                  </a:lnTo>
                  <a:lnTo>
                    <a:pt x="481" y="810"/>
                  </a:lnTo>
                  <a:lnTo>
                    <a:pt x="481" y="813"/>
                  </a:lnTo>
                  <a:lnTo>
                    <a:pt x="484" y="813"/>
                  </a:lnTo>
                  <a:lnTo>
                    <a:pt x="484" y="815"/>
                  </a:lnTo>
                  <a:lnTo>
                    <a:pt x="481" y="815"/>
                  </a:lnTo>
                  <a:lnTo>
                    <a:pt x="481" y="818"/>
                  </a:lnTo>
                  <a:lnTo>
                    <a:pt x="478" y="818"/>
                  </a:lnTo>
                  <a:lnTo>
                    <a:pt x="476" y="821"/>
                  </a:lnTo>
                  <a:lnTo>
                    <a:pt x="476" y="823"/>
                  </a:lnTo>
                  <a:lnTo>
                    <a:pt x="476" y="826"/>
                  </a:lnTo>
                  <a:lnTo>
                    <a:pt x="473" y="826"/>
                  </a:lnTo>
                  <a:lnTo>
                    <a:pt x="473" y="823"/>
                  </a:lnTo>
                  <a:lnTo>
                    <a:pt x="473" y="821"/>
                  </a:lnTo>
                  <a:lnTo>
                    <a:pt x="470" y="821"/>
                  </a:lnTo>
                  <a:lnTo>
                    <a:pt x="468" y="821"/>
                  </a:lnTo>
                  <a:lnTo>
                    <a:pt x="468" y="823"/>
                  </a:lnTo>
                  <a:lnTo>
                    <a:pt x="465" y="823"/>
                  </a:lnTo>
                  <a:lnTo>
                    <a:pt x="465" y="821"/>
                  </a:lnTo>
                  <a:lnTo>
                    <a:pt x="465" y="818"/>
                  </a:lnTo>
                  <a:lnTo>
                    <a:pt x="465" y="821"/>
                  </a:lnTo>
                  <a:lnTo>
                    <a:pt x="462" y="821"/>
                  </a:lnTo>
                  <a:lnTo>
                    <a:pt x="460" y="821"/>
                  </a:lnTo>
                  <a:lnTo>
                    <a:pt x="462" y="821"/>
                  </a:lnTo>
                  <a:lnTo>
                    <a:pt x="462" y="823"/>
                  </a:lnTo>
                  <a:lnTo>
                    <a:pt x="460" y="823"/>
                  </a:lnTo>
                  <a:lnTo>
                    <a:pt x="457" y="821"/>
                  </a:lnTo>
                  <a:lnTo>
                    <a:pt x="454" y="823"/>
                  </a:lnTo>
                  <a:lnTo>
                    <a:pt x="452" y="823"/>
                  </a:lnTo>
                  <a:lnTo>
                    <a:pt x="452" y="821"/>
                  </a:lnTo>
                  <a:lnTo>
                    <a:pt x="454" y="818"/>
                  </a:lnTo>
                  <a:lnTo>
                    <a:pt x="452" y="818"/>
                  </a:lnTo>
                  <a:lnTo>
                    <a:pt x="449" y="818"/>
                  </a:lnTo>
                  <a:lnTo>
                    <a:pt x="449" y="821"/>
                  </a:lnTo>
                  <a:lnTo>
                    <a:pt x="446" y="818"/>
                  </a:lnTo>
                  <a:lnTo>
                    <a:pt x="446" y="821"/>
                  </a:lnTo>
                  <a:lnTo>
                    <a:pt x="446" y="823"/>
                  </a:lnTo>
                  <a:lnTo>
                    <a:pt x="444" y="821"/>
                  </a:lnTo>
                  <a:lnTo>
                    <a:pt x="441" y="823"/>
                  </a:lnTo>
                  <a:lnTo>
                    <a:pt x="441" y="826"/>
                  </a:lnTo>
                  <a:lnTo>
                    <a:pt x="438" y="826"/>
                  </a:lnTo>
                  <a:lnTo>
                    <a:pt x="438" y="823"/>
                  </a:lnTo>
                  <a:lnTo>
                    <a:pt x="436" y="826"/>
                  </a:lnTo>
                  <a:lnTo>
                    <a:pt x="433" y="826"/>
                  </a:lnTo>
                  <a:lnTo>
                    <a:pt x="433" y="823"/>
                  </a:lnTo>
                  <a:lnTo>
                    <a:pt x="433" y="826"/>
                  </a:lnTo>
                  <a:lnTo>
                    <a:pt x="430" y="826"/>
                  </a:lnTo>
                  <a:lnTo>
                    <a:pt x="430" y="829"/>
                  </a:lnTo>
                  <a:lnTo>
                    <a:pt x="430" y="826"/>
                  </a:lnTo>
                  <a:lnTo>
                    <a:pt x="428" y="826"/>
                  </a:lnTo>
                  <a:lnTo>
                    <a:pt x="425" y="829"/>
                  </a:lnTo>
                  <a:lnTo>
                    <a:pt x="422" y="831"/>
                  </a:lnTo>
                  <a:lnTo>
                    <a:pt x="420" y="829"/>
                  </a:lnTo>
                  <a:lnTo>
                    <a:pt x="417" y="829"/>
                  </a:lnTo>
                  <a:lnTo>
                    <a:pt x="415" y="829"/>
                  </a:lnTo>
                  <a:lnTo>
                    <a:pt x="415" y="831"/>
                  </a:lnTo>
                  <a:lnTo>
                    <a:pt x="417" y="831"/>
                  </a:lnTo>
                  <a:lnTo>
                    <a:pt x="415" y="831"/>
                  </a:lnTo>
                  <a:lnTo>
                    <a:pt x="412" y="831"/>
                  </a:lnTo>
                  <a:lnTo>
                    <a:pt x="412" y="834"/>
                  </a:lnTo>
                  <a:lnTo>
                    <a:pt x="415" y="834"/>
                  </a:lnTo>
                  <a:lnTo>
                    <a:pt x="412" y="834"/>
                  </a:lnTo>
                  <a:lnTo>
                    <a:pt x="412" y="837"/>
                  </a:lnTo>
                  <a:lnTo>
                    <a:pt x="415" y="839"/>
                  </a:lnTo>
                  <a:lnTo>
                    <a:pt x="412" y="839"/>
                  </a:lnTo>
                  <a:lnTo>
                    <a:pt x="409" y="837"/>
                  </a:lnTo>
                  <a:lnTo>
                    <a:pt x="409" y="839"/>
                  </a:lnTo>
                  <a:lnTo>
                    <a:pt x="407" y="839"/>
                  </a:lnTo>
                  <a:lnTo>
                    <a:pt x="404" y="839"/>
                  </a:lnTo>
                  <a:lnTo>
                    <a:pt x="404" y="842"/>
                  </a:lnTo>
                  <a:lnTo>
                    <a:pt x="407" y="842"/>
                  </a:lnTo>
                  <a:lnTo>
                    <a:pt x="409" y="845"/>
                  </a:lnTo>
                  <a:lnTo>
                    <a:pt x="407" y="845"/>
                  </a:lnTo>
                  <a:lnTo>
                    <a:pt x="407" y="847"/>
                  </a:lnTo>
                  <a:lnTo>
                    <a:pt x="404" y="847"/>
                  </a:lnTo>
                  <a:lnTo>
                    <a:pt x="401" y="850"/>
                  </a:lnTo>
                  <a:lnTo>
                    <a:pt x="399" y="853"/>
                  </a:lnTo>
                  <a:lnTo>
                    <a:pt x="396" y="853"/>
                  </a:lnTo>
                  <a:lnTo>
                    <a:pt x="396" y="855"/>
                  </a:lnTo>
                  <a:lnTo>
                    <a:pt x="393" y="855"/>
                  </a:lnTo>
                  <a:lnTo>
                    <a:pt x="393" y="853"/>
                  </a:lnTo>
                  <a:lnTo>
                    <a:pt x="391" y="855"/>
                  </a:lnTo>
                  <a:lnTo>
                    <a:pt x="391" y="858"/>
                  </a:lnTo>
                  <a:lnTo>
                    <a:pt x="391" y="861"/>
                  </a:lnTo>
                  <a:lnTo>
                    <a:pt x="388" y="861"/>
                  </a:lnTo>
                  <a:lnTo>
                    <a:pt x="385" y="861"/>
                  </a:lnTo>
                  <a:lnTo>
                    <a:pt x="388" y="861"/>
                  </a:lnTo>
                  <a:lnTo>
                    <a:pt x="388" y="863"/>
                  </a:lnTo>
                  <a:lnTo>
                    <a:pt x="385" y="863"/>
                  </a:lnTo>
                  <a:lnTo>
                    <a:pt x="385" y="861"/>
                  </a:lnTo>
                  <a:lnTo>
                    <a:pt x="383" y="861"/>
                  </a:lnTo>
                  <a:lnTo>
                    <a:pt x="383" y="863"/>
                  </a:lnTo>
                  <a:lnTo>
                    <a:pt x="383" y="866"/>
                  </a:lnTo>
                  <a:lnTo>
                    <a:pt x="380" y="866"/>
                  </a:lnTo>
                  <a:lnTo>
                    <a:pt x="380" y="869"/>
                  </a:lnTo>
                  <a:lnTo>
                    <a:pt x="377" y="869"/>
                  </a:lnTo>
                  <a:lnTo>
                    <a:pt x="377" y="866"/>
                  </a:lnTo>
                  <a:lnTo>
                    <a:pt x="375" y="866"/>
                  </a:lnTo>
                  <a:lnTo>
                    <a:pt x="375" y="863"/>
                  </a:lnTo>
                  <a:lnTo>
                    <a:pt x="372" y="863"/>
                  </a:lnTo>
                  <a:lnTo>
                    <a:pt x="372" y="866"/>
                  </a:lnTo>
                  <a:lnTo>
                    <a:pt x="369" y="869"/>
                  </a:lnTo>
                  <a:lnTo>
                    <a:pt x="367" y="869"/>
                  </a:lnTo>
                  <a:lnTo>
                    <a:pt x="364" y="869"/>
                  </a:lnTo>
                  <a:lnTo>
                    <a:pt x="364" y="871"/>
                  </a:lnTo>
                  <a:lnTo>
                    <a:pt x="361" y="869"/>
                  </a:lnTo>
                  <a:lnTo>
                    <a:pt x="361" y="871"/>
                  </a:lnTo>
                  <a:lnTo>
                    <a:pt x="361" y="874"/>
                  </a:lnTo>
                  <a:lnTo>
                    <a:pt x="359" y="874"/>
                  </a:lnTo>
                  <a:lnTo>
                    <a:pt x="359" y="876"/>
                  </a:lnTo>
                  <a:lnTo>
                    <a:pt x="361" y="876"/>
                  </a:lnTo>
                  <a:lnTo>
                    <a:pt x="359" y="876"/>
                  </a:lnTo>
                  <a:lnTo>
                    <a:pt x="356" y="879"/>
                  </a:lnTo>
                  <a:lnTo>
                    <a:pt x="356" y="882"/>
                  </a:lnTo>
                  <a:lnTo>
                    <a:pt x="353" y="879"/>
                  </a:lnTo>
                  <a:lnTo>
                    <a:pt x="353" y="882"/>
                  </a:lnTo>
                  <a:lnTo>
                    <a:pt x="356" y="884"/>
                  </a:lnTo>
                  <a:lnTo>
                    <a:pt x="359" y="882"/>
                  </a:lnTo>
                  <a:lnTo>
                    <a:pt x="356" y="884"/>
                  </a:lnTo>
                  <a:lnTo>
                    <a:pt x="356" y="887"/>
                  </a:lnTo>
                  <a:lnTo>
                    <a:pt x="356" y="890"/>
                  </a:lnTo>
                  <a:lnTo>
                    <a:pt x="359" y="890"/>
                  </a:lnTo>
                  <a:lnTo>
                    <a:pt x="356" y="890"/>
                  </a:lnTo>
                  <a:lnTo>
                    <a:pt x="356" y="892"/>
                  </a:lnTo>
                  <a:lnTo>
                    <a:pt x="353" y="892"/>
                  </a:lnTo>
                  <a:lnTo>
                    <a:pt x="351" y="892"/>
                  </a:lnTo>
                  <a:lnTo>
                    <a:pt x="351" y="890"/>
                  </a:lnTo>
                  <a:lnTo>
                    <a:pt x="348" y="892"/>
                  </a:lnTo>
                  <a:lnTo>
                    <a:pt x="346" y="895"/>
                  </a:lnTo>
                  <a:lnTo>
                    <a:pt x="346" y="898"/>
                  </a:lnTo>
                  <a:lnTo>
                    <a:pt x="346" y="900"/>
                  </a:lnTo>
                  <a:lnTo>
                    <a:pt x="346" y="903"/>
                  </a:lnTo>
                  <a:lnTo>
                    <a:pt x="343" y="903"/>
                  </a:lnTo>
                  <a:lnTo>
                    <a:pt x="343" y="906"/>
                  </a:lnTo>
                  <a:lnTo>
                    <a:pt x="340" y="906"/>
                  </a:lnTo>
                  <a:lnTo>
                    <a:pt x="338" y="906"/>
                  </a:lnTo>
                  <a:lnTo>
                    <a:pt x="335" y="906"/>
                  </a:lnTo>
                  <a:lnTo>
                    <a:pt x="332" y="906"/>
                  </a:lnTo>
                  <a:lnTo>
                    <a:pt x="330" y="903"/>
                  </a:lnTo>
                  <a:lnTo>
                    <a:pt x="330" y="906"/>
                  </a:lnTo>
                  <a:lnTo>
                    <a:pt x="330" y="903"/>
                  </a:lnTo>
                  <a:lnTo>
                    <a:pt x="327" y="903"/>
                  </a:lnTo>
                  <a:lnTo>
                    <a:pt x="324" y="906"/>
                  </a:lnTo>
                  <a:lnTo>
                    <a:pt x="324" y="903"/>
                  </a:lnTo>
                  <a:lnTo>
                    <a:pt x="322" y="903"/>
                  </a:lnTo>
                  <a:lnTo>
                    <a:pt x="319" y="903"/>
                  </a:lnTo>
                  <a:lnTo>
                    <a:pt x="316" y="906"/>
                  </a:lnTo>
                  <a:lnTo>
                    <a:pt x="316" y="903"/>
                  </a:lnTo>
                  <a:lnTo>
                    <a:pt x="314" y="903"/>
                  </a:lnTo>
                  <a:lnTo>
                    <a:pt x="314" y="900"/>
                  </a:lnTo>
                  <a:lnTo>
                    <a:pt x="311" y="900"/>
                  </a:lnTo>
                  <a:lnTo>
                    <a:pt x="308" y="900"/>
                  </a:lnTo>
                  <a:lnTo>
                    <a:pt x="306" y="903"/>
                  </a:lnTo>
                  <a:lnTo>
                    <a:pt x="308" y="903"/>
                  </a:lnTo>
                  <a:lnTo>
                    <a:pt x="306" y="903"/>
                  </a:lnTo>
                  <a:lnTo>
                    <a:pt x="306" y="900"/>
                  </a:lnTo>
                  <a:lnTo>
                    <a:pt x="306" y="898"/>
                  </a:lnTo>
                  <a:lnTo>
                    <a:pt x="303" y="898"/>
                  </a:lnTo>
                  <a:lnTo>
                    <a:pt x="300" y="898"/>
                  </a:lnTo>
                  <a:lnTo>
                    <a:pt x="298" y="898"/>
                  </a:lnTo>
                  <a:lnTo>
                    <a:pt x="295" y="898"/>
                  </a:lnTo>
                  <a:lnTo>
                    <a:pt x="292" y="895"/>
                  </a:lnTo>
                  <a:lnTo>
                    <a:pt x="290" y="895"/>
                  </a:lnTo>
                  <a:lnTo>
                    <a:pt x="287" y="895"/>
                  </a:lnTo>
                  <a:lnTo>
                    <a:pt x="287" y="898"/>
                  </a:lnTo>
                  <a:lnTo>
                    <a:pt x="290" y="898"/>
                  </a:lnTo>
                  <a:lnTo>
                    <a:pt x="290" y="900"/>
                  </a:lnTo>
                  <a:lnTo>
                    <a:pt x="287" y="900"/>
                  </a:lnTo>
                  <a:lnTo>
                    <a:pt x="284" y="900"/>
                  </a:lnTo>
                  <a:lnTo>
                    <a:pt x="284" y="898"/>
                  </a:lnTo>
                  <a:lnTo>
                    <a:pt x="282" y="898"/>
                  </a:lnTo>
                  <a:lnTo>
                    <a:pt x="282" y="900"/>
                  </a:lnTo>
                  <a:lnTo>
                    <a:pt x="279" y="898"/>
                  </a:lnTo>
                  <a:lnTo>
                    <a:pt x="276" y="898"/>
                  </a:lnTo>
                  <a:lnTo>
                    <a:pt x="274" y="898"/>
                  </a:lnTo>
                  <a:lnTo>
                    <a:pt x="271" y="898"/>
                  </a:lnTo>
                  <a:lnTo>
                    <a:pt x="269" y="895"/>
                  </a:lnTo>
                  <a:lnTo>
                    <a:pt x="266" y="895"/>
                  </a:lnTo>
                  <a:lnTo>
                    <a:pt x="266" y="892"/>
                  </a:lnTo>
                  <a:lnTo>
                    <a:pt x="263" y="892"/>
                  </a:lnTo>
                  <a:lnTo>
                    <a:pt x="263" y="890"/>
                  </a:lnTo>
                  <a:lnTo>
                    <a:pt x="261" y="890"/>
                  </a:lnTo>
                  <a:lnTo>
                    <a:pt x="258" y="887"/>
                  </a:lnTo>
                  <a:lnTo>
                    <a:pt x="253" y="884"/>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7">
              <a:extLst>
                <a:ext uri="{FF2B5EF4-FFF2-40B4-BE49-F238E27FC236}">
                  <a16:creationId xmlns:a16="http://schemas.microsoft.com/office/drawing/2014/main" id="{49524DAD-3F81-23A5-4495-54E5B709A1D2}"/>
                </a:ext>
              </a:extLst>
            </p:cNvPr>
            <p:cNvSpPr>
              <a:spLocks/>
            </p:cNvSpPr>
            <p:nvPr/>
          </p:nvSpPr>
          <p:spPr bwMode="auto">
            <a:xfrm>
              <a:off x="1845" y="2700"/>
              <a:ext cx="391" cy="539"/>
            </a:xfrm>
            <a:custGeom>
              <a:avLst/>
              <a:gdLst>
                <a:gd name="T0" fmla="*/ 215 w 391"/>
                <a:gd name="T1" fmla="*/ 512 h 539"/>
                <a:gd name="T2" fmla="*/ 218 w 391"/>
                <a:gd name="T3" fmla="*/ 531 h 539"/>
                <a:gd name="T4" fmla="*/ 205 w 391"/>
                <a:gd name="T5" fmla="*/ 534 h 539"/>
                <a:gd name="T6" fmla="*/ 194 w 391"/>
                <a:gd name="T7" fmla="*/ 520 h 539"/>
                <a:gd name="T8" fmla="*/ 184 w 391"/>
                <a:gd name="T9" fmla="*/ 507 h 539"/>
                <a:gd name="T10" fmla="*/ 165 w 391"/>
                <a:gd name="T11" fmla="*/ 502 h 539"/>
                <a:gd name="T12" fmla="*/ 149 w 391"/>
                <a:gd name="T13" fmla="*/ 494 h 539"/>
                <a:gd name="T14" fmla="*/ 141 w 391"/>
                <a:gd name="T15" fmla="*/ 473 h 539"/>
                <a:gd name="T16" fmla="*/ 130 w 391"/>
                <a:gd name="T17" fmla="*/ 462 h 539"/>
                <a:gd name="T18" fmla="*/ 115 w 391"/>
                <a:gd name="T19" fmla="*/ 451 h 539"/>
                <a:gd name="T20" fmla="*/ 101 w 391"/>
                <a:gd name="T21" fmla="*/ 435 h 539"/>
                <a:gd name="T22" fmla="*/ 85 w 391"/>
                <a:gd name="T23" fmla="*/ 422 h 539"/>
                <a:gd name="T24" fmla="*/ 69 w 391"/>
                <a:gd name="T25" fmla="*/ 406 h 539"/>
                <a:gd name="T26" fmla="*/ 51 w 391"/>
                <a:gd name="T27" fmla="*/ 398 h 539"/>
                <a:gd name="T28" fmla="*/ 48 w 391"/>
                <a:gd name="T29" fmla="*/ 380 h 539"/>
                <a:gd name="T30" fmla="*/ 40 w 391"/>
                <a:gd name="T31" fmla="*/ 390 h 539"/>
                <a:gd name="T32" fmla="*/ 32 w 391"/>
                <a:gd name="T33" fmla="*/ 380 h 539"/>
                <a:gd name="T34" fmla="*/ 30 w 391"/>
                <a:gd name="T35" fmla="*/ 364 h 539"/>
                <a:gd name="T36" fmla="*/ 22 w 391"/>
                <a:gd name="T37" fmla="*/ 335 h 539"/>
                <a:gd name="T38" fmla="*/ 43 w 391"/>
                <a:gd name="T39" fmla="*/ 316 h 539"/>
                <a:gd name="T40" fmla="*/ 8 w 391"/>
                <a:gd name="T41" fmla="*/ 295 h 539"/>
                <a:gd name="T42" fmla="*/ 6 w 391"/>
                <a:gd name="T43" fmla="*/ 265 h 539"/>
                <a:gd name="T44" fmla="*/ 35 w 391"/>
                <a:gd name="T45" fmla="*/ 255 h 539"/>
                <a:gd name="T46" fmla="*/ 53 w 391"/>
                <a:gd name="T47" fmla="*/ 250 h 539"/>
                <a:gd name="T48" fmla="*/ 67 w 391"/>
                <a:gd name="T49" fmla="*/ 239 h 539"/>
                <a:gd name="T50" fmla="*/ 69 w 391"/>
                <a:gd name="T51" fmla="*/ 212 h 539"/>
                <a:gd name="T52" fmla="*/ 83 w 391"/>
                <a:gd name="T53" fmla="*/ 202 h 539"/>
                <a:gd name="T54" fmla="*/ 101 w 391"/>
                <a:gd name="T55" fmla="*/ 188 h 539"/>
                <a:gd name="T56" fmla="*/ 120 w 391"/>
                <a:gd name="T57" fmla="*/ 178 h 539"/>
                <a:gd name="T58" fmla="*/ 128 w 391"/>
                <a:gd name="T59" fmla="*/ 154 h 539"/>
                <a:gd name="T60" fmla="*/ 162 w 391"/>
                <a:gd name="T61" fmla="*/ 162 h 539"/>
                <a:gd name="T62" fmla="*/ 189 w 391"/>
                <a:gd name="T63" fmla="*/ 149 h 539"/>
                <a:gd name="T64" fmla="*/ 207 w 391"/>
                <a:gd name="T65" fmla="*/ 133 h 539"/>
                <a:gd name="T66" fmla="*/ 229 w 391"/>
                <a:gd name="T67" fmla="*/ 114 h 539"/>
                <a:gd name="T68" fmla="*/ 237 w 391"/>
                <a:gd name="T69" fmla="*/ 93 h 539"/>
                <a:gd name="T70" fmla="*/ 245 w 391"/>
                <a:gd name="T71" fmla="*/ 74 h 539"/>
                <a:gd name="T72" fmla="*/ 255 w 391"/>
                <a:gd name="T73" fmla="*/ 58 h 539"/>
                <a:gd name="T74" fmla="*/ 271 w 391"/>
                <a:gd name="T75" fmla="*/ 45 h 539"/>
                <a:gd name="T76" fmla="*/ 311 w 391"/>
                <a:gd name="T77" fmla="*/ 26 h 539"/>
                <a:gd name="T78" fmla="*/ 343 w 391"/>
                <a:gd name="T79" fmla="*/ 5 h 539"/>
                <a:gd name="T80" fmla="*/ 359 w 391"/>
                <a:gd name="T81" fmla="*/ 45 h 539"/>
                <a:gd name="T82" fmla="*/ 361 w 391"/>
                <a:gd name="T83" fmla="*/ 95 h 539"/>
                <a:gd name="T84" fmla="*/ 375 w 391"/>
                <a:gd name="T85" fmla="*/ 125 h 539"/>
                <a:gd name="T86" fmla="*/ 385 w 391"/>
                <a:gd name="T87" fmla="*/ 146 h 539"/>
                <a:gd name="T88" fmla="*/ 377 w 391"/>
                <a:gd name="T89" fmla="*/ 167 h 539"/>
                <a:gd name="T90" fmla="*/ 359 w 391"/>
                <a:gd name="T91" fmla="*/ 178 h 539"/>
                <a:gd name="T92" fmla="*/ 335 w 391"/>
                <a:gd name="T93" fmla="*/ 199 h 539"/>
                <a:gd name="T94" fmla="*/ 306 w 391"/>
                <a:gd name="T95" fmla="*/ 212 h 539"/>
                <a:gd name="T96" fmla="*/ 306 w 391"/>
                <a:gd name="T97" fmla="*/ 239 h 539"/>
                <a:gd name="T98" fmla="*/ 303 w 391"/>
                <a:gd name="T99" fmla="*/ 279 h 539"/>
                <a:gd name="T100" fmla="*/ 292 w 391"/>
                <a:gd name="T101" fmla="*/ 308 h 539"/>
                <a:gd name="T102" fmla="*/ 282 w 391"/>
                <a:gd name="T103" fmla="*/ 327 h 539"/>
                <a:gd name="T104" fmla="*/ 258 w 391"/>
                <a:gd name="T105" fmla="*/ 353 h 539"/>
                <a:gd name="T106" fmla="*/ 231 w 391"/>
                <a:gd name="T107" fmla="*/ 372 h 539"/>
                <a:gd name="T108" fmla="*/ 215 w 391"/>
                <a:gd name="T109" fmla="*/ 388 h 539"/>
                <a:gd name="T110" fmla="*/ 218 w 391"/>
                <a:gd name="T111" fmla="*/ 417 h 539"/>
                <a:gd name="T112" fmla="*/ 215 w 391"/>
                <a:gd name="T113" fmla="*/ 449 h 539"/>
                <a:gd name="T114" fmla="*/ 218 w 391"/>
                <a:gd name="T115" fmla="*/ 478 h 539"/>
                <a:gd name="T116" fmla="*/ 213 w 391"/>
                <a:gd name="T117" fmla="*/ 49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1" h="539">
                  <a:moveTo>
                    <a:pt x="213" y="497"/>
                  </a:moveTo>
                  <a:lnTo>
                    <a:pt x="210" y="497"/>
                  </a:lnTo>
                  <a:lnTo>
                    <a:pt x="210" y="499"/>
                  </a:lnTo>
                  <a:lnTo>
                    <a:pt x="213" y="504"/>
                  </a:lnTo>
                  <a:lnTo>
                    <a:pt x="213" y="507"/>
                  </a:lnTo>
                  <a:lnTo>
                    <a:pt x="213" y="510"/>
                  </a:lnTo>
                  <a:lnTo>
                    <a:pt x="213" y="512"/>
                  </a:lnTo>
                  <a:lnTo>
                    <a:pt x="215" y="512"/>
                  </a:lnTo>
                  <a:lnTo>
                    <a:pt x="215" y="515"/>
                  </a:lnTo>
                  <a:lnTo>
                    <a:pt x="218" y="515"/>
                  </a:lnTo>
                  <a:lnTo>
                    <a:pt x="218" y="518"/>
                  </a:lnTo>
                  <a:lnTo>
                    <a:pt x="221" y="518"/>
                  </a:lnTo>
                  <a:lnTo>
                    <a:pt x="221" y="520"/>
                  </a:lnTo>
                  <a:lnTo>
                    <a:pt x="223" y="526"/>
                  </a:lnTo>
                  <a:lnTo>
                    <a:pt x="221" y="528"/>
                  </a:lnTo>
                  <a:lnTo>
                    <a:pt x="218" y="531"/>
                  </a:lnTo>
                  <a:lnTo>
                    <a:pt x="215" y="531"/>
                  </a:lnTo>
                  <a:lnTo>
                    <a:pt x="213" y="534"/>
                  </a:lnTo>
                  <a:lnTo>
                    <a:pt x="213" y="536"/>
                  </a:lnTo>
                  <a:lnTo>
                    <a:pt x="210" y="536"/>
                  </a:lnTo>
                  <a:lnTo>
                    <a:pt x="210" y="539"/>
                  </a:lnTo>
                  <a:lnTo>
                    <a:pt x="207" y="536"/>
                  </a:lnTo>
                  <a:lnTo>
                    <a:pt x="205" y="536"/>
                  </a:lnTo>
                  <a:lnTo>
                    <a:pt x="205" y="534"/>
                  </a:lnTo>
                  <a:lnTo>
                    <a:pt x="202" y="534"/>
                  </a:lnTo>
                  <a:lnTo>
                    <a:pt x="199" y="531"/>
                  </a:lnTo>
                  <a:lnTo>
                    <a:pt x="199" y="528"/>
                  </a:lnTo>
                  <a:lnTo>
                    <a:pt x="199" y="526"/>
                  </a:lnTo>
                  <a:lnTo>
                    <a:pt x="199" y="523"/>
                  </a:lnTo>
                  <a:lnTo>
                    <a:pt x="197" y="523"/>
                  </a:lnTo>
                  <a:lnTo>
                    <a:pt x="194" y="523"/>
                  </a:lnTo>
                  <a:lnTo>
                    <a:pt x="194" y="520"/>
                  </a:lnTo>
                  <a:lnTo>
                    <a:pt x="194" y="518"/>
                  </a:lnTo>
                  <a:lnTo>
                    <a:pt x="194" y="515"/>
                  </a:lnTo>
                  <a:lnTo>
                    <a:pt x="192" y="515"/>
                  </a:lnTo>
                  <a:lnTo>
                    <a:pt x="189" y="512"/>
                  </a:lnTo>
                  <a:lnTo>
                    <a:pt x="189" y="510"/>
                  </a:lnTo>
                  <a:lnTo>
                    <a:pt x="186" y="510"/>
                  </a:lnTo>
                  <a:lnTo>
                    <a:pt x="186" y="507"/>
                  </a:lnTo>
                  <a:lnTo>
                    <a:pt x="184" y="507"/>
                  </a:lnTo>
                  <a:lnTo>
                    <a:pt x="181" y="504"/>
                  </a:lnTo>
                  <a:lnTo>
                    <a:pt x="178" y="504"/>
                  </a:lnTo>
                  <a:lnTo>
                    <a:pt x="176" y="504"/>
                  </a:lnTo>
                  <a:lnTo>
                    <a:pt x="173" y="504"/>
                  </a:lnTo>
                  <a:lnTo>
                    <a:pt x="170" y="504"/>
                  </a:lnTo>
                  <a:lnTo>
                    <a:pt x="168" y="504"/>
                  </a:lnTo>
                  <a:lnTo>
                    <a:pt x="168" y="502"/>
                  </a:lnTo>
                  <a:lnTo>
                    <a:pt x="165" y="502"/>
                  </a:lnTo>
                  <a:lnTo>
                    <a:pt x="162" y="502"/>
                  </a:lnTo>
                  <a:lnTo>
                    <a:pt x="160" y="504"/>
                  </a:lnTo>
                  <a:lnTo>
                    <a:pt x="157" y="502"/>
                  </a:lnTo>
                  <a:lnTo>
                    <a:pt x="157" y="504"/>
                  </a:lnTo>
                  <a:lnTo>
                    <a:pt x="154" y="502"/>
                  </a:lnTo>
                  <a:lnTo>
                    <a:pt x="152" y="497"/>
                  </a:lnTo>
                  <a:lnTo>
                    <a:pt x="152" y="494"/>
                  </a:lnTo>
                  <a:lnTo>
                    <a:pt x="149" y="494"/>
                  </a:lnTo>
                  <a:lnTo>
                    <a:pt x="149" y="489"/>
                  </a:lnTo>
                  <a:lnTo>
                    <a:pt x="146" y="489"/>
                  </a:lnTo>
                  <a:lnTo>
                    <a:pt x="146" y="486"/>
                  </a:lnTo>
                  <a:lnTo>
                    <a:pt x="144" y="483"/>
                  </a:lnTo>
                  <a:lnTo>
                    <a:pt x="146" y="481"/>
                  </a:lnTo>
                  <a:lnTo>
                    <a:pt x="144" y="478"/>
                  </a:lnTo>
                  <a:lnTo>
                    <a:pt x="141" y="475"/>
                  </a:lnTo>
                  <a:lnTo>
                    <a:pt x="141" y="473"/>
                  </a:lnTo>
                  <a:lnTo>
                    <a:pt x="138" y="473"/>
                  </a:lnTo>
                  <a:lnTo>
                    <a:pt x="138" y="470"/>
                  </a:lnTo>
                  <a:lnTo>
                    <a:pt x="136" y="470"/>
                  </a:lnTo>
                  <a:lnTo>
                    <a:pt x="136" y="467"/>
                  </a:lnTo>
                  <a:lnTo>
                    <a:pt x="133" y="467"/>
                  </a:lnTo>
                  <a:lnTo>
                    <a:pt x="133" y="465"/>
                  </a:lnTo>
                  <a:lnTo>
                    <a:pt x="130" y="465"/>
                  </a:lnTo>
                  <a:lnTo>
                    <a:pt x="130" y="462"/>
                  </a:lnTo>
                  <a:lnTo>
                    <a:pt x="128" y="462"/>
                  </a:lnTo>
                  <a:lnTo>
                    <a:pt x="125" y="459"/>
                  </a:lnTo>
                  <a:lnTo>
                    <a:pt x="122" y="457"/>
                  </a:lnTo>
                  <a:lnTo>
                    <a:pt x="122" y="454"/>
                  </a:lnTo>
                  <a:lnTo>
                    <a:pt x="120" y="454"/>
                  </a:lnTo>
                  <a:lnTo>
                    <a:pt x="120" y="451"/>
                  </a:lnTo>
                  <a:lnTo>
                    <a:pt x="117" y="451"/>
                  </a:lnTo>
                  <a:lnTo>
                    <a:pt x="115" y="451"/>
                  </a:lnTo>
                  <a:lnTo>
                    <a:pt x="112" y="449"/>
                  </a:lnTo>
                  <a:lnTo>
                    <a:pt x="109" y="446"/>
                  </a:lnTo>
                  <a:lnTo>
                    <a:pt x="109" y="443"/>
                  </a:lnTo>
                  <a:lnTo>
                    <a:pt x="107" y="443"/>
                  </a:lnTo>
                  <a:lnTo>
                    <a:pt x="107" y="441"/>
                  </a:lnTo>
                  <a:lnTo>
                    <a:pt x="104" y="441"/>
                  </a:lnTo>
                  <a:lnTo>
                    <a:pt x="104" y="438"/>
                  </a:lnTo>
                  <a:lnTo>
                    <a:pt x="101" y="435"/>
                  </a:lnTo>
                  <a:lnTo>
                    <a:pt x="101" y="433"/>
                  </a:lnTo>
                  <a:lnTo>
                    <a:pt x="99" y="433"/>
                  </a:lnTo>
                  <a:lnTo>
                    <a:pt x="96" y="433"/>
                  </a:lnTo>
                  <a:lnTo>
                    <a:pt x="96" y="430"/>
                  </a:lnTo>
                  <a:lnTo>
                    <a:pt x="93" y="430"/>
                  </a:lnTo>
                  <a:lnTo>
                    <a:pt x="91" y="427"/>
                  </a:lnTo>
                  <a:lnTo>
                    <a:pt x="88" y="425"/>
                  </a:lnTo>
                  <a:lnTo>
                    <a:pt x="85" y="422"/>
                  </a:lnTo>
                  <a:lnTo>
                    <a:pt x="83" y="420"/>
                  </a:lnTo>
                  <a:lnTo>
                    <a:pt x="80" y="420"/>
                  </a:lnTo>
                  <a:lnTo>
                    <a:pt x="77" y="414"/>
                  </a:lnTo>
                  <a:lnTo>
                    <a:pt x="75" y="412"/>
                  </a:lnTo>
                  <a:lnTo>
                    <a:pt x="72" y="412"/>
                  </a:lnTo>
                  <a:lnTo>
                    <a:pt x="72" y="409"/>
                  </a:lnTo>
                  <a:lnTo>
                    <a:pt x="69" y="409"/>
                  </a:lnTo>
                  <a:lnTo>
                    <a:pt x="69" y="406"/>
                  </a:lnTo>
                  <a:lnTo>
                    <a:pt x="67" y="406"/>
                  </a:lnTo>
                  <a:lnTo>
                    <a:pt x="64" y="406"/>
                  </a:lnTo>
                  <a:lnTo>
                    <a:pt x="61" y="404"/>
                  </a:lnTo>
                  <a:lnTo>
                    <a:pt x="59" y="404"/>
                  </a:lnTo>
                  <a:lnTo>
                    <a:pt x="56" y="404"/>
                  </a:lnTo>
                  <a:lnTo>
                    <a:pt x="56" y="401"/>
                  </a:lnTo>
                  <a:lnTo>
                    <a:pt x="53" y="398"/>
                  </a:lnTo>
                  <a:lnTo>
                    <a:pt x="51" y="398"/>
                  </a:lnTo>
                  <a:lnTo>
                    <a:pt x="51" y="396"/>
                  </a:lnTo>
                  <a:lnTo>
                    <a:pt x="53" y="396"/>
                  </a:lnTo>
                  <a:lnTo>
                    <a:pt x="53" y="393"/>
                  </a:lnTo>
                  <a:lnTo>
                    <a:pt x="51" y="390"/>
                  </a:lnTo>
                  <a:lnTo>
                    <a:pt x="51" y="388"/>
                  </a:lnTo>
                  <a:lnTo>
                    <a:pt x="51" y="385"/>
                  </a:lnTo>
                  <a:lnTo>
                    <a:pt x="51" y="382"/>
                  </a:lnTo>
                  <a:lnTo>
                    <a:pt x="48" y="380"/>
                  </a:lnTo>
                  <a:lnTo>
                    <a:pt x="46" y="377"/>
                  </a:lnTo>
                  <a:lnTo>
                    <a:pt x="43" y="377"/>
                  </a:lnTo>
                  <a:lnTo>
                    <a:pt x="43" y="380"/>
                  </a:lnTo>
                  <a:lnTo>
                    <a:pt x="43" y="382"/>
                  </a:lnTo>
                  <a:lnTo>
                    <a:pt x="43" y="385"/>
                  </a:lnTo>
                  <a:lnTo>
                    <a:pt x="40" y="385"/>
                  </a:lnTo>
                  <a:lnTo>
                    <a:pt x="40" y="388"/>
                  </a:lnTo>
                  <a:lnTo>
                    <a:pt x="40" y="390"/>
                  </a:lnTo>
                  <a:lnTo>
                    <a:pt x="40" y="388"/>
                  </a:lnTo>
                  <a:lnTo>
                    <a:pt x="40" y="385"/>
                  </a:lnTo>
                  <a:lnTo>
                    <a:pt x="38" y="385"/>
                  </a:lnTo>
                  <a:lnTo>
                    <a:pt x="35" y="385"/>
                  </a:lnTo>
                  <a:lnTo>
                    <a:pt x="35" y="388"/>
                  </a:lnTo>
                  <a:lnTo>
                    <a:pt x="32" y="385"/>
                  </a:lnTo>
                  <a:lnTo>
                    <a:pt x="32" y="382"/>
                  </a:lnTo>
                  <a:lnTo>
                    <a:pt x="32" y="380"/>
                  </a:lnTo>
                  <a:lnTo>
                    <a:pt x="32" y="377"/>
                  </a:lnTo>
                  <a:lnTo>
                    <a:pt x="30" y="377"/>
                  </a:lnTo>
                  <a:lnTo>
                    <a:pt x="30" y="374"/>
                  </a:lnTo>
                  <a:lnTo>
                    <a:pt x="30" y="369"/>
                  </a:lnTo>
                  <a:lnTo>
                    <a:pt x="30" y="366"/>
                  </a:lnTo>
                  <a:lnTo>
                    <a:pt x="27" y="366"/>
                  </a:lnTo>
                  <a:lnTo>
                    <a:pt x="30" y="366"/>
                  </a:lnTo>
                  <a:lnTo>
                    <a:pt x="30" y="364"/>
                  </a:lnTo>
                  <a:lnTo>
                    <a:pt x="30" y="361"/>
                  </a:lnTo>
                  <a:lnTo>
                    <a:pt x="30" y="356"/>
                  </a:lnTo>
                  <a:lnTo>
                    <a:pt x="30" y="353"/>
                  </a:lnTo>
                  <a:lnTo>
                    <a:pt x="30" y="350"/>
                  </a:lnTo>
                  <a:lnTo>
                    <a:pt x="27" y="348"/>
                  </a:lnTo>
                  <a:lnTo>
                    <a:pt x="27" y="345"/>
                  </a:lnTo>
                  <a:lnTo>
                    <a:pt x="24" y="340"/>
                  </a:lnTo>
                  <a:lnTo>
                    <a:pt x="22" y="335"/>
                  </a:lnTo>
                  <a:lnTo>
                    <a:pt x="24" y="335"/>
                  </a:lnTo>
                  <a:lnTo>
                    <a:pt x="24" y="332"/>
                  </a:lnTo>
                  <a:lnTo>
                    <a:pt x="24" y="329"/>
                  </a:lnTo>
                  <a:lnTo>
                    <a:pt x="27" y="329"/>
                  </a:lnTo>
                  <a:lnTo>
                    <a:pt x="27" y="327"/>
                  </a:lnTo>
                  <a:lnTo>
                    <a:pt x="30" y="321"/>
                  </a:lnTo>
                  <a:lnTo>
                    <a:pt x="35" y="319"/>
                  </a:lnTo>
                  <a:lnTo>
                    <a:pt x="43" y="316"/>
                  </a:lnTo>
                  <a:lnTo>
                    <a:pt x="43" y="308"/>
                  </a:lnTo>
                  <a:lnTo>
                    <a:pt x="38" y="308"/>
                  </a:lnTo>
                  <a:lnTo>
                    <a:pt x="30" y="305"/>
                  </a:lnTo>
                  <a:lnTo>
                    <a:pt x="22" y="305"/>
                  </a:lnTo>
                  <a:lnTo>
                    <a:pt x="14" y="303"/>
                  </a:lnTo>
                  <a:lnTo>
                    <a:pt x="11" y="300"/>
                  </a:lnTo>
                  <a:lnTo>
                    <a:pt x="11" y="297"/>
                  </a:lnTo>
                  <a:lnTo>
                    <a:pt x="8" y="295"/>
                  </a:lnTo>
                  <a:lnTo>
                    <a:pt x="6" y="287"/>
                  </a:lnTo>
                  <a:lnTo>
                    <a:pt x="3" y="281"/>
                  </a:lnTo>
                  <a:lnTo>
                    <a:pt x="0" y="279"/>
                  </a:lnTo>
                  <a:lnTo>
                    <a:pt x="0" y="276"/>
                  </a:lnTo>
                  <a:lnTo>
                    <a:pt x="0" y="268"/>
                  </a:lnTo>
                  <a:lnTo>
                    <a:pt x="3" y="268"/>
                  </a:lnTo>
                  <a:lnTo>
                    <a:pt x="3" y="265"/>
                  </a:lnTo>
                  <a:lnTo>
                    <a:pt x="6" y="265"/>
                  </a:lnTo>
                  <a:lnTo>
                    <a:pt x="8" y="263"/>
                  </a:lnTo>
                  <a:lnTo>
                    <a:pt x="14" y="265"/>
                  </a:lnTo>
                  <a:lnTo>
                    <a:pt x="19" y="265"/>
                  </a:lnTo>
                  <a:lnTo>
                    <a:pt x="22" y="265"/>
                  </a:lnTo>
                  <a:lnTo>
                    <a:pt x="30" y="263"/>
                  </a:lnTo>
                  <a:lnTo>
                    <a:pt x="35" y="260"/>
                  </a:lnTo>
                  <a:lnTo>
                    <a:pt x="35" y="257"/>
                  </a:lnTo>
                  <a:lnTo>
                    <a:pt x="35" y="255"/>
                  </a:lnTo>
                  <a:lnTo>
                    <a:pt x="38" y="255"/>
                  </a:lnTo>
                  <a:lnTo>
                    <a:pt x="38" y="252"/>
                  </a:lnTo>
                  <a:lnTo>
                    <a:pt x="40" y="252"/>
                  </a:lnTo>
                  <a:lnTo>
                    <a:pt x="43" y="250"/>
                  </a:lnTo>
                  <a:lnTo>
                    <a:pt x="46" y="250"/>
                  </a:lnTo>
                  <a:lnTo>
                    <a:pt x="48" y="250"/>
                  </a:lnTo>
                  <a:lnTo>
                    <a:pt x="51" y="250"/>
                  </a:lnTo>
                  <a:lnTo>
                    <a:pt x="53" y="250"/>
                  </a:lnTo>
                  <a:lnTo>
                    <a:pt x="56" y="250"/>
                  </a:lnTo>
                  <a:lnTo>
                    <a:pt x="59" y="252"/>
                  </a:lnTo>
                  <a:lnTo>
                    <a:pt x="61" y="252"/>
                  </a:lnTo>
                  <a:lnTo>
                    <a:pt x="64" y="252"/>
                  </a:lnTo>
                  <a:lnTo>
                    <a:pt x="67" y="252"/>
                  </a:lnTo>
                  <a:lnTo>
                    <a:pt x="67" y="250"/>
                  </a:lnTo>
                  <a:lnTo>
                    <a:pt x="67" y="244"/>
                  </a:lnTo>
                  <a:lnTo>
                    <a:pt x="67" y="239"/>
                  </a:lnTo>
                  <a:lnTo>
                    <a:pt x="67" y="236"/>
                  </a:lnTo>
                  <a:lnTo>
                    <a:pt x="69" y="234"/>
                  </a:lnTo>
                  <a:lnTo>
                    <a:pt x="72" y="226"/>
                  </a:lnTo>
                  <a:lnTo>
                    <a:pt x="72" y="223"/>
                  </a:lnTo>
                  <a:lnTo>
                    <a:pt x="72" y="220"/>
                  </a:lnTo>
                  <a:lnTo>
                    <a:pt x="69" y="218"/>
                  </a:lnTo>
                  <a:lnTo>
                    <a:pt x="69" y="215"/>
                  </a:lnTo>
                  <a:lnTo>
                    <a:pt x="69" y="212"/>
                  </a:lnTo>
                  <a:lnTo>
                    <a:pt x="69" y="210"/>
                  </a:lnTo>
                  <a:lnTo>
                    <a:pt x="69" y="207"/>
                  </a:lnTo>
                  <a:lnTo>
                    <a:pt x="69" y="199"/>
                  </a:lnTo>
                  <a:lnTo>
                    <a:pt x="72" y="199"/>
                  </a:lnTo>
                  <a:lnTo>
                    <a:pt x="75" y="202"/>
                  </a:lnTo>
                  <a:lnTo>
                    <a:pt x="77" y="202"/>
                  </a:lnTo>
                  <a:lnTo>
                    <a:pt x="80" y="204"/>
                  </a:lnTo>
                  <a:lnTo>
                    <a:pt x="83" y="202"/>
                  </a:lnTo>
                  <a:lnTo>
                    <a:pt x="85" y="202"/>
                  </a:lnTo>
                  <a:lnTo>
                    <a:pt x="85" y="196"/>
                  </a:lnTo>
                  <a:lnTo>
                    <a:pt x="88" y="194"/>
                  </a:lnTo>
                  <a:lnTo>
                    <a:pt x="88" y="191"/>
                  </a:lnTo>
                  <a:lnTo>
                    <a:pt x="91" y="186"/>
                  </a:lnTo>
                  <a:lnTo>
                    <a:pt x="93" y="186"/>
                  </a:lnTo>
                  <a:lnTo>
                    <a:pt x="96" y="186"/>
                  </a:lnTo>
                  <a:lnTo>
                    <a:pt x="101" y="188"/>
                  </a:lnTo>
                  <a:lnTo>
                    <a:pt x="104" y="188"/>
                  </a:lnTo>
                  <a:lnTo>
                    <a:pt x="107" y="188"/>
                  </a:lnTo>
                  <a:lnTo>
                    <a:pt x="109" y="188"/>
                  </a:lnTo>
                  <a:lnTo>
                    <a:pt x="112" y="188"/>
                  </a:lnTo>
                  <a:lnTo>
                    <a:pt x="115" y="188"/>
                  </a:lnTo>
                  <a:lnTo>
                    <a:pt x="117" y="188"/>
                  </a:lnTo>
                  <a:lnTo>
                    <a:pt x="117" y="183"/>
                  </a:lnTo>
                  <a:lnTo>
                    <a:pt x="120" y="178"/>
                  </a:lnTo>
                  <a:lnTo>
                    <a:pt x="120" y="175"/>
                  </a:lnTo>
                  <a:lnTo>
                    <a:pt x="120" y="170"/>
                  </a:lnTo>
                  <a:lnTo>
                    <a:pt x="122" y="165"/>
                  </a:lnTo>
                  <a:lnTo>
                    <a:pt x="122" y="162"/>
                  </a:lnTo>
                  <a:lnTo>
                    <a:pt x="125" y="159"/>
                  </a:lnTo>
                  <a:lnTo>
                    <a:pt x="125" y="157"/>
                  </a:lnTo>
                  <a:lnTo>
                    <a:pt x="125" y="154"/>
                  </a:lnTo>
                  <a:lnTo>
                    <a:pt x="128" y="154"/>
                  </a:lnTo>
                  <a:lnTo>
                    <a:pt x="128" y="151"/>
                  </a:lnTo>
                  <a:lnTo>
                    <a:pt x="136" y="154"/>
                  </a:lnTo>
                  <a:lnTo>
                    <a:pt x="138" y="157"/>
                  </a:lnTo>
                  <a:lnTo>
                    <a:pt x="144" y="157"/>
                  </a:lnTo>
                  <a:lnTo>
                    <a:pt x="146" y="159"/>
                  </a:lnTo>
                  <a:lnTo>
                    <a:pt x="154" y="162"/>
                  </a:lnTo>
                  <a:lnTo>
                    <a:pt x="157" y="162"/>
                  </a:lnTo>
                  <a:lnTo>
                    <a:pt x="162" y="162"/>
                  </a:lnTo>
                  <a:lnTo>
                    <a:pt x="165" y="159"/>
                  </a:lnTo>
                  <a:lnTo>
                    <a:pt x="170" y="159"/>
                  </a:lnTo>
                  <a:lnTo>
                    <a:pt x="173" y="157"/>
                  </a:lnTo>
                  <a:lnTo>
                    <a:pt x="178" y="157"/>
                  </a:lnTo>
                  <a:lnTo>
                    <a:pt x="184" y="154"/>
                  </a:lnTo>
                  <a:lnTo>
                    <a:pt x="186" y="151"/>
                  </a:lnTo>
                  <a:lnTo>
                    <a:pt x="189" y="151"/>
                  </a:lnTo>
                  <a:lnTo>
                    <a:pt x="189" y="149"/>
                  </a:lnTo>
                  <a:lnTo>
                    <a:pt x="192" y="149"/>
                  </a:lnTo>
                  <a:lnTo>
                    <a:pt x="194" y="146"/>
                  </a:lnTo>
                  <a:lnTo>
                    <a:pt x="199" y="143"/>
                  </a:lnTo>
                  <a:lnTo>
                    <a:pt x="199" y="141"/>
                  </a:lnTo>
                  <a:lnTo>
                    <a:pt x="202" y="138"/>
                  </a:lnTo>
                  <a:lnTo>
                    <a:pt x="205" y="138"/>
                  </a:lnTo>
                  <a:lnTo>
                    <a:pt x="205" y="135"/>
                  </a:lnTo>
                  <a:lnTo>
                    <a:pt x="207" y="133"/>
                  </a:lnTo>
                  <a:lnTo>
                    <a:pt x="210" y="133"/>
                  </a:lnTo>
                  <a:lnTo>
                    <a:pt x="213" y="130"/>
                  </a:lnTo>
                  <a:lnTo>
                    <a:pt x="215" y="127"/>
                  </a:lnTo>
                  <a:lnTo>
                    <a:pt x="218" y="125"/>
                  </a:lnTo>
                  <a:lnTo>
                    <a:pt x="221" y="125"/>
                  </a:lnTo>
                  <a:lnTo>
                    <a:pt x="223" y="122"/>
                  </a:lnTo>
                  <a:lnTo>
                    <a:pt x="229" y="117"/>
                  </a:lnTo>
                  <a:lnTo>
                    <a:pt x="229" y="114"/>
                  </a:lnTo>
                  <a:lnTo>
                    <a:pt x="231" y="114"/>
                  </a:lnTo>
                  <a:lnTo>
                    <a:pt x="234" y="111"/>
                  </a:lnTo>
                  <a:lnTo>
                    <a:pt x="234" y="109"/>
                  </a:lnTo>
                  <a:lnTo>
                    <a:pt x="234" y="106"/>
                  </a:lnTo>
                  <a:lnTo>
                    <a:pt x="234" y="103"/>
                  </a:lnTo>
                  <a:lnTo>
                    <a:pt x="237" y="101"/>
                  </a:lnTo>
                  <a:lnTo>
                    <a:pt x="237" y="98"/>
                  </a:lnTo>
                  <a:lnTo>
                    <a:pt x="237" y="93"/>
                  </a:lnTo>
                  <a:lnTo>
                    <a:pt x="237" y="87"/>
                  </a:lnTo>
                  <a:lnTo>
                    <a:pt x="237" y="85"/>
                  </a:lnTo>
                  <a:lnTo>
                    <a:pt x="237" y="82"/>
                  </a:lnTo>
                  <a:lnTo>
                    <a:pt x="239" y="82"/>
                  </a:lnTo>
                  <a:lnTo>
                    <a:pt x="239" y="80"/>
                  </a:lnTo>
                  <a:lnTo>
                    <a:pt x="242" y="77"/>
                  </a:lnTo>
                  <a:lnTo>
                    <a:pt x="242" y="74"/>
                  </a:lnTo>
                  <a:lnTo>
                    <a:pt x="245" y="74"/>
                  </a:lnTo>
                  <a:lnTo>
                    <a:pt x="247" y="72"/>
                  </a:lnTo>
                  <a:lnTo>
                    <a:pt x="247" y="69"/>
                  </a:lnTo>
                  <a:lnTo>
                    <a:pt x="250" y="66"/>
                  </a:lnTo>
                  <a:lnTo>
                    <a:pt x="253" y="66"/>
                  </a:lnTo>
                  <a:lnTo>
                    <a:pt x="253" y="64"/>
                  </a:lnTo>
                  <a:lnTo>
                    <a:pt x="253" y="61"/>
                  </a:lnTo>
                  <a:lnTo>
                    <a:pt x="255" y="61"/>
                  </a:lnTo>
                  <a:lnTo>
                    <a:pt x="255" y="58"/>
                  </a:lnTo>
                  <a:lnTo>
                    <a:pt x="258" y="58"/>
                  </a:lnTo>
                  <a:lnTo>
                    <a:pt x="258" y="56"/>
                  </a:lnTo>
                  <a:lnTo>
                    <a:pt x="261" y="56"/>
                  </a:lnTo>
                  <a:lnTo>
                    <a:pt x="261" y="53"/>
                  </a:lnTo>
                  <a:lnTo>
                    <a:pt x="266" y="50"/>
                  </a:lnTo>
                  <a:lnTo>
                    <a:pt x="268" y="48"/>
                  </a:lnTo>
                  <a:lnTo>
                    <a:pt x="271" y="48"/>
                  </a:lnTo>
                  <a:lnTo>
                    <a:pt x="271" y="45"/>
                  </a:lnTo>
                  <a:lnTo>
                    <a:pt x="274" y="45"/>
                  </a:lnTo>
                  <a:lnTo>
                    <a:pt x="276" y="45"/>
                  </a:lnTo>
                  <a:lnTo>
                    <a:pt x="279" y="45"/>
                  </a:lnTo>
                  <a:lnTo>
                    <a:pt x="284" y="42"/>
                  </a:lnTo>
                  <a:lnTo>
                    <a:pt x="292" y="42"/>
                  </a:lnTo>
                  <a:lnTo>
                    <a:pt x="306" y="37"/>
                  </a:lnTo>
                  <a:lnTo>
                    <a:pt x="311" y="37"/>
                  </a:lnTo>
                  <a:lnTo>
                    <a:pt x="311" y="26"/>
                  </a:lnTo>
                  <a:lnTo>
                    <a:pt x="316" y="24"/>
                  </a:lnTo>
                  <a:lnTo>
                    <a:pt x="322" y="24"/>
                  </a:lnTo>
                  <a:lnTo>
                    <a:pt x="324" y="21"/>
                  </a:lnTo>
                  <a:lnTo>
                    <a:pt x="327" y="18"/>
                  </a:lnTo>
                  <a:lnTo>
                    <a:pt x="330" y="0"/>
                  </a:lnTo>
                  <a:lnTo>
                    <a:pt x="335" y="2"/>
                  </a:lnTo>
                  <a:lnTo>
                    <a:pt x="340" y="5"/>
                  </a:lnTo>
                  <a:lnTo>
                    <a:pt x="343" y="5"/>
                  </a:lnTo>
                  <a:lnTo>
                    <a:pt x="345" y="8"/>
                  </a:lnTo>
                  <a:lnTo>
                    <a:pt x="348" y="16"/>
                  </a:lnTo>
                  <a:lnTo>
                    <a:pt x="353" y="21"/>
                  </a:lnTo>
                  <a:lnTo>
                    <a:pt x="356" y="29"/>
                  </a:lnTo>
                  <a:lnTo>
                    <a:pt x="359" y="34"/>
                  </a:lnTo>
                  <a:lnTo>
                    <a:pt x="361" y="37"/>
                  </a:lnTo>
                  <a:lnTo>
                    <a:pt x="359" y="42"/>
                  </a:lnTo>
                  <a:lnTo>
                    <a:pt x="359" y="45"/>
                  </a:lnTo>
                  <a:lnTo>
                    <a:pt x="356" y="56"/>
                  </a:lnTo>
                  <a:lnTo>
                    <a:pt x="356" y="61"/>
                  </a:lnTo>
                  <a:lnTo>
                    <a:pt x="356" y="64"/>
                  </a:lnTo>
                  <a:lnTo>
                    <a:pt x="356" y="69"/>
                  </a:lnTo>
                  <a:lnTo>
                    <a:pt x="359" y="74"/>
                  </a:lnTo>
                  <a:lnTo>
                    <a:pt x="359" y="80"/>
                  </a:lnTo>
                  <a:lnTo>
                    <a:pt x="361" y="87"/>
                  </a:lnTo>
                  <a:lnTo>
                    <a:pt x="361" y="95"/>
                  </a:lnTo>
                  <a:lnTo>
                    <a:pt x="364" y="103"/>
                  </a:lnTo>
                  <a:lnTo>
                    <a:pt x="364" y="111"/>
                  </a:lnTo>
                  <a:lnTo>
                    <a:pt x="367" y="114"/>
                  </a:lnTo>
                  <a:lnTo>
                    <a:pt x="367" y="117"/>
                  </a:lnTo>
                  <a:lnTo>
                    <a:pt x="369" y="119"/>
                  </a:lnTo>
                  <a:lnTo>
                    <a:pt x="372" y="122"/>
                  </a:lnTo>
                  <a:lnTo>
                    <a:pt x="372" y="125"/>
                  </a:lnTo>
                  <a:lnTo>
                    <a:pt x="375" y="125"/>
                  </a:lnTo>
                  <a:lnTo>
                    <a:pt x="377" y="127"/>
                  </a:lnTo>
                  <a:lnTo>
                    <a:pt x="377" y="130"/>
                  </a:lnTo>
                  <a:lnTo>
                    <a:pt x="377" y="133"/>
                  </a:lnTo>
                  <a:lnTo>
                    <a:pt x="380" y="135"/>
                  </a:lnTo>
                  <a:lnTo>
                    <a:pt x="383" y="138"/>
                  </a:lnTo>
                  <a:lnTo>
                    <a:pt x="383" y="141"/>
                  </a:lnTo>
                  <a:lnTo>
                    <a:pt x="385" y="143"/>
                  </a:lnTo>
                  <a:lnTo>
                    <a:pt x="385" y="146"/>
                  </a:lnTo>
                  <a:lnTo>
                    <a:pt x="385" y="151"/>
                  </a:lnTo>
                  <a:lnTo>
                    <a:pt x="388" y="154"/>
                  </a:lnTo>
                  <a:lnTo>
                    <a:pt x="388" y="159"/>
                  </a:lnTo>
                  <a:lnTo>
                    <a:pt x="391" y="165"/>
                  </a:lnTo>
                  <a:lnTo>
                    <a:pt x="388" y="167"/>
                  </a:lnTo>
                  <a:lnTo>
                    <a:pt x="385" y="167"/>
                  </a:lnTo>
                  <a:lnTo>
                    <a:pt x="383" y="167"/>
                  </a:lnTo>
                  <a:lnTo>
                    <a:pt x="377" y="167"/>
                  </a:lnTo>
                  <a:lnTo>
                    <a:pt x="375" y="170"/>
                  </a:lnTo>
                  <a:lnTo>
                    <a:pt x="372" y="170"/>
                  </a:lnTo>
                  <a:lnTo>
                    <a:pt x="369" y="170"/>
                  </a:lnTo>
                  <a:lnTo>
                    <a:pt x="367" y="170"/>
                  </a:lnTo>
                  <a:lnTo>
                    <a:pt x="367" y="172"/>
                  </a:lnTo>
                  <a:lnTo>
                    <a:pt x="364" y="172"/>
                  </a:lnTo>
                  <a:lnTo>
                    <a:pt x="361" y="175"/>
                  </a:lnTo>
                  <a:lnTo>
                    <a:pt x="359" y="178"/>
                  </a:lnTo>
                  <a:lnTo>
                    <a:pt x="356" y="180"/>
                  </a:lnTo>
                  <a:lnTo>
                    <a:pt x="353" y="180"/>
                  </a:lnTo>
                  <a:lnTo>
                    <a:pt x="348" y="186"/>
                  </a:lnTo>
                  <a:lnTo>
                    <a:pt x="345" y="188"/>
                  </a:lnTo>
                  <a:lnTo>
                    <a:pt x="343" y="188"/>
                  </a:lnTo>
                  <a:lnTo>
                    <a:pt x="340" y="194"/>
                  </a:lnTo>
                  <a:lnTo>
                    <a:pt x="337" y="196"/>
                  </a:lnTo>
                  <a:lnTo>
                    <a:pt x="335" y="199"/>
                  </a:lnTo>
                  <a:lnTo>
                    <a:pt x="327" y="204"/>
                  </a:lnTo>
                  <a:lnTo>
                    <a:pt x="319" y="210"/>
                  </a:lnTo>
                  <a:lnTo>
                    <a:pt x="319" y="212"/>
                  </a:lnTo>
                  <a:lnTo>
                    <a:pt x="316" y="212"/>
                  </a:lnTo>
                  <a:lnTo>
                    <a:pt x="314" y="212"/>
                  </a:lnTo>
                  <a:lnTo>
                    <a:pt x="311" y="212"/>
                  </a:lnTo>
                  <a:lnTo>
                    <a:pt x="308" y="212"/>
                  </a:lnTo>
                  <a:lnTo>
                    <a:pt x="306" y="212"/>
                  </a:lnTo>
                  <a:lnTo>
                    <a:pt x="306" y="215"/>
                  </a:lnTo>
                  <a:lnTo>
                    <a:pt x="306" y="218"/>
                  </a:lnTo>
                  <a:lnTo>
                    <a:pt x="306" y="220"/>
                  </a:lnTo>
                  <a:lnTo>
                    <a:pt x="306" y="228"/>
                  </a:lnTo>
                  <a:lnTo>
                    <a:pt x="306" y="231"/>
                  </a:lnTo>
                  <a:lnTo>
                    <a:pt x="306" y="234"/>
                  </a:lnTo>
                  <a:lnTo>
                    <a:pt x="306" y="236"/>
                  </a:lnTo>
                  <a:lnTo>
                    <a:pt x="306" y="239"/>
                  </a:lnTo>
                  <a:lnTo>
                    <a:pt x="306" y="242"/>
                  </a:lnTo>
                  <a:lnTo>
                    <a:pt x="306" y="260"/>
                  </a:lnTo>
                  <a:lnTo>
                    <a:pt x="306" y="263"/>
                  </a:lnTo>
                  <a:lnTo>
                    <a:pt x="306" y="265"/>
                  </a:lnTo>
                  <a:lnTo>
                    <a:pt x="306" y="271"/>
                  </a:lnTo>
                  <a:lnTo>
                    <a:pt x="306" y="273"/>
                  </a:lnTo>
                  <a:lnTo>
                    <a:pt x="303" y="276"/>
                  </a:lnTo>
                  <a:lnTo>
                    <a:pt x="303" y="279"/>
                  </a:lnTo>
                  <a:lnTo>
                    <a:pt x="303" y="281"/>
                  </a:lnTo>
                  <a:lnTo>
                    <a:pt x="303" y="284"/>
                  </a:lnTo>
                  <a:lnTo>
                    <a:pt x="303" y="287"/>
                  </a:lnTo>
                  <a:lnTo>
                    <a:pt x="300" y="292"/>
                  </a:lnTo>
                  <a:lnTo>
                    <a:pt x="300" y="297"/>
                  </a:lnTo>
                  <a:lnTo>
                    <a:pt x="298" y="300"/>
                  </a:lnTo>
                  <a:lnTo>
                    <a:pt x="295" y="308"/>
                  </a:lnTo>
                  <a:lnTo>
                    <a:pt x="292" y="308"/>
                  </a:lnTo>
                  <a:lnTo>
                    <a:pt x="292" y="311"/>
                  </a:lnTo>
                  <a:lnTo>
                    <a:pt x="290" y="313"/>
                  </a:lnTo>
                  <a:lnTo>
                    <a:pt x="287" y="316"/>
                  </a:lnTo>
                  <a:lnTo>
                    <a:pt x="287" y="319"/>
                  </a:lnTo>
                  <a:lnTo>
                    <a:pt x="284" y="319"/>
                  </a:lnTo>
                  <a:lnTo>
                    <a:pt x="284" y="321"/>
                  </a:lnTo>
                  <a:lnTo>
                    <a:pt x="282" y="324"/>
                  </a:lnTo>
                  <a:lnTo>
                    <a:pt x="282" y="327"/>
                  </a:lnTo>
                  <a:lnTo>
                    <a:pt x="279" y="329"/>
                  </a:lnTo>
                  <a:lnTo>
                    <a:pt x="276" y="335"/>
                  </a:lnTo>
                  <a:lnTo>
                    <a:pt x="274" y="337"/>
                  </a:lnTo>
                  <a:lnTo>
                    <a:pt x="271" y="342"/>
                  </a:lnTo>
                  <a:lnTo>
                    <a:pt x="268" y="345"/>
                  </a:lnTo>
                  <a:lnTo>
                    <a:pt x="263" y="348"/>
                  </a:lnTo>
                  <a:lnTo>
                    <a:pt x="261" y="350"/>
                  </a:lnTo>
                  <a:lnTo>
                    <a:pt x="258" y="353"/>
                  </a:lnTo>
                  <a:lnTo>
                    <a:pt x="255" y="353"/>
                  </a:lnTo>
                  <a:lnTo>
                    <a:pt x="253" y="358"/>
                  </a:lnTo>
                  <a:lnTo>
                    <a:pt x="250" y="358"/>
                  </a:lnTo>
                  <a:lnTo>
                    <a:pt x="247" y="361"/>
                  </a:lnTo>
                  <a:lnTo>
                    <a:pt x="245" y="364"/>
                  </a:lnTo>
                  <a:lnTo>
                    <a:pt x="239" y="366"/>
                  </a:lnTo>
                  <a:lnTo>
                    <a:pt x="237" y="369"/>
                  </a:lnTo>
                  <a:lnTo>
                    <a:pt x="231" y="372"/>
                  </a:lnTo>
                  <a:lnTo>
                    <a:pt x="231" y="374"/>
                  </a:lnTo>
                  <a:lnTo>
                    <a:pt x="229" y="374"/>
                  </a:lnTo>
                  <a:lnTo>
                    <a:pt x="229" y="377"/>
                  </a:lnTo>
                  <a:lnTo>
                    <a:pt x="226" y="377"/>
                  </a:lnTo>
                  <a:lnTo>
                    <a:pt x="226" y="380"/>
                  </a:lnTo>
                  <a:lnTo>
                    <a:pt x="223" y="380"/>
                  </a:lnTo>
                  <a:lnTo>
                    <a:pt x="221" y="382"/>
                  </a:lnTo>
                  <a:lnTo>
                    <a:pt x="215" y="388"/>
                  </a:lnTo>
                  <a:lnTo>
                    <a:pt x="215" y="390"/>
                  </a:lnTo>
                  <a:lnTo>
                    <a:pt x="215" y="393"/>
                  </a:lnTo>
                  <a:lnTo>
                    <a:pt x="215" y="398"/>
                  </a:lnTo>
                  <a:lnTo>
                    <a:pt x="215" y="401"/>
                  </a:lnTo>
                  <a:lnTo>
                    <a:pt x="215" y="404"/>
                  </a:lnTo>
                  <a:lnTo>
                    <a:pt x="218" y="412"/>
                  </a:lnTo>
                  <a:lnTo>
                    <a:pt x="218" y="414"/>
                  </a:lnTo>
                  <a:lnTo>
                    <a:pt x="218" y="417"/>
                  </a:lnTo>
                  <a:lnTo>
                    <a:pt x="218" y="422"/>
                  </a:lnTo>
                  <a:lnTo>
                    <a:pt x="218" y="425"/>
                  </a:lnTo>
                  <a:lnTo>
                    <a:pt x="218" y="430"/>
                  </a:lnTo>
                  <a:lnTo>
                    <a:pt x="218" y="433"/>
                  </a:lnTo>
                  <a:lnTo>
                    <a:pt x="218" y="438"/>
                  </a:lnTo>
                  <a:lnTo>
                    <a:pt x="215" y="443"/>
                  </a:lnTo>
                  <a:lnTo>
                    <a:pt x="215" y="446"/>
                  </a:lnTo>
                  <a:lnTo>
                    <a:pt x="215" y="449"/>
                  </a:lnTo>
                  <a:lnTo>
                    <a:pt x="215" y="451"/>
                  </a:lnTo>
                  <a:lnTo>
                    <a:pt x="215" y="457"/>
                  </a:lnTo>
                  <a:lnTo>
                    <a:pt x="213" y="462"/>
                  </a:lnTo>
                  <a:lnTo>
                    <a:pt x="215" y="467"/>
                  </a:lnTo>
                  <a:lnTo>
                    <a:pt x="215" y="470"/>
                  </a:lnTo>
                  <a:lnTo>
                    <a:pt x="218" y="473"/>
                  </a:lnTo>
                  <a:lnTo>
                    <a:pt x="218" y="475"/>
                  </a:lnTo>
                  <a:lnTo>
                    <a:pt x="218" y="478"/>
                  </a:lnTo>
                  <a:lnTo>
                    <a:pt x="218" y="481"/>
                  </a:lnTo>
                  <a:lnTo>
                    <a:pt x="221" y="483"/>
                  </a:lnTo>
                  <a:lnTo>
                    <a:pt x="221" y="486"/>
                  </a:lnTo>
                  <a:lnTo>
                    <a:pt x="221" y="489"/>
                  </a:lnTo>
                  <a:lnTo>
                    <a:pt x="218" y="489"/>
                  </a:lnTo>
                  <a:lnTo>
                    <a:pt x="215" y="491"/>
                  </a:lnTo>
                  <a:lnTo>
                    <a:pt x="215" y="494"/>
                  </a:lnTo>
                  <a:lnTo>
                    <a:pt x="213" y="494"/>
                  </a:lnTo>
                  <a:lnTo>
                    <a:pt x="213" y="497"/>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8">
              <a:extLst>
                <a:ext uri="{FF2B5EF4-FFF2-40B4-BE49-F238E27FC236}">
                  <a16:creationId xmlns:a16="http://schemas.microsoft.com/office/drawing/2014/main" id="{32A49946-E9A5-18CA-BB19-365856125FA2}"/>
                </a:ext>
              </a:extLst>
            </p:cNvPr>
            <p:cNvSpPr>
              <a:spLocks/>
            </p:cNvSpPr>
            <p:nvPr/>
          </p:nvSpPr>
          <p:spPr bwMode="auto">
            <a:xfrm>
              <a:off x="2543" y="2554"/>
              <a:ext cx="412" cy="449"/>
            </a:xfrm>
            <a:custGeom>
              <a:avLst/>
              <a:gdLst>
                <a:gd name="T0" fmla="*/ 154 w 412"/>
                <a:gd name="T1" fmla="*/ 441 h 449"/>
                <a:gd name="T2" fmla="*/ 141 w 412"/>
                <a:gd name="T3" fmla="*/ 446 h 449"/>
                <a:gd name="T4" fmla="*/ 128 w 412"/>
                <a:gd name="T5" fmla="*/ 446 h 449"/>
                <a:gd name="T6" fmla="*/ 115 w 412"/>
                <a:gd name="T7" fmla="*/ 441 h 449"/>
                <a:gd name="T8" fmla="*/ 101 w 412"/>
                <a:gd name="T9" fmla="*/ 425 h 449"/>
                <a:gd name="T10" fmla="*/ 93 w 412"/>
                <a:gd name="T11" fmla="*/ 414 h 449"/>
                <a:gd name="T12" fmla="*/ 85 w 412"/>
                <a:gd name="T13" fmla="*/ 401 h 449"/>
                <a:gd name="T14" fmla="*/ 77 w 412"/>
                <a:gd name="T15" fmla="*/ 388 h 449"/>
                <a:gd name="T16" fmla="*/ 64 w 412"/>
                <a:gd name="T17" fmla="*/ 374 h 449"/>
                <a:gd name="T18" fmla="*/ 32 w 412"/>
                <a:gd name="T19" fmla="*/ 340 h 449"/>
                <a:gd name="T20" fmla="*/ 8 w 412"/>
                <a:gd name="T21" fmla="*/ 326 h 449"/>
                <a:gd name="T22" fmla="*/ 0 w 412"/>
                <a:gd name="T23" fmla="*/ 311 h 449"/>
                <a:gd name="T24" fmla="*/ 14 w 412"/>
                <a:gd name="T25" fmla="*/ 295 h 449"/>
                <a:gd name="T26" fmla="*/ 24 w 412"/>
                <a:gd name="T27" fmla="*/ 263 h 449"/>
                <a:gd name="T28" fmla="*/ 46 w 412"/>
                <a:gd name="T29" fmla="*/ 249 h 449"/>
                <a:gd name="T30" fmla="*/ 48 w 412"/>
                <a:gd name="T31" fmla="*/ 218 h 449"/>
                <a:gd name="T32" fmla="*/ 38 w 412"/>
                <a:gd name="T33" fmla="*/ 196 h 449"/>
                <a:gd name="T34" fmla="*/ 35 w 412"/>
                <a:gd name="T35" fmla="*/ 178 h 449"/>
                <a:gd name="T36" fmla="*/ 40 w 412"/>
                <a:gd name="T37" fmla="*/ 154 h 449"/>
                <a:gd name="T38" fmla="*/ 46 w 412"/>
                <a:gd name="T39" fmla="*/ 133 h 449"/>
                <a:gd name="T40" fmla="*/ 51 w 412"/>
                <a:gd name="T41" fmla="*/ 103 h 449"/>
                <a:gd name="T42" fmla="*/ 51 w 412"/>
                <a:gd name="T43" fmla="*/ 79 h 449"/>
                <a:gd name="T44" fmla="*/ 59 w 412"/>
                <a:gd name="T45" fmla="*/ 48 h 449"/>
                <a:gd name="T46" fmla="*/ 69 w 412"/>
                <a:gd name="T47" fmla="*/ 21 h 449"/>
                <a:gd name="T48" fmla="*/ 117 w 412"/>
                <a:gd name="T49" fmla="*/ 0 h 449"/>
                <a:gd name="T50" fmla="*/ 176 w 412"/>
                <a:gd name="T51" fmla="*/ 13 h 449"/>
                <a:gd name="T52" fmla="*/ 210 w 412"/>
                <a:gd name="T53" fmla="*/ 26 h 449"/>
                <a:gd name="T54" fmla="*/ 223 w 412"/>
                <a:gd name="T55" fmla="*/ 85 h 449"/>
                <a:gd name="T56" fmla="*/ 242 w 412"/>
                <a:gd name="T57" fmla="*/ 135 h 449"/>
                <a:gd name="T58" fmla="*/ 261 w 412"/>
                <a:gd name="T59" fmla="*/ 162 h 449"/>
                <a:gd name="T60" fmla="*/ 292 w 412"/>
                <a:gd name="T61" fmla="*/ 180 h 449"/>
                <a:gd name="T62" fmla="*/ 332 w 412"/>
                <a:gd name="T63" fmla="*/ 183 h 449"/>
                <a:gd name="T64" fmla="*/ 346 w 412"/>
                <a:gd name="T65" fmla="*/ 186 h 449"/>
                <a:gd name="T66" fmla="*/ 361 w 412"/>
                <a:gd name="T67" fmla="*/ 191 h 449"/>
                <a:gd name="T68" fmla="*/ 391 w 412"/>
                <a:gd name="T69" fmla="*/ 226 h 449"/>
                <a:gd name="T70" fmla="*/ 404 w 412"/>
                <a:gd name="T71" fmla="*/ 231 h 449"/>
                <a:gd name="T72" fmla="*/ 412 w 412"/>
                <a:gd name="T73" fmla="*/ 263 h 449"/>
                <a:gd name="T74" fmla="*/ 404 w 412"/>
                <a:gd name="T75" fmla="*/ 287 h 449"/>
                <a:gd name="T76" fmla="*/ 393 w 412"/>
                <a:gd name="T77" fmla="*/ 289 h 449"/>
                <a:gd name="T78" fmla="*/ 383 w 412"/>
                <a:gd name="T79" fmla="*/ 297 h 449"/>
                <a:gd name="T80" fmla="*/ 372 w 412"/>
                <a:gd name="T81" fmla="*/ 300 h 449"/>
                <a:gd name="T82" fmla="*/ 364 w 412"/>
                <a:gd name="T83" fmla="*/ 308 h 449"/>
                <a:gd name="T84" fmla="*/ 361 w 412"/>
                <a:gd name="T85" fmla="*/ 326 h 449"/>
                <a:gd name="T86" fmla="*/ 372 w 412"/>
                <a:gd name="T87" fmla="*/ 348 h 449"/>
                <a:gd name="T88" fmla="*/ 377 w 412"/>
                <a:gd name="T89" fmla="*/ 369 h 449"/>
                <a:gd name="T90" fmla="*/ 369 w 412"/>
                <a:gd name="T91" fmla="*/ 388 h 449"/>
                <a:gd name="T92" fmla="*/ 356 w 412"/>
                <a:gd name="T93" fmla="*/ 406 h 449"/>
                <a:gd name="T94" fmla="*/ 346 w 412"/>
                <a:gd name="T95" fmla="*/ 398 h 449"/>
                <a:gd name="T96" fmla="*/ 335 w 412"/>
                <a:gd name="T97" fmla="*/ 393 h 449"/>
                <a:gd name="T98" fmla="*/ 322 w 412"/>
                <a:gd name="T99" fmla="*/ 390 h 449"/>
                <a:gd name="T100" fmla="*/ 311 w 412"/>
                <a:gd name="T101" fmla="*/ 388 h 449"/>
                <a:gd name="T102" fmla="*/ 298 w 412"/>
                <a:gd name="T103" fmla="*/ 385 h 449"/>
                <a:gd name="T104" fmla="*/ 282 w 412"/>
                <a:gd name="T105" fmla="*/ 382 h 449"/>
                <a:gd name="T106" fmla="*/ 271 w 412"/>
                <a:gd name="T107" fmla="*/ 390 h 449"/>
                <a:gd name="T108" fmla="*/ 253 w 412"/>
                <a:gd name="T109" fmla="*/ 401 h 449"/>
                <a:gd name="T110" fmla="*/ 245 w 412"/>
                <a:gd name="T111" fmla="*/ 406 h 449"/>
                <a:gd name="T112" fmla="*/ 234 w 412"/>
                <a:gd name="T113" fmla="*/ 411 h 449"/>
                <a:gd name="T114" fmla="*/ 223 w 412"/>
                <a:gd name="T115" fmla="*/ 419 h 449"/>
                <a:gd name="T116" fmla="*/ 210 w 412"/>
                <a:gd name="T117" fmla="*/ 425 h 449"/>
                <a:gd name="T118" fmla="*/ 192 w 412"/>
                <a:gd name="T119" fmla="*/ 427 h 449"/>
                <a:gd name="T120" fmla="*/ 173 w 412"/>
                <a:gd name="T121" fmla="*/ 427 h 449"/>
                <a:gd name="T122" fmla="*/ 162 w 412"/>
                <a:gd name="T123" fmla="*/ 43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2" h="449">
                  <a:moveTo>
                    <a:pt x="162" y="438"/>
                  </a:moveTo>
                  <a:lnTo>
                    <a:pt x="160" y="438"/>
                  </a:lnTo>
                  <a:lnTo>
                    <a:pt x="160" y="441"/>
                  </a:lnTo>
                  <a:lnTo>
                    <a:pt x="157" y="441"/>
                  </a:lnTo>
                  <a:lnTo>
                    <a:pt x="154" y="441"/>
                  </a:lnTo>
                  <a:lnTo>
                    <a:pt x="152" y="443"/>
                  </a:lnTo>
                  <a:lnTo>
                    <a:pt x="149" y="443"/>
                  </a:lnTo>
                  <a:lnTo>
                    <a:pt x="146" y="443"/>
                  </a:lnTo>
                  <a:lnTo>
                    <a:pt x="144" y="446"/>
                  </a:lnTo>
                  <a:lnTo>
                    <a:pt x="141" y="446"/>
                  </a:lnTo>
                  <a:lnTo>
                    <a:pt x="138" y="446"/>
                  </a:lnTo>
                  <a:lnTo>
                    <a:pt x="136" y="446"/>
                  </a:lnTo>
                  <a:lnTo>
                    <a:pt x="133" y="446"/>
                  </a:lnTo>
                  <a:lnTo>
                    <a:pt x="131" y="446"/>
                  </a:lnTo>
                  <a:lnTo>
                    <a:pt x="128" y="446"/>
                  </a:lnTo>
                  <a:lnTo>
                    <a:pt x="123" y="446"/>
                  </a:lnTo>
                  <a:lnTo>
                    <a:pt x="120" y="449"/>
                  </a:lnTo>
                  <a:lnTo>
                    <a:pt x="120" y="446"/>
                  </a:lnTo>
                  <a:lnTo>
                    <a:pt x="117" y="443"/>
                  </a:lnTo>
                  <a:lnTo>
                    <a:pt x="115" y="441"/>
                  </a:lnTo>
                  <a:lnTo>
                    <a:pt x="112" y="441"/>
                  </a:lnTo>
                  <a:lnTo>
                    <a:pt x="112" y="438"/>
                  </a:lnTo>
                  <a:lnTo>
                    <a:pt x="104" y="430"/>
                  </a:lnTo>
                  <a:lnTo>
                    <a:pt x="101" y="427"/>
                  </a:lnTo>
                  <a:lnTo>
                    <a:pt x="101" y="425"/>
                  </a:lnTo>
                  <a:lnTo>
                    <a:pt x="99" y="425"/>
                  </a:lnTo>
                  <a:lnTo>
                    <a:pt x="99" y="422"/>
                  </a:lnTo>
                  <a:lnTo>
                    <a:pt x="96" y="419"/>
                  </a:lnTo>
                  <a:lnTo>
                    <a:pt x="93" y="417"/>
                  </a:lnTo>
                  <a:lnTo>
                    <a:pt x="93" y="414"/>
                  </a:lnTo>
                  <a:lnTo>
                    <a:pt x="91" y="411"/>
                  </a:lnTo>
                  <a:lnTo>
                    <a:pt x="91" y="409"/>
                  </a:lnTo>
                  <a:lnTo>
                    <a:pt x="88" y="406"/>
                  </a:lnTo>
                  <a:lnTo>
                    <a:pt x="85" y="403"/>
                  </a:lnTo>
                  <a:lnTo>
                    <a:pt x="85" y="401"/>
                  </a:lnTo>
                  <a:lnTo>
                    <a:pt x="83" y="398"/>
                  </a:lnTo>
                  <a:lnTo>
                    <a:pt x="83" y="396"/>
                  </a:lnTo>
                  <a:lnTo>
                    <a:pt x="80" y="393"/>
                  </a:lnTo>
                  <a:lnTo>
                    <a:pt x="77" y="390"/>
                  </a:lnTo>
                  <a:lnTo>
                    <a:pt x="77" y="388"/>
                  </a:lnTo>
                  <a:lnTo>
                    <a:pt x="75" y="382"/>
                  </a:lnTo>
                  <a:lnTo>
                    <a:pt x="72" y="382"/>
                  </a:lnTo>
                  <a:lnTo>
                    <a:pt x="72" y="380"/>
                  </a:lnTo>
                  <a:lnTo>
                    <a:pt x="69" y="377"/>
                  </a:lnTo>
                  <a:lnTo>
                    <a:pt x="64" y="374"/>
                  </a:lnTo>
                  <a:lnTo>
                    <a:pt x="56" y="366"/>
                  </a:lnTo>
                  <a:lnTo>
                    <a:pt x="56" y="364"/>
                  </a:lnTo>
                  <a:lnTo>
                    <a:pt x="54" y="361"/>
                  </a:lnTo>
                  <a:lnTo>
                    <a:pt x="40" y="348"/>
                  </a:lnTo>
                  <a:lnTo>
                    <a:pt x="32" y="340"/>
                  </a:lnTo>
                  <a:lnTo>
                    <a:pt x="27" y="337"/>
                  </a:lnTo>
                  <a:lnTo>
                    <a:pt x="27" y="334"/>
                  </a:lnTo>
                  <a:lnTo>
                    <a:pt x="24" y="334"/>
                  </a:lnTo>
                  <a:lnTo>
                    <a:pt x="11" y="329"/>
                  </a:lnTo>
                  <a:lnTo>
                    <a:pt x="8" y="326"/>
                  </a:lnTo>
                  <a:lnTo>
                    <a:pt x="6" y="326"/>
                  </a:lnTo>
                  <a:lnTo>
                    <a:pt x="6" y="324"/>
                  </a:lnTo>
                  <a:lnTo>
                    <a:pt x="3" y="321"/>
                  </a:lnTo>
                  <a:lnTo>
                    <a:pt x="3" y="318"/>
                  </a:lnTo>
                  <a:lnTo>
                    <a:pt x="0" y="311"/>
                  </a:lnTo>
                  <a:lnTo>
                    <a:pt x="3" y="303"/>
                  </a:lnTo>
                  <a:lnTo>
                    <a:pt x="6" y="303"/>
                  </a:lnTo>
                  <a:lnTo>
                    <a:pt x="14" y="300"/>
                  </a:lnTo>
                  <a:lnTo>
                    <a:pt x="16" y="297"/>
                  </a:lnTo>
                  <a:lnTo>
                    <a:pt x="14" y="295"/>
                  </a:lnTo>
                  <a:lnTo>
                    <a:pt x="11" y="289"/>
                  </a:lnTo>
                  <a:lnTo>
                    <a:pt x="8" y="289"/>
                  </a:lnTo>
                  <a:lnTo>
                    <a:pt x="8" y="276"/>
                  </a:lnTo>
                  <a:lnTo>
                    <a:pt x="19" y="268"/>
                  </a:lnTo>
                  <a:lnTo>
                    <a:pt x="24" y="263"/>
                  </a:lnTo>
                  <a:lnTo>
                    <a:pt x="24" y="260"/>
                  </a:lnTo>
                  <a:lnTo>
                    <a:pt x="32" y="260"/>
                  </a:lnTo>
                  <a:lnTo>
                    <a:pt x="43" y="255"/>
                  </a:lnTo>
                  <a:lnTo>
                    <a:pt x="43" y="249"/>
                  </a:lnTo>
                  <a:lnTo>
                    <a:pt x="46" y="249"/>
                  </a:lnTo>
                  <a:lnTo>
                    <a:pt x="43" y="239"/>
                  </a:lnTo>
                  <a:lnTo>
                    <a:pt x="48" y="236"/>
                  </a:lnTo>
                  <a:lnTo>
                    <a:pt x="48" y="233"/>
                  </a:lnTo>
                  <a:lnTo>
                    <a:pt x="46" y="218"/>
                  </a:lnTo>
                  <a:lnTo>
                    <a:pt x="48" y="218"/>
                  </a:lnTo>
                  <a:lnTo>
                    <a:pt x="46" y="212"/>
                  </a:lnTo>
                  <a:lnTo>
                    <a:pt x="46" y="210"/>
                  </a:lnTo>
                  <a:lnTo>
                    <a:pt x="43" y="210"/>
                  </a:lnTo>
                  <a:lnTo>
                    <a:pt x="40" y="207"/>
                  </a:lnTo>
                  <a:lnTo>
                    <a:pt x="38" y="196"/>
                  </a:lnTo>
                  <a:lnTo>
                    <a:pt x="35" y="188"/>
                  </a:lnTo>
                  <a:lnTo>
                    <a:pt x="35" y="186"/>
                  </a:lnTo>
                  <a:lnTo>
                    <a:pt x="35" y="183"/>
                  </a:lnTo>
                  <a:lnTo>
                    <a:pt x="35" y="180"/>
                  </a:lnTo>
                  <a:lnTo>
                    <a:pt x="35" y="178"/>
                  </a:lnTo>
                  <a:lnTo>
                    <a:pt x="35" y="172"/>
                  </a:lnTo>
                  <a:lnTo>
                    <a:pt x="38" y="167"/>
                  </a:lnTo>
                  <a:lnTo>
                    <a:pt x="38" y="162"/>
                  </a:lnTo>
                  <a:lnTo>
                    <a:pt x="38" y="159"/>
                  </a:lnTo>
                  <a:lnTo>
                    <a:pt x="40" y="154"/>
                  </a:lnTo>
                  <a:lnTo>
                    <a:pt x="40" y="151"/>
                  </a:lnTo>
                  <a:lnTo>
                    <a:pt x="43" y="146"/>
                  </a:lnTo>
                  <a:lnTo>
                    <a:pt x="43" y="138"/>
                  </a:lnTo>
                  <a:lnTo>
                    <a:pt x="46" y="135"/>
                  </a:lnTo>
                  <a:lnTo>
                    <a:pt x="46" y="133"/>
                  </a:lnTo>
                  <a:lnTo>
                    <a:pt x="46" y="130"/>
                  </a:lnTo>
                  <a:lnTo>
                    <a:pt x="48" y="117"/>
                  </a:lnTo>
                  <a:lnTo>
                    <a:pt x="51" y="114"/>
                  </a:lnTo>
                  <a:lnTo>
                    <a:pt x="51" y="111"/>
                  </a:lnTo>
                  <a:lnTo>
                    <a:pt x="51" y="103"/>
                  </a:lnTo>
                  <a:lnTo>
                    <a:pt x="51" y="95"/>
                  </a:lnTo>
                  <a:lnTo>
                    <a:pt x="51" y="87"/>
                  </a:lnTo>
                  <a:lnTo>
                    <a:pt x="51" y="85"/>
                  </a:lnTo>
                  <a:lnTo>
                    <a:pt x="51" y="82"/>
                  </a:lnTo>
                  <a:lnTo>
                    <a:pt x="51" y="79"/>
                  </a:lnTo>
                  <a:lnTo>
                    <a:pt x="51" y="74"/>
                  </a:lnTo>
                  <a:lnTo>
                    <a:pt x="54" y="66"/>
                  </a:lnTo>
                  <a:lnTo>
                    <a:pt x="56" y="58"/>
                  </a:lnTo>
                  <a:lnTo>
                    <a:pt x="56" y="53"/>
                  </a:lnTo>
                  <a:lnTo>
                    <a:pt x="59" y="48"/>
                  </a:lnTo>
                  <a:lnTo>
                    <a:pt x="62" y="40"/>
                  </a:lnTo>
                  <a:lnTo>
                    <a:pt x="64" y="34"/>
                  </a:lnTo>
                  <a:lnTo>
                    <a:pt x="64" y="32"/>
                  </a:lnTo>
                  <a:lnTo>
                    <a:pt x="67" y="29"/>
                  </a:lnTo>
                  <a:lnTo>
                    <a:pt x="69" y="21"/>
                  </a:lnTo>
                  <a:lnTo>
                    <a:pt x="75" y="13"/>
                  </a:lnTo>
                  <a:lnTo>
                    <a:pt x="77" y="8"/>
                  </a:lnTo>
                  <a:lnTo>
                    <a:pt x="83" y="0"/>
                  </a:lnTo>
                  <a:lnTo>
                    <a:pt x="107" y="0"/>
                  </a:lnTo>
                  <a:lnTo>
                    <a:pt x="117" y="0"/>
                  </a:lnTo>
                  <a:lnTo>
                    <a:pt x="131" y="0"/>
                  </a:lnTo>
                  <a:lnTo>
                    <a:pt x="136" y="0"/>
                  </a:lnTo>
                  <a:lnTo>
                    <a:pt x="138" y="0"/>
                  </a:lnTo>
                  <a:lnTo>
                    <a:pt x="162" y="8"/>
                  </a:lnTo>
                  <a:lnTo>
                    <a:pt x="176" y="13"/>
                  </a:lnTo>
                  <a:lnTo>
                    <a:pt x="178" y="13"/>
                  </a:lnTo>
                  <a:lnTo>
                    <a:pt x="181" y="16"/>
                  </a:lnTo>
                  <a:lnTo>
                    <a:pt x="192" y="21"/>
                  </a:lnTo>
                  <a:lnTo>
                    <a:pt x="197" y="21"/>
                  </a:lnTo>
                  <a:lnTo>
                    <a:pt x="210" y="26"/>
                  </a:lnTo>
                  <a:lnTo>
                    <a:pt x="208" y="40"/>
                  </a:lnTo>
                  <a:lnTo>
                    <a:pt x="208" y="53"/>
                  </a:lnTo>
                  <a:lnTo>
                    <a:pt x="221" y="77"/>
                  </a:lnTo>
                  <a:lnTo>
                    <a:pt x="221" y="79"/>
                  </a:lnTo>
                  <a:lnTo>
                    <a:pt x="223" y="85"/>
                  </a:lnTo>
                  <a:lnTo>
                    <a:pt x="223" y="103"/>
                  </a:lnTo>
                  <a:lnTo>
                    <a:pt x="226" y="114"/>
                  </a:lnTo>
                  <a:lnTo>
                    <a:pt x="231" y="122"/>
                  </a:lnTo>
                  <a:lnTo>
                    <a:pt x="229" y="133"/>
                  </a:lnTo>
                  <a:lnTo>
                    <a:pt x="242" y="135"/>
                  </a:lnTo>
                  <a:lnTo>
                    <a:pt x="253" y="141"/>
                  </a:lnTo>
                  <a:lnTo>
                    <a:pt x="255" y="143"/>
                  </a:lnTo>
                  <a:lnTo>
                    <a:pt x="258" y="143"/>
                  </a:lnTo>
                  <a:lnTo>
                    <a:pt x="263" y="146"/>
                  </a:lnTo>
                  <a:lnTo>
                    <a:pt x="261" y="162"/>
                  </a:lnTo>
                  <a:lnTo>
                    <a:pt x="258" y="164"/>
                  </a:lnTo>
                  <a:lnTo>
                    <a:pt x="261" y="178"/>
                  </a:lnTo>
                  <a:lnTo>
                    <a:pt x="274" y="186"/>
                  </a:lnTo>
                  <a:lnTo>
                    <a:pt x="284" y="186"/>
                  </a:lnTo>
                  <a:lnTo>
                    <a:pt x="292" y="180"/>
                  </a:lnTo>
                  <a:lnTo>
                    <a:pt x="306" y="167"/>
                  </a:lnTo>
                  <a:lnTo>
                    <a:pt x="314" y="167"/>
                  </a:lnTo>
                  <a:lnTo>
                    <a:pt x="316" y="180"/>
                  </a:lnTo>
                  <a:lnTo>
                    <a:pt x="327" y="180"/>
                  </a:lnTo>
                  <a:lnTo>
                    <a:pt x="332" y="183"/>
                  </a:lnTo>
                  <a:lnTo>
                    <a:pt x="338" y="183"/>
                  </a:lnTo>
                  <a:lnTo>
                    <a:pt x="340" y="183"/>
                  </a:lnTo>
                  <a:lnTo>
                    <a:pt x="343" y="183"/>
                  </a:lnTo>
                  <a:lnTo>
                    <a:pt x="343" y="186"/>
                  </a:lnTo>
                  <a:lnTo>
                    <a:pt x="346" y="186"/>
                  </a:lnTo>
                  <a:lnTo>
                    <a:pt x="346" y="188"/>
                  </a:lnTo>
                  <a:lnTo>
                    <a:pt x="348" y="188"/>
                  </a:lnTo>
                  <a:lnTo>
                    <a:pt x="348" y="191"/>
                  </a:lnTo>
                  <a:lnTo>
                    <a:pt x="356" y="191"/>
                  </a:lnTo>
                  <a:lnTo>
                    <a:pt x="361" y="191"/>
                  </a:lnTo>
                  <a:lnTo>
                    <a:pt x="367" y="199"/>
                  </a:lnTo>
                  <a:lnTo>
                    <a:pt x="372" y="199"/>
                  </a:lnTo>
                  <a:lnTo>
                    <a:pt x="377" y="207"/>
                  </a:lnTo>
                  <a:lnTo>
                    <a:pt x="385" y="215"/>
                  </a:lnTo>
                  <a:lnTo>
                    <a:pt x="391" y="226"/>
                  </a:lnTo>
                  <a:lnTo>
                    <a:pt x="391" y="228"/>
                  </a:lnTo>
                  <a:lnTo>
                    <a:pt x="393" y="228"/>
                  </a:lnTo>
                  <a:lnTo>
                    <a:pt x="396" y="228"/>
                  </a:lnTo>
                  <a:lnTo>
                    <a:pt x="399" y="231"/>
                  </a:lnTo>
                  <a:lnTo>
                    <a:pt x="404" y="231"/>
                  </a:lnTo>
                  <a:lnTo>
                    <a:pt x="409" y="233"/>
                  </a:lnTo>
                  <a:lnTo>
                    <a:pt x="407" y="239"/>
                  </a:lnTo>
                  <a:lnTo>
                    <a:pt x="407" y="249"/>
                  </a:lnTo>
                  <a:lnTo>
                    <a:pt x="412" y="260"/>
                  </a:lnTo>
                  <a:lnTo>
                    <a:pt x="412" y="263"/>
                  </a:lnTo>
                  <a:lnTo>
                    <a:pt x="409" y="276"/>
                  </a:lnTo>
                  <a:lnTo>
                    <a:pt x="409" y="284"/>
                  </a:lnTo>
                  <a:lnTo>
                    <a:pt x="407" y="284"/>
                  </a:lnTo>
                  <a:lnTo>
                    <a:pt x="407" y="287"/>
                  </a:lnTo>
                  <a:lnTo>
                    <a:pt x="404" y="287"/>
                  </a:lnTo>
                  <a:lnTo>
                    <a:pt x="401" y="287"/>
                  </a:lnTo>
                  <a:lnTo>
                    <a:pt x="399" y="287"/>
                  </a:lnTo>
                  <a:lnTo>
                    <a:pt x="399" y="289"/>
                  </a:lnTo>
                  <a:lnTo>
                    <a:pt x="396" y="289"/>
                  </a:lnTo>
                  <a:lnTo>
                    <a:pt x="393" y="289"/>
                  </a:lnTo>
                  <a:lnTo>
                    <a:pt x="393" y="292"/>
                  </a:lnTo>
                  <a:lnTo>
                    <a:pt x="388" y="292"/>
                  </a:lnTo>
                  <a:lnTo>
                    <a:pt x="388" y="295"/>
                  </a:lnTo>
                  <a:lnTo>
                    <a:pt x="385" y="295"/>
                  </a:lnTo>
                  <a:lnTo>
                    <a:pt x="383" y="297"/>
                  </a:lnTo>
                  <a:lnTo>
                    <a:pt x="380" y="297"/>
                  </a:lnTo>
                  <a:lnTo>
                    <a:pt x="377" y="297"/>
                  </a:lnTo>
                  <a:lnTo>
                    <a:pt x="377" y="300"/>
                  </a:lnTo>
                  <a:lnTo>
                    <a:pt x="375" y="300"/>
                  </a:lnTo>
                  <a:lnTo>
                    <a:pt x="372" y="300"/>
                  </a:lnTo>
                  <a:lnTo>
                    <a:pt x="372" y="303"/>
                  </a:lnTo>
                  <a:lnTo>
                    <a:pt x="369" y="303"/>
                  </a:lnTo>
                  <a:lnTo>
                    <a:pt x="369" y="305"/>
                  </a:lnTo>
                  <a:lnTo>
                    <a:pt x="367" y="305"/>
                  </a:lnTo>
                  <a:lnTo>
                    <a:pt x="364" y="308"/>
                  </a:lnTo>
                  <a:lnTo>
                    <a:pt x="361" y="308"/>
                  </a:lnTo>
                  <a:lnTo>
                    <a:pt x="359" y="311"/>
                  </a:lnTo>
                  <a:lnTo>
                    <a:pt x="356" y="313"/>
                  </a:lnTo>
                  <a:lnTo>
                    <a:pt x="353" y="324"/>
                  </a:lnTo>
                  <a:lnTo>
                    <a:pt x="361" y="326"/>
                  </a:lnTo>
                  <a:lnTo>
                    <a:pt x="364" y="329"/>
                  </a:lnTo>
                  <a:lnTo>
                    <a:pt x="369" y="332"/>
                  </a:lnTo>
                  <a:lnTo>
                    <a:pt x="375" y="337"/>
                  </a:lnTo>
                  <a:lnTo>
                    <a:pt x="377" y="340"/>
                  </a:lnTo>
                  <a:lnTo>
                    <a:pt x="372" y="348"/>
                  </a:lnTo>
                  <a:lnTo>
                    <a:pt x="375" y="356"/>
                  </a:lnTo>
                  <a:lnTo>
                    <a:pt x="375" y="361"/>
                  </a:lnTo>
                  <a:lnTo>
                    <a:pt x="375" y="364"/>
                  </a:lnTo>
                  <a:lnTo>
                    <a:pt x="377" y="366"/>
                  </a:lnTo>
                  <a:lnTo>
                    <a:pt x="377" y="369"/>
                  </a:lnTo>
                  <a:lnTo>
                    <a:pt x="375" y="372"/>
                  </a:lnTo>
                  <a:lnTo>
                    <a:pt x="377" y="377"/>
                  </a:lnTo>
                  <a:lnTo>
                    <a:pt x="372" y="380"/>
                  </a:lnTo>
                  <a:lnTo>
                    <a:pt x="372" y="382"/>
                  </a:lnTo>
                  <a:lnTo>
                    <a:pt x="369" y="388"/>
                  </a:lnTo>
                  <a:lnTo>
                    <a:pt x="369" y="393"/>
                  </a:lnTo>
                  <a:lnTo>
                    <a:pt x="367" y="396"/>
                  </a:lnTo>
                  <a:lnTo>
                    <a:pt x="364" y="401"/>
                  </a:lnTo>
                  <a:lnTo>
                    <a:pt x="359" y="406"/>
                  </a:lnTo>
                  <a:lnTo>
                    <a:pt x="356" y="406"/>
                  </a:lnTo>
                  <a:lnTo>
                    <a:pt x="353" y="406"/>
                  </a:lnTo>
                  <a:lnTo>
                    <a:pt x="351" y="403"/>
                  </a:lnTo>
                  <a:lnTo>
                    <a:pt x="348" y="401"/>
                  </a:lnTo>
                  <a:lnTo>
                    <a:pt x="346" y="401"/>
                  </a:lnTo>
                  <a:lnTo>
                    <a:pt x="346" y="398"/>
                  </a:lnTo>
                  <a:lnTo>
                    <a:pt x="343" y="398"/>
                  </a:lnTo>
                  <a:lnTo>
                    <a:pt x="340" y="396"/>
                  </a:lnTo>
                  <a:lnTo>
                    <a:pt x="338" y="396"/>
                  </a:lnTo>
                  <a:lnTo>
                    <a:pt x="338" y="393"/>
                  </a:lnTo>
                  <a:lnTo>
                    <a:pt x="335" y="393"/>
                  </a:lnTo>
                  <a:lnTo>
                    <a:pt x="332" y="393"/>
                  </a:lnTo>
                  <a:lnTo>
                    <a:pt x="330" y="390"/>
                  </a:lnTo>
                  <a:lnTo>
                    <a:pt x="327" y="390"/>
                  </a:lnTo>
                  <a:lnTo>
                    <a:pt x="324" y="390"/>
                  </a:lnTo>
                  <a:lnTo>
                    <a:pt x="322" y="390"/>
                  </a:lnTo>
                  <a:lnTo>
                    <a:pt x="322" y="388"/>
                  </a:lnTo>
                  <a:lnTo>
                    <a:pt x="319" y="388"/>
                  </a:lnTo>
                  <a:lnTo>
                    <a:pt x="316" y="388"/>
                  </a:lnTo>
                  <a:lnTo>
                    <a:pt x="314" y="388"/>
                  </a:lnTo>
                  <a:lnTo>
                    <a:pt x="311" y="388"/>
                  </a:lnTo>
                  <a:lnTo>
                    <a:pt x="306" y="388"/>
                  </a:lnTo>
                  <a:lnTo>
                    <a:pt x="306" y="385"/>
                  </a:lnTo>
                  <a:lnTo>
                    <a:pt x="303" y="385"/>
                  </a:lnTo>
                  <a:lnTo>
                    <a:pt x="300" y="385"/>
                  </a:lnTo>
                  <a:lnTo>
                    <a:pt x="298" y="385"/>
                  </a:lnTo>
                  <a:lnTo>
                    <a:pt x="295" y="385"/>
                  </a:lnTo>
                  <a:lnTo>
                    <a:pt x="292" y="385"/>
                  </a:lnTo>
                  <a:lnTo>
                    <a:pt x="287" y="385"/>
                  </a:lnTo>
                  <a:lnTo>
                    <a:pt x="284" y="385"/>
                  </a:lnTo>
                  <a:lnTo>
                    <a:pt x="282" y="382"/>
                  </a:lnTo>
                  <a:lnTo>
                    <a:pt x="279" y="385"/>
                  </a:lnTo>
                  <a:lnTo>
                    <a:pt x="277" y="385"/>
                  </a:lnTo>
                  <a:lnTo>
                    <a:pt x="274" y="388"/>
                  </a:lnTo>
                  <a:lnTo>
                    <a:pt x="271" y="388"/>
                  </a:lnTo>
                  <a:lnTo>
                    <a:pt x="271" y="390"/>
                  </a:lnTo>
                  <a:lnTo>
                    <a:pt x="269" y="390"/>
                  </a:lnTo>
                  <a:lnTo>
                    <a:pt x="263" y="393"/>
                  </a:lnTo>
                  <a:lnTo>
                    <a:pt x="261" y="396"/>
                  </a:lnTo>
                  <a:lnTo>
                    <a:pt x="258" y="396"/>
                  </a:lnTo>
                  <a:lnTo>
                    <a:pt x="253" y="401"/>
                  </a:lnTo>
                  <a:lnTo>
                    <a:pt x="250" y="401"/>
                  </a:lnTo>
                  <a:lnTo>
                    <a:pt x="250" y="403"/>
                  </a:lnTo>
                  <a:lnTo>
                    <a:pt x="247" y="403"/>
                  </a:lnTo>
                  <a:lnTo>
                    <a:pt x="245" y="403"/>
                  </a:lnTo>
                  <a:lnTo>
                    <a:pt x="245" y="406"/>
                  </a:lnTo>
                  <a:lnTo>
                    <a:pt x="242" y="406"/>
                  </a:lnTo>
                  <a:lnTo>
                    <a:pt x="239" y="406"/>
                  </a:lnTo>
                  <a:lnTo>
                    <a:pt x="239" y="409"/>
                  </a:lnTo>
                  <a:lnTo>
                    <a:pt x="237" y="409"/>
                  </a:lnTo>
                  <a:lnTo>
                    <a:pt x="234" y="411"/>
                  </a:lnTo>
                  <a:lnTo>
                    <a:pt x="231" y="411"/>
                  </a:lnTo>
                  <a:lnTo>
                    <a:pt x="231" y="414"/>
                  </a:lnTo>
                  <a:lnTo>
                    <a:pt x="226" y="417"/>
                  </a:lnTo>
                  <a:lnTo>
                    <a:pt x="223" y="417"/>
                  </a:lnTo>
                  <a:lnTo>
                    <a:pt x="223" y="419"/>
                  </a:lnTo>
                  <a:lnTo>
                    <a:pt x="221" y="419"/>
                  </a:lnTo>
                  <a:lnTo>
                    <a:pt x="218" y="419"/>
                  </a:lnTo>
                  <a:lnTo>
                    <a:pt x="215" y="422"/>
                  </a:lnTo>
                  <a:lnTo>
                    <a:pt x="213" y="422"/>
                  </a:lnTo>
                  <a:lnTo>
                    <a:pt x="210" y="425"/>
                  </a:lnTo>
                  <a:lnTo>
                    <a:pt x="205" y="427"/>
                  </a:lnTo>
                  <a:lnTo>
                    <a:pt x="202" y="427"/>
                  </a:lnTo>
                  <a:lnTo>
                    <a:pt x="200" y="427"/>
                  </a:lnTo>
                  <a:lnTo>
                    <a:pt x="194" y="427"/>
                  </a:lnTo>
                  <a:lnTo>
                    <a:pt x="192" y="427"/>
                  </a:lnTo>
                  <a:lnTo>
                    <a:pt x="189" y="427"/>
                  </a:lnTo>
                  <a:lnTo>
                    <a:pt x="181" y="425"/>
                  </a:lnTo>
                  <a:lnTo>
                    <a:pt x="176" y="425"/>
                  </a:lnTo>
                  <a:lnTo>
                    <a:pt x="173" y="425"/>
                  </a:lnTo>
                  <a:lnTo>
                    <a:pt x="173" y="427"/>
                  </a:lnTo>
                  <a:lnTo>
                    <a:pt x="170" y="427"/>
                  </a:lnTo>
                  <a:lnTo>
                    <a:pt x="168" y="430"/>
                  </a:lnTo>
                  <a:lnTo>
                    <a:pt x="165" y="433"/>
                  </a:lnTo>
                  <a:lnTo>
                    <a:pt x="165" y="435"/>
                  </a:lnTo>
                  <a:lnTo>
                    <a:pt x="162" y="435"/>
                  </a:lnTo>
                  <a:lnTo>
                    <a:pt x="162" y="438"/>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9">
              <a:extLst>
                <a:ext uri="{FF2B5EF4-FFF2-40B4-BE49-F238E27FC236}">
                  <a16:creationId xmlns:a16="http://schemas.microsoft.com/office/drawing/2014/main" id="{C4118A39-C436-CCE0-CD18-90E444D7B057}"/>
                </a:ext>
              </a:extLst>
            </p:cNvPr>
            <p:cNvSpPr>
              <a:spLocks/>
            </p:cNvSpPr>
            <p:nvPr/>
          </p:nvSpPr>
          <p:spPr bwMode="auto">
            <a:xfrm>
              <a:off x="1755" y="2883"/>
              <a:ext cx="53" cy="40"/>
            </a:xfrm>
            <a:custGeom>
              <a:avLst/>
              <a:gdLst>
                <a:gd name="T0" fmla="*/ 45 w 53"/>
                <a:gd name="T1" fmla="*/ 19 h 40"/>
                <a:gd name="T2" fmla="*/ 43 w 53"/>
                <a:gd name="T3" fmla="*/ 19 h 40"/>
                <a:gd name="T4" fmla="*/ 43 w 53"/>
                <a:gd name="T5" fmla="*/ 21 h 40"/>
                <a:gd name="T6" fmla="*/ 43 w 53"/>
                <a:gd name="T7" fmla="*/ 21 h 40"/>
                <a:gd name="T8" fmla="*/ 43 w 53"/>
                <a:gd name="T9" fmla="*/ 27 h 40"/>
                <a:gd name="T10" fmla="*/ 43 w 53"/>
                <a:gd name="T11" fmla="*/ 29 h 40"/>
                <a:gd name="T12" fmla="*/ 43 w 53"/>
                <a:gd name="T13" fmla="*/ 32 h 40"/>
                <a:gd name="T14" fmla="*/ 40 w 53"/>
                <a:gd name="T15" fmla="*/ 32 h 40"/>
                <a:gd name="T16" fmla="*/ 37 w 53"/>
                <a:gd name="T17" fmla="*/ 32 h 40"/>
                <a:gd name="T18" fmla="*/ 35 w 53"/>
                <a:gd name="T19" fmla="*/ 35 h 40"/>
                <a:gd name="T20" fmla="*/ 35 w 53"/>
                <a:gd name="T21" fmla="*/ 35 h 40"/>
                <a:gd name="T22" fmla="*/ 32 w 53"/>
                <a:gd name="T23" fmla="*/ 37 h 40"/>
                <a:gd name="T24" fmla="*/ 29 w 53"/>
                <a:gd name="T25" fmla="*/ 37 h 40"/>
                <a:gd name="T26" fmla="*/ 29 w 53"/>
                <a:gd name="T27" fmla="*/ 37 h 40"/>
                <a:gd name="T28" fmla="*/ 27 w 53"/>
                <a:gd name="T29" fmla="*/ 37 h 40"/>
                <a:gd name="T30" fmla="*/ 24 w 53"/>
                <a:gd name="T31" fmla="*/ 37 h 40"/>
                <a:gd name="T32" fmla="*/ 24 w 53"/>
                <a:gd name="T33" fmla="*/ 35 h 40"/>
                <a:gd name="T34" fmla="*/ 21 w 53"/>
                <a:gd name="T35" fmla="*/ 37 h 40"/>
                <a:gd name="T36" fmla="*/ 21 w 53"/>
                <a:gd name="T37" fmla="*/ 37 h 40"/>
                <a:gd name="T38" fmla="*/ 19 w 53"/>
                <a:gd name="T39" fmla="*/ 37 h 40"/>
                <a:gd name="T40" fmla="*/ 19 w 53"/>
                <a:gd name="T41" fmla="*/ 37 h 40"/>
                <a:gd name="T42" fmla="*/ 16 w 53"/>
                <a:gd name="T43" fmla="*/ 35 h 40"/>
                <a:gd name="T44" fmla="*/ 16 w 53"/>
                <a:gd name="T45" fmla="*/ 32 h 40"/>
                <a:gd name="T46" fmla="*/ 16 w 53"/>
                <a:gd name="T47" fmla="*/ 32 h 40"/>
                <a:gd name="T48" fmla="*/ 13 w 53"/>
                <a:gd name="T49" fmla="*/ 32 h 40"/>
                <a:gd name="T50" fmla="*/ 13 w 53"/>
                <a:gd name="T51" fmla="*/ 29 h 40"/>
                <a:gd name="T52" fmla="*/ 11 w 53"/>
                <a:gd name="T53" fmla="*/ 27 h 40"/>
                <a:gd name="T54" fmla="*/ 8 w 53"/>
                <a:gd name="T55" fmla="*/ 27 h 40"/>
                <a:gd name="T56" fmla="*/ 8 w 53"/>
                <a:gd name="T57" fmla="*/ 27 h 40"/>
                <a:gd name="T58" fmla="*/ 0 w 53"/>
                <a:gd name="T59" fmla="*/ 21 h 40"/>
                <a:gd name="T60" fmla="*/ 3 w 53"/>
                <a:gd name="T61" fmla="*/ 21 h 40"/>
                <a:gd name="T62" fmla="*/ 3 w 53"/>
                <a:gd name="T63" fmla="*/ 21 h 40"/>
                <a:gd name="T64" fmla="*/ 3 w 53"/>
                <a:gd name="T65" fmla="*/ 19 h 40"/>
                <a:gd name="T66" fmla="*/ 5 w 53"/>
                <a:gd name="T67" fmla="*/ 19 h 40"/>
                <a:gd name="T68" fmla="*/ 5 w 53"/>
                <a:gd name="T69" fmla="*/ 16 h 40"/>
                <a:gd name="T70" fmla="*/ 8 w 53"/>
                <a:gd name="T71" fmla="*/ 16 h 40"/>
                <a:gd name="T72" fmla="*/ 8 w 53"/>
                <a:gd name="T73" fmla="*/ 16 h 40"/>
                <a:gd name="T74" fmla="*/ 8 w 53"/>
                <a:gd name="T75" fmla="*/ 13 h 40"/>
                <a:gd name="T76" fmla="*/ 11 w 53"/>
                <a:gd name="T77" fmla="*/ 13 h 40"/>
                <a:gd name="T78" fmla="*/ 11 w 53"/>
                <a:gd name="T79" fmla="*/ 11 h 40"/>
                <a:gd name="T80" fmla="*/ 13 w 53"/>
                <a:gd name="T81" fmla="*/ 11 h 40"/>
                <a:gd name="T82" fmla="*/ 13 w 53"/>
                <a:gd name="T83" fmla="*/ 11 h 40"/>
                <a:gd name="T84" fmla="*/ 16 w 53"/>
                <a:gd name="T85" fmla="*/ 8 h 40"/>
                <a:gd name="T86" fmla="*/ 19 w 53"/>
                <a:gd name="T87" fmla="*/ 8 h 40"/>
                <a:gd name="T88" fmla="*/ 19 w 53"/>
                <a:gd name="T89" fmla="*/ 8 h 40"/>
                <a:gd name="T90" fmla="*/ 24 w 53"/>
                <a:gd name="T91" fmla="*/ 5 h 40"/>
                <a:gd name="T92" fmla="*/ 24 w 53"/>
                <a:gd name="T93" fmla="*/ 5 h 40"/>
                <a:gd name="T94" fmla="*/ 27 w 53"/>
                <a:gd name="T95" fmla="*/ 5 h 40"/>
                <a:gd name="T96" fmla="*/ 32 w 53"/>
                <a:gd name="T97" fmla="*/ 5 h 40"/>
                <a:gd name="T98" fmla="*/ 35 w 53"/>
                <a:gd name="T99" fmla="*/ 5 h 40"/>
                <a:gd name="T100" fmla="*/ 37 w 53"/>
                <a:gd name="T101" fmla="*/ 3 h 40"/>
                <a:gd name="T102" fmla="*/ 48 w 53"/>
                <a:gd name="T103" fmla="*/ 0 h 40"/>
                <a:gd name="T104" fmla="*/ 51 w 53"/>
                <a:gd name="T105" fmla="*/ 0 h 40"/>
                <a:gd name="T106" fmla="*/ 51 w 53"/>
                <a:gd name="T107" fmla="*/ 0 h 40"/>
                <a:gd name="T108" fmla="*/ 53 w 53"/>
                <a:gd name="T109" fmla="*/ 3 h 40"/>
                <a:gd name="T110" fmla="*/ 53 w 53"/>
                <a:gd name="T111" fmla="*/ 5 h 40"/>
                <a:gd name="T112" fmla="*/ 53 w 53"/>
                <a:gd name="T113" fmla="*/ 8 h 40"/>
                <a:gd name="T114" fmla="*/ 51 w 53"/>
                <a:gd name="T115" fmla="*/ 8 h 40"/>
                <a:gd name="T116" fmla="*/ 51 w 53"/>
                <a:gd name="T117" fmla="*/ 11 h 40"/>
                <a:gd name="T118" fmla="*/ 48 w 53"/>
                <a:gd name="T119" fmla="*/ 11 h 40"/>
                <a:gd name="T120" fmla="*/ 48 w 53"/>
                <a:gd name="T121" fmla="*/ 11 h 40"/>
                <a:gd name="T122" fmla="*/ 48 w 53"/>
                <a:gd name="T123"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 h="40">
                  <a:moveTo>
                    <a:pt x="48" y="19"/>
                  </a:moveTo>
                  <a:lnTo>
                    <a:pt x="48" y="19"/>
                  </a:lnTo>
                  <a:lnTo>
                    <a:pt x="45" y="19"/>
                  </a:lnTo>
                  <a:lnTo>
                    <a:pt x="45" y="19"/>
                  </a:lnTo>
                  <a:lnTo>
                    <a:pt x="45" y="19"/>
                  </a:lnTo>
                  <a:lnTo>
                    <a:pt x="43" y="19"/>
                  </a:lnTo>
                  <a:lnTo>
                    <a:pt x="43" y="19"/>
                  </a:lnTo>
                  <a:lnTo>
                    <a:pt x="43" y="19"/>
                  </a:lnTo>
                  <a:lnTo>
                    <a:pt x="43" y="21"/>
                  </a:lnTo>
                  <a:lnTo>
                    <a:pt x="43" y="21"/>
                  </a:lnTo>
                  <a:lnTo>
                    <a:pt x="43" y="21"/>
                  </a:lnTo>
                  <a:lnTo>
                    <a:pt x="43" y="21"/>
                  </a:lnTo>
                  <a:lnTo>
                    <a:pt x="43" y="24"/>
                  </a:lnTo>
                  <a:lnTo>
                    <a:pt x="43" y="24"/>
                  </a:lnTo>
                  <a:lnTo>
                    <a:pt x="43" y="27"/>
                  </a:lnTo>
                  <a:lnTo>
                    <a:pt x="43" y="27"/>
                  </a:lnTo>
                  <a:lnTo>
                    <a:pt x="43" y="29"/>
                  </a:lnTo>
                  <a:lnTo>
                    <a:pt x="43" y="29"/>
                  </a:lnTo>
                  <a:lnTo>
                    <a:pt x="43" y="29"/>
                  </a:lnTo>
                  <a:lnTo>
                    <a:pt x="43" y="29"/>
                  </a:lnTo>
                  <a:lnTo>
                    <a:pt x="43" y="32"/>
                  </a:lnTo>
                  <a:lnTo>
                    <a:pt x="43" y="32"/>
                  </a:lnTo>
                  <a:lnTo>
                    <a:pt x="43" y="32"/>
                  </a:lnTo>
                  <a:lnTo>
                    <a:pt x="40" y="32"/>
                  </a:lnTo>
                  <a:lnTo>
                    <a:pt x="40" y="32"/>
                  </a:lnTo>
                  <a:lnTo>
                    <a:pt x="37" y="32"/>
                  </a:lnTo>
                  <a:lnTo>
                    <a:pt x="37" y="32"/>
                  </a:lnTo>
                  <a:lnTo>
                    <a:pt x="37" y="35"/>
                  </a:lnTo>
                  <a:lnTo>
                    <a:pt x="35" y="35"/>
                  </a:lnTo>
                  <a:lnTo>
                    <a:pt x="35" y="35"/>
                  </a:lnTo>
                  <a:lnTo>
                    <a:pt x="35" y="35"/>
                  </a:lnTo>
                  <a:lnTo>
                    <a:pt x="35" y="35"/>
                  </a:lnTo>
                  <a:lnTo>
                    <a:pt x="35" y="35"/>
                  </a:lnTo>
                  <a:lnTo>
                    <a:pt x="32" y="35"/>
                  </a:lnTo>
                  <a:lnTo>
                    <a:pt x="32" y="37"/>
                  </a:lnTo>
                  <a:lnTo>
                    <a:pt x="32" y="37"/>
                  </a:lnTo>
                  <a:lnTo>
                    <a:pt x="32" y="37"/>
                  </a:lnTo>
                  <a:lnTo>
                    <a:pt x="29" y="37"/>
                  </a:lnTo>
                  <a:lnTo>
                    <a:pt x="29" y="37"/>
                  </a:lnTo>
                  <a:lnTo>
                    <a:pt x="29" y="37"/>
                  </a:lnTo>
                  <a:lnTo>
                    <a:pt x="29" y="37"/>
                  </a:lnTo>
                  <a:lnTo>
                    <a:pt x="29" y="37"/>
                  </a:lnTo>
                  <a:lnTo>
                    <a:pt x="27" y="40"/>
                  </a:lnTo>
                  <a:lnTo>
                    <a:pt x="27" y="37"/>
                  </a:lnTo>
                  <a:lnTo>
                    <a:pt x="27" y="37"/>
                  </a:lnTo>
                  <a:lnTo>
                    <a:pt x="27" y="37"/>
                  </a:lnTo>
                  <a:lnTo>
                    <a:pt x="24" y="37"/>
                  </a:lnTo>
                  <a:lnTo>
                    <a:pt x="24" y="37"/>
                  </a:lnTo>
                  <a:lnTo>
                    <a:pt x="24" y="37"/>
                  </a:lnTo>
                  <a:lnTo>
                    <a:pt x="24" y="35"/>
                  </a:lnTo>
                  <a:lnTo>
                    <a:pt x="24" y="35"/>
                  </a:lnTo>
                  <a:lnTo>
                    <a:pt x="24" y="35"/>
                  </a:lnTo>
                  <a:lnTo>
                    <a:pt x="21" y="35"/>
                  </a:lnTo>
                  <a:lnTo>
                    <a:pt x="21" y="37"/>
                  </a:lnTo>
                  <a:lnTo>
                    <a:pt x="21" y="37"/>
                  </a:lnTo>
                  <a:lnTo>
                    <a:pt x="21" y="37"/>
                  </a:lnTo>
                  <a:lnTo>
                    <a:pt x="21" y="37"/>
                  </a:lnTo>
                  <a:lnTo>
                    <a:pt x="19" y="37"/>
                  </a:lnTo>
                  <a:lnTo>
                    <a:pt x="19" y="37"/>
                  </a:lnTo>
                  <a:lnTo>
                    <a:pt x="19" y="37"/>
                  </a:lnTo>
                  <a:lnTo>
                    <a:pt x="19" y="37"/>
                  </a:lnTo>
                  <a:lnTo>
                    <a:pt x="19" y="37"/>
                  </a:lnTo>
                  <a:lnTo>
                    <a:pt x="19" y="37"/>
                  </a:lnTo>
                  <a:lnTo>
                    <a:pt x="16" y="37"/>
                  </a:lnTo>
                  <a:lnTo>
                    <a:pt x="16" y="35"/>
                  </a:lnTo>
                  <a:lnTo>
                    <a:pt x="16" y="35"/>
                  </a:lnTo>
                  <a:lnTo>
                    <a:pt x="16" y="35"/>
                  </a:lnTo>
                  <a:lnTo>
                    <a:pt x="16" y="32"/>
                  </a:lnTo>
                  <a:lnTo>
                    <a:pt x="16" y="32"/>
                  </a:lnTo>
                  <a:lnTo>
                    <a:pt x="16" y="32"/>
                  </a:lnTo>
                  <a:lnTo>
                    <a:pt x="16" y="32"/>
                  </a:lnTo>
                  <a:lnTo>
                    <a:pt x="16" y="32"/>
                  </a:lnTo>
                  <a:lnTo>
                    <a:pt x="16" y="32"/>
                  </a:lnTo>
                  <a:lnTo>
                    <a:pt x="13" y="32"/>
                  </a:lnTo>
                  <a:lnTo>
                    <a:pt x="13" y="32"/>
                  </a:lnTo>
                  <a:lnTo>
                    <a:pt x="13" y="29"/>
                  </a:lnTo>
                  <a:lnTo>
                    <a:pt x="13" y="29"/>
                  </a:lnTo>
                  <a:lnTo>
                    <a:pt x="13" y="29"/>
                  </a:lnTo>
                  <a:lnTo>
                    <a:pt x="13" y="29"/>
                  </a:lnTo>
                  <a:lnTo>
                    <a:pt x="11" y="27"/>
                  </a:lnTo>
                  <a:lnTo>
                    <a:pt x="11" y="27"/>
                  </a:lnTo>
                  <a:lnTo>
                    <a:pt x="11" y="27"/>
                  </a:lnTo>
                  <a:lnTo>
                    <a:pt x="8" y="27"/>
                  </a:lnTo>
                  <a:lnTo>
                    <a:pt x="8" y="27"/>
                  </a:lnTo>
                  <a:lnTo>
                    <a:pt x="8" y="27"/>
                  </a:lnTo>
                  <a:lnTo>
                    <a:pt x="8" y="27"/>
                  </a:lnTo>
                  <a:lnTo>
                    <a:pt x="8" y="27"/>
                  </a:lnTo>
                  <a:lnTo>
                    <a:pt x="0" y="24"/>
                  </a:lnTo>
                  <a:lnTo>
                    <a:pt x="0" y="24"/>
                  </a:lnTo>
                  <a:lnTo>
                    <a:pt x="0" y="21"/>
                  </a:lnTo>
                  <a:lnTo>
                    <a:pt x="0" y="21"/>
                  </a:lnTo>
                  <a:lnTo>
                    <a:pt x="3" y="21"/>
                  </a:lnTo>
                  <a:lnTo>
                    <a:pt x="3" y="21"/>
                  </a:lnTo>
                  <a:lnTo>
                    <a:pt x="3" y="21"/>
                  </a:lnTo>
                  <a:lnTo>
                    <a:pt x="3" y="21"/>
                  </a:lnTo>
                  <a:lnTo>
                    <a:pt x="3" y="21"/>
                  </a:lnTo>
                  <a:lnTo>
                    <a:pt x="3" y="19"/>
                  </a:lnTo>
                  <a:lnTo>
                    <a:pt x="3" y="19"/>
                  </a:lnTo>
                  <a:lnTo>
                    <a:pt x="3" y="19"/>
                  </a:lnTo>
                  <a:lnTo>
                    <a:pt x="5" y="19"/>
                  </a:lnTo>
                  <a:lnTo>
                    <a:pt x="5" y="19"/>
                  </a:lnTo>
                  <a:lnTo>
                    <a:pt x="5" y="19"/>
                  </a:lnTo>
                  <a:lnTo>
                    <a:pt x="5" y="19"/>
                  </a:lnTo>
                  <a:lnTo>
                    <a:pt x="5" y="19"/>
                  </a:lnTo>
                  <a:lnTo>
                    <a:pt x="5" y="16"/>
                  </a:lnTo>
                  <a:lnTo>
                    <a:pt x="5" y="16"/>
                  </a:lnTo>
                  <a:lnTo>
                    <a:pt x="5" y="16"/>
                  </a:lnTo>
                  <a:lnTo>
                    <a:pt x="8" y="16"/>
                  </a:lnTo>
                  <a:lnTo>
                    <a:pt x="8" y="16"/>
                  </a:lnTo>
                  <a:lnTo>
                    <a:pt x="8" y="16"/>
                  </a:lnTo>
                  <a:lnTo>
                    <a:pt x="8" y="16"/>
                  </a:lnTo>
                  <a:lnTo>
                    <a:pt x="8" y="16"/>
                  </a:lnTo>
                  <a:lnTo>
                    <a:pt x="8" y="13"/>
                  </a:lnTo>
                  <a:lnTo>
                    <a:pt x="8" y="13"/>
                  </a:lnTo>
                  <a:lnTo>
                    <a:pt x="11" y="13"/>
                  </a:lnTo>
                  <a:lnTo>
                    <a:pt x="11" y="13"/>
                  </a:lnTo>
                  <a:lnTo>
                    <a:pt x="11" y="13"/>
                  </a:lnTo>
                  <a:lnTo>
                    <a:pt x="11" y="13"/>
                  </a:lnTo>
                  <a:lnTo>
                    <a:pt x="11" y="13"/>
                  </a:lnTo>
                  <a:lnTo>
                    <a:pt x="11" y="11"/>
                  </a:lnTo>
                  <a:lnTo>
                    <a:pt x="13" y="11"/>
                  </a:lnTo>
                  <a:lnTo>
                    <a:pt x="13" y="11"/>
                  </a:lnTo>
                  <a:lnTo>
                    <a:pt x="13" y="11"/>
                  </a:lnTo>
                  <a:lnTo>
                    <a:pt x="13" y="11"/>
                  </a:lnTo>
                  <a:lnTo>
                    <a:pt x="13" y="11"/>
                  </a:lnTo>
                  <a:lnTo>
                    <a:pt x="13" y="11"/>
                  </a:lnTo>
                  <a:lnTo>
                    <a:pt x="16" y="8"/>
                  </a:lnTo>
                  <a:lnTo>
                    <a:pt x="16" y="8"/>
                  </a:lnTo>
                  <a:lnTo>
                    <a:pt x="16" y="8"/>
                  </a:lnTo>
                  <a:lnTo>
                    <a:pt x="16" y="8"/>
                  </a:lnTo>
                  <a:lnTo>
                    <a:pt x="19" y="8"/>
                  </a:lnTo>
                  <a:lnTo>
                    <a:pt x="19" y="8"/>
                  </a:lnTo>
                  <a:lnTo>
                    <a:pt x="19" y="8"/>
                  </a:lnTo>
                  <a:lnTo>
                    <a:pt x="19" y="8"/>
                  </a:lnTo>
                  <a:lnTo>
                    <a:pt x="19" y="8"/>
                  </a:lnTo>
                  <a:lnTo>
                    <a:pt x="21" y="8"/>
                  </a:lnTo>
                  <a:lnTo>
                    <a:pt x="21" y="8"/>
                  </a:lnTo>
                  <a:lnTo>
                    <a:pt x="24" y="5"/>
                  </a:lnTo>
                  <a:lnTo>
                    <a:pt x="24" y="5"/>
                  </a:lnTo>
                  <a:lnTo>
                    <a:pt x="24" y="5"/>
                  </a:lnTo>
                  <a:lnTo>
                    <a:pt x="24" y="5"/>
                  </a:lnTo>
                  <a:lnTo>
                    <a:pt x="27" y="5"/>
                  </a:lnTo>
                  <a:lnTo>
                    <a:pt x="27" y="5"/>
                  </a:lnTo>
                  <a:lnTo>
                    <a:pt x="27" y="5"/>
                  </a:lnTo>
                  <a:lnTo>
                    <a:pt x="29" y="5"/>
                  </a:lnTo>
                  <a:lnTo>
                    <a:pt x="29" y="5"/>
                  </a:lnTo>
                  <a:lnTo>
                    <a:pt x="32" y="5"/>
                  </a:lnTo>
                  <a:lnTo>
                    <a:pt x="32" y="5"/>
                  </a:lnTo>
                  <a:lnTo>
                    <a:pt x="32" y="5"/>
                  </a:lnTo>
                  <a:lnTo>
                    <a:pt x="35" y="5"/>
                  </a:lnTo>
                  <a:lnTo>
                    <a:pt x="35" y="5"/>
                  </a:lnTo>
                  <a:lnTo>
                    <a:pt x="35" y="5"/>
                  </a:lnTo>
                  <a:lnTo>
                    <a:pt x="37" y="3"/>
                  </a:lnTo>
                  <a:lnTo>
                    <a:pt x="43" y="3"/>
                  </a:lnTo>
                  <a:lnTo>
                    <a:pt x="45" y="0"/>
                  </a:lnTo>
                  <a:lnTo>
                    <a:pt x="48" y="0"/>
                  </a:lnTo>
                  <a:lnTo>
                    <a:pt x="48" y="0"/>
                  </a:lnTo>
                  <a:lnTo>
                    <a:pt x="48" y="0"/>
                  </a:lnTo>
                  <a:lnTo>
                    <a:pt x="51" y="0"/>
                  </a:lnTo>
                  <a:lnTo>
                    <a:pt x="51" y="0"/>
                  </a:lnTo>
                  <a:lnTo>
                    <a:pt x="51" y="0"/>
                  </a:lnTo>
                  <a:lnTo>
                    <a:pt x="51" y="0"/>
                  </a:lnTo>
                  <a:lnTo>
                    <a:pt x="53" y="3"/>
                  </a:lnTo>
                  <a:lnTo>
                    <a:pt x="53" y="3"/>
                  </a:lnTo>
                  <a:lnTo>
                    <a:pt x="53" y="3"/>
                  </a:lnTo>
                  <a:lnTo>
                    <a:pt x="53" y="3"/>
                  </a:lnTo>
                  <a:lnTo>
                    <a:pt x="53" y="5"/>
                  </a:lnTo>
                  <a:lnTo>
                    <a:pt x="53" y="5"/>
                  </a:lnTo>
                  <a:lnTo>
                    <a:pt x="53" y="5"/>
                  </a:lnTo>
                  <a:lnTo>
                    <a:pt x="53" y="5"/>
                  </a:lnTo>
                  <a:lnTo>
                    <a:pt x="53" y="8"/>
                  </a:lnTo>
                  <a:lnTo>
                    <a:pt x="51" y="8"/>
                  </a:lnTo>
                  <a:lnTo>
                    <a:pt x="51" y="8"/>
                  </a:lnTo>
                  <a:lnTo>
                    <a:pt x="51" y="8"/>
                  </a:lnTo>
                  <a:lnTo>
                    <a:pt x="51" y="8"/>
                  </a:lnTo>
                  <a:lnTo>
                    <a:pt x="51" y="8"/>
                  </a:lnTo>
                  <a:lnTo>
                    <a:pt x="51" y="11"/>
                  </a:lnTo>
                  <a:lnTo>
                    <a:pt x="51" y="11"/>
                  </a:lnTo>
                  <a:lnTo>
                    <a:pt x="48" y="11"/>
                  </a:lnTo>
                  <a:lnTo>
                    <a:pt x="48" y="11"/>
                  </a:lnTo>
                  <a:lnTo>
                    <a:pt x="48" y="11"/>
                  </a:lnTo>
                  <a:lnTo>
                    <a:pt x="48" y="11"/>
                  </a:lnTo>
                  <a:lnTo>
                    <a:pt x="48" y="11"/>
                  </a:lnTo>
                  <a:lnTo>
                    <a:pt x="48" y="13"/>
                  </a:lnTo>
                  <a:lnTo>
                    <a:pt x="48" y="13"/>
                  </a:lnTo>
                  <a:lnTo>
                    <a:pt x="48" y="19"/>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D452C327-99B1-231D-50AD-19C793EEBAA3}"/>
                </a:ext>
              </a:extLst>
            </p:cNvPr>
            <p:cNvSpPr>
              <a:spLocks/>
            </p:cNvSpPr>
            <p:nvPr/>
          </p:nvSpPr>
          <p:spPr bwMode="auto">
            <a:xfrm>
              <a:off x="2103" y="1959"/>
              <a:ext cx="523" cy="921"/>
            </a:xfrm>
            <a:custGeom>
              <a:avLst/>
              <a:gdLst>
                <a:gd name="T0" fmla="*/ 72 w 523"/>
                <a:gd name="T1" fmla="*/ 249 h 921"/>
                <a:gd name="T2" fmla="*/ 72 w 523"/>
                <a:gd name="T3" fmla="*/ 183 h 921"/>
                <a:gd name="T4" fmla="*/ 72 w 523"/>
                <a:gd name="T5" fmla="*/ 143 h 921"/>
                <a:gd name="T6" fmla="*/ 72 w 523"/>
                <a:gd name="T7" fmla="*/ 90 h 921"/>
                <a:gd name="T8" fmla="*/ 72 w 523"/>
                <a:gd name="T9" fmla="*/ 29 h 921"/>
                <a:gd name="T10" fmla="*/ 162 w 523"/>
                <a:gd name="T11" fmla="*/ 2 h 921"/>
                <a:gd name="T12" fmla="*/ 175 w 523"/>
                <a:gd name="T13" fmla="*/ 26 h 921"/>
                <a:gd name="T14" fmla="*/ 164 w 523"/>
                <a:gd name="T15" fmla="*/ 45 h 921"/>
                <a:gd name="T16" fmla="*/ 170 w 523"/>
                <a:gd name="T17" fmla="*/ 69 h 921"/>
                <a:gd name="T18" fmla="*/ 164 w 523"/>
                <a:gd name="T19" fmla="*/ 135 h 921"/>
                <a:gd name="T20" fmla="*/ 194 w 523"/>
                <a:gd name="T21" fmla="*/ 164 h 921"/>
                <a:gd name="T22" fmla="*/ 223 w 523"/>
                <a:gd name="T23" fmla="*/ 180 h 921"/>
                <a:gd name="T24" fmla="*/ 241 w 523"/>
                <a:gd name="T25" fmla="*/ 210 h 921"/>
                <a:gd name="T26" fmla="*/ 289 w 523"/>
                <a:gd name="T27" fmla="*/ 241 h 921"/>
                <a:gd name="T28" fmla="*/ 326 w 523"/>
                <a:gd name="T29" fmla="*/ 265 h 921"/>
                <a:gd name="T30" fmla="*/ 398 w 523"/>
                <a:gd name="T31" fmla="*/ 318 h 921"/>
                <a:gd name="T32" fmla="*/ 411 w 523"/>
                <a:gd name="T33" fmla="*/ 337 h 921"/>
                <a:gd name="T34" fmla="*/ 451 w 523"/>
                <a:gd name="T35" fmla="*/ 425 h 921"/>
                <a:gd name="T36" fmla="*/ 480 w 523"/>
                <a:gd name="T37" fmla="*/ 446 h 921"/>
                <a:gd name="T38" fmla="*/ 496 w 523"/>
                <a:gd name="T39" fmla="*/ 507 h 921"/>
                <a:gd name="T40" fmla="*/ 507 w 523"/>
                <a:gd name="T41" fmla="*/ 624 h 921"/>
                <a:gd name="T42" fmla="*/ 491 w 523"/>
                <a:gd name="T43" fmla="*/ 669 h 921"/>
                <a:gd name="T44" fmla="*/ 491 w 523"/>
                <a:gd name="T45" fmla="*/ 709 h 921"/>
                <a:gd name="T46" fmla="*/ 480 w 523"/>
                <a:gd name="T47" fmla="*/ 749 h 921"/>
                <a:gd name="T48" fmla="*/ 475 w 523"/>
                <a:gd name="T49" fmla="*/ 781 h 921"/>
                <a:gd name="T50" fmla="*/ 486 w 523"/>
                <a:gd name="T51" fmla="*/ 813 h 921"/>
                <a:gd name="T52" fmla="*/ 464 w 523"/>
                <a:gd name="T53" fmla="*/ 855 h 921"/>
                <a:gd name="T54" fmla="*/ 454 w 523"/>
                <a:gd name="T55" fmla="*/ 895 h 921"/>
                <a:gd name="T56" fmla="*/ 440 w 523"/>
                <a:gd name="T57" fmla="*/ 919 h 921"/>
                <a:gd name="T58" fmla="*/ 419 w 523"/>
                <a:gd name="T59" fmla="*/ 921 h 921"/>
                <a:gd name="T60" fmla="*/ 393 w 523"/>
                <a:gd name="T61" fmla="*/ 911 h 921"/>
                <a:gd name="T62" fmla="*/ 353 w 523"/>
                <a:gd name="T63" fmla="*/ 898 h 921"/>
                <a:gd name="T64" fmla="*/ 305 w 523"/>
                <a:gd name="T65" fmla="*/ 879 h 921"/>
                <a:gd name="T66" fmla="*/ 276 w 523"/>
                <a:gd name="T67" fmla="*/ 884 h 921"/>
                <a:gd name="T68" fmla="*/ 255 w 523"/>
                <a:gd name="T69" fmla="*/ 903 h 921"/>
                <a:gd name="T70" fmla="*/ 231 w 523"/>
                <a:gd name="T71" fmla="*/ 903 h 921"/>
                <a:gd name="T72" fmla="*/ 207 w 523"/>
                <a:gd name="T73" fmla="*/ 906 h 921"/>
                <a:gd name="T74" fmla="*/ 172 w 523"/>
                <a:gd name="T75" fmla="*/ 900 h 921"/>
                <a:gd name="T76" fmla="*/ 146 w 523"/>
                <a:gd name="T77" fmla="*/ 903 h 921"/>
                <a:gd name="T78" fmla="*/ 127 w 523"/>
                <a:gd name="T79" fmla="*/ 887 h 921"/>
                <a:gd name="T80" fmla="*/ 117 w 523"/>
                <a:gd name="T81" fmla="*/ 866 h 921"/>
                <a:gd name="T82" fmla="*/ 103 w 523"/>
                <a:gd name="T83" fmla="*/ 836 h 921"/>
                <a:gd name="T84" fmla="*/ 101 w 523"/>
                <a:gd name="T85" fmla="*/ 786 h 921"/>
                <a:gd name="T86" fmla="*/ 85 w 523"/>
                <a:gd name="T87" fmla="*/ 746 h 921"/>
                <a:gd name="T88" fmla="*/ 56 w 523"/>
                <a:gd name="T89" fmla="*/ 728 h 921"/>
                <a:gd name="T90" fmla="*/ 45 w 523"/>
                <a:gd name="T91" fmla="*/ 709 h 921"/>
                <a:gd name="T92" fmla="*/ 48 w 523"/>
                <a:gd name="T93" fmla="*/ 677 h 921"/>
                <a:gd name="T94" fmla="*/ 34 w 523"/>
                <a:gd name="T95" fmla="*/ 627 h 921"/>
                <a:gd name="T96" fmla="*/ 18 w 523"/>
                <a:gd name="T97" fmla="*/ 589 h 921"/>
                <a:gd name="T98" fmla="*/ 3 w 523"/>
                <a:gd name="T99" fmla="*/ 544 h 921"/>
                <a:gd name="T100" fmla="*/ 8 w 523"/>
                <a:gd name="T101" fmla="*/ 515 h 921"/>
                <a:gd name="T102" fmla="*/ 24 w 523"/>
                <a:gd name="T103" fmla="*/ 496 h 921"/>
                <a:gd name="T104" fmla="*/ 24 w 523"/>
                <a:gd name="T105" fmla="*/ 475 h 921"/>
                <a:gd name="T106" fmla="*/ 34 w 523"/>
                <a:gd name="T107" fmla="*/ 438 h 921"/>
                <a:gd name="T108" fmla="*/ 56 w 523"/>
                <a:gd name="T109" fmla="*/ 419 h 921"/>
                <a:gd name="T110" fmla="*/ 61 w 523"/>
                <a:gd name="T111" fmla="*/ 369 h 921"/>
                <a:gd name="T112" fmla="*/ 64 w 523"/>
                <a:gd name="T113" fmla="*/ 334 h 921"/>
                <a:gd name="T114" fmla="*/ 64 w 523"/>
                <a:gd name="T115" fmla="*/ 316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3" h="921">
                  <a:moveTo>
                    <a:pt x="66" y="311"/>
                  </a:moveTo>
                  <a:lnTo>
                    <a:pt x="66" y="308"/>
                  </a:lnTo>
                  <a:lnTo>
                    <a:pt x="72" y="308"/>
                  </a:lnTo>
                  <a:lnTo>
                    <a:pt x="72" y="279"/>
                  </a:lnTo>
                  <a:lnTo>
                    <a:pt x="72" y="268"/>
                  </a:lnTo>
                  <a:lnTo>
                    <a:pt x="72" y="257"/>
                  </a:lnTo>
                  <a:lnTo>
                    <a:pt x="72" y="252"/>
                  </a:lnTo>
                  <a:lnTo>
                    <a:pt x="72" y="249"/>
                  </a:lnTo>
                  <a:lnTo>
                    <a:pt x="72" y="247"/>
                  </a:lnTo>
                  <a:lnTo>
                    <a:pt x="72" y="239"/>
                  </a:lnTo>
                  <a:lnTo>
                    <a:pt x="72" y="228"/>
                  </a:lnTo>
                  <a:lnTo>
                    <a:pt x="72" y="223"/>
                  </a:lnTo>
                  <a:lnTo>
                    <a:pt x="72" y="218"/>
                  </a:lnTo>
                  <a:lnTo>
                    <a:pt x="72" y="204"/>
                  </a:lnTo>
                  <a:lnTo>
                    <a:pt x="72" y="194"/>
                  </a:lnTo>
                  <a:lnTo>
                    <a:pt x="72" y="183"/>
                  </a:lnTo>
                  <a:lnTo>
                    <a:pt x="72" y="180"/>
                  </a:lnTo>
                  <a:lnTo>
                    <a:pt x="72" y="172"/>
                  </a:lnTo>
                  <a:lnTo>
                    <a:pt x="72" y="167"/>
                  </a:lnTo>
                  <a:lnTo>
                    <a:pt x="72" y="164"/>
                  </a:lnTo>
                  <a:lnTo>
                    <a:pt x="72" y="156"/>
                  </a:lnTo>
                  <a:lnTo>
                    <a:pt x="72" y="154"/>
                  </a:lnTo>
                  <a:lnTo>
                    <a:pt x="72" y="148"/>
                  </a:lnTo>
                  <a:lnTo>
                    <a:pt x="72" y="143"/>
                  </a:lnTo>
                  <a:lnTo>
                    <a:pt x="72" y="141"/>
                  </a:lnTo>
                  <a:lnTo>
                    <a:pt x="72" y="133"/>
                  </a:lnTo>
                  <a:lnTo>
                    <a:pt x="72" y="125"/>
                  </a:lnTo>
                  <a:lnTo>
                    <a:pt x="72" y="122"/>
                  </a:lnTo>
                  <a:lnTo>
                    <a:pt x="72" y="111"/>
                  </a:lnTo>
                  <a:lnTo>
                    <a:pt x="72" y="101"/>
                  </a:lnTo>
                  <a:lnTo>
                    <a:pt x="72" y="95"/>
                  </a:lnTo>
                  <a:lnTo>
                    <a:pt x="72" y="90"/>
                  </a:lnTo>
                  <a:lnTo>
                    <a:pt x="72" y="82"/>
                  </a:lnTo>
                  <a:lnTo>
                    <a:pt x="72" y="71"/>
                  </a:lnTo>
                  <a:lnTo>
                    <a:pt x="72" y="61"/>
                  </a:lnTo>
                  <a:lnTo>
                    <a:pt x="72" y="56"/>
                  </a:lnTo>
                  <a:lnTo>
                    <a:pt x="72" y="50"/>
                  </a:lnTo>
                  <a:lnTo>
                    <a:pt x="72" y="40"/>
                  </a:lnTo>
                  <a:lnTo>
                    <a:pt x="72" y="32"/>
                  </a:lnTo>
                  <a:lnTo>
                    <a:pt x="72" y="29"/>
                  </a:lnTo>
                  <a:lnTo>
                    <a:pt x="72" y="18"/>
                  </a:lnTo>
                  <a:lnTo>
                    <a:pt x="72" y="8"/>
                  </a:lnTo>
                  <a:lnTo>
                    <a:pt x="72" y="2"/>
                  </a:lnTo>
                  <a:lnTo>
                    <a:pt x="87" y="2"/>
                  </a:lnTo>
                  <a:lnTo>
                    <a:pt x="117" y="2"/>
                  </a:lnTo>
                  <a:lnTo>
                    <a:pt x="122" y="2"/>
                  </a:lnTo>
                  <a:lnTo>
                    <a:pt x="141" y="0"/>
                  </a:lnTo>
                  <a:lnTo>
                    <a:pt x="162" y="2"/>
                  </a:lnTo>
                  <a:lnTo>
                    <a:pt x="183" y="2"/>
                  </a:lnTo>
                  <a:lnTo>
                    <a:pt x="183" y="8"/>
                  </a:lnTo>
                  <a:lnTo>
                    <a:pt x="180" y="13"/>
                  </a:lnTo>
                  <a:lnTo>
                    <a:pt x="180" y="16"/>
                  </a:lnTo>
                  <a:lnTo>
                    <a:pt x="178" y="18"/>
                  </a:lnTo>
                  <a:lnTo>
                    <a:pt x="178" y="21"/>
                  </a:lnTo>
                  <a:lnTo>
                    <a:pt x="175" y="24"/>
                  </a:lnTo>
                  <a:lnTo>
                    <a:pt x="175" y="26"/>
                  </a:lnTo>
                  <a:lnTo>
                    <a:pt x="172" y="29"/>
                  </a:lnTo>
                  <a:lnTo>
                    <a:pt x="172" y="32"/>
                  </a:lnTo>
                  <a:lnTo>
                    <a:pt x="170" y="32"/>
                  </a:lnTo>
                  <a:lnTo>
                    <a:pt x="170" y="34"/>
                  </a:lnTo>
                  <a:lnTo>
                    <a:pt x="167" y="34"/>
                  </a:lnTo>
                  <a:lnTo>
                    <a:pt x="167" y="37"/>
                  </a:lnTo>
                  <a:lnTo>
                    <a:pt x="164" y="40"/>
                  </a:lnTo>
                  <a:lnTo>
                    <a:pt x="164" y="45"/>
                  </a:lnTo>
                  <a:lnTo>
                    <a:pt x="164" y="48"/>
                  </a:lnTo>
                  <a:lnTo>
                    <a:pt x="164" y="50"/>
                  </a:lnTo>
                  <a:lnTo>
                    <a:pt x="164" y="53"/>
                  </a:lnTo>
                  <a:lnTo>
                    <a:pt x="164" y="56"/>
                  </a:lnTo>
                  <a:lnTo>
                    <a:pt x="167" y="58"/>
                  </a:lnTo>
                  <a:lnTo>
                    <a:pt x="167" y="61"/>
                  </a:lnTo>
                  <a:lnTo>
                    <a:pt x="167" y="66"/>
                  </a:lnTo>
                  <a:lnTo>
                    <a:pt x="170" y="69"/>
                  </a:lnTo>
                  <a:lnTo>
                    <a:pt x="170" y="71"/>
                  </a:lnTo>
                  <a:lnTo>
                    <a:pt x="172" y="74"/>
                  </a:lnTo>
                  <a:lnTo>
                    <a:pt x="172" y="77"/>
                  </a:lnTo>
                  <a:lnTo>
                    <a:pt x="175" y="79"/>
                  </a:lnTo>
                  <a:lnTo>
                    <a:pt x="175" y="101"/>
                  </a:lnTo>
                  <a:lnTo>
                    <a:pt x="156" y="125"/>
                  </a:lnTo>
                  <a:lnTo>
                    <a:pt x="159" y="135"/>
                  </a:lnTo>
                  <a:lnTo>
                    <a:pt x="164" y="135"/>
                  </a:lnTo>
                  <a:lnTo>
                    <a:pt x="175" y="138"/>
                  </a:lnTo>
                  <a:lnTo>
                    <a:pt x="183" y="138"/>
                  </a:lnTo>
                  <a:lnTo>
                    <a:pt x="186" y="141"/>
                  </a:lnTo>
                  <a:lnTo>
                    <a:pt x="186" y="146"/>
                  </a:lnTo>
                  <a:lnTo>
                    <a:pt x="186" y="159"/>
                  </a:lnTo>
                  <a:lnTo>
                    <a:pt x="188" y="159"/>
                  </a:lnTo>
                  <a:lnTo>
                    <a:pt x="191" y="162"/>
                  </a:lnTo>
                  <a:lnTo>
                    <a:pt x="194" y="164"/>
                  </a:lnTo>
                  <a:lnTo>
                    <a:pt x="199" y="164"/>
                  </a:lnTo>
                  <a:lnTo>
                    <a:pt x="207" y="170"/>
                  </a:lnTo>
                  <a:lnTo>
                    <a:pt x="210" y="170"/>
                  </a:lnTo>
                  <a:lnTo>
                    <a:pt x="212" y="172"/>
                  </a:lnTo>
                  <a:lnTo>
                    <a:pt x="218" y="175"/>
                  </a:lnTo>
                  <a:lnTo>
                    <a:pt x="220" y="178"/>
                  </a:lnTo>
                  <a:lnTo>
                    <a:pt x="223" y="178"/>
                  </a:lnTo>
                  <a:lnTo>
                    <a:pt x="223" y="180"/>
                  </a:lnTo>
                  <a:lnTo>
                    <a:pt x="225" y="180"/>
                  </a:lnTo>
                  <a:lnTo>
                    <a:pt x="228" y="183"/>
                  </a:lnTo>
                  <a:lnTo>
                    <a:pt x="228" y="186"/>
                  </a:lnTo>
                  <a:lnTo>
                    <a:pt x="231" y="188"/>
                  </a:lnTo>
                  <a:lnTo>
                    <a:pt x="233" y="191"/>
                  </a:lnTo>
                  <a:lnTo>
                    <a:pt x="236" y="196"/>
                  </a:lnTo>
                  <a:lnTo>
                    <a:pt x="239" y="204"/>
                  </a:lnTo>
                  <a:lnTo>
                    <a:pt x="241" y="210"/>
                  </a:lnTo>
                  <a:lnTo>
                    <a:pt x="247" y="218"/>
                  </a:lnTo>
                  <a:lnTo>
                    <a:pt x="247" y="223"/>
                  </a:lnTo>
                  <a:lnTo>
                    <a:pt x="257" y="228"/>
                  </a:lnTo>
                  <a:lnTo>
                    <a:pt x="263" y="231"/>
                  </a:lnTo>
                  <a:lnTo>
                    <a:pt x="271" y="233"/>
                  </a:lnTo>
                  <a:lnTo>
                    <a:pt x="279" y="239"/>
                  </a:lnTo>
                  <a:lnTo>
                    <a:pt x="284" y="239"/>
                  </a:lnTo>
                  <a:lnTo>
                    <a:pt x="289" y="241"/>
                  </a:lnTo>
                  <a:lnTo>
                    <a:pt x="294" y="244"/>
                  </a:lnTo>
                  <a:lnTo>
                    <a:pt x="297" y="247"/>
                  </a:lnTo>
                  <a:lnTo>
                    <a:pt x="302" y="249"/>
                  </a:lnTo>
                  <a:lnTo>
                    <a:pt x="305" y="252"/>
                  </a:lnTo>
                  <a:lnTo>
                    <a:pt x="308" y="252"/>
                  </a:lnTo>
                  <a:lnTo>
                    <a:pt x="313" y="255"/>
                  </a:lnTo>
                  <a:lnTo>
                    <a:pt x="318" y="260"/>
                  </a:lnTo>
                  <a:lnTo>
                    <a:pt x="326" y="265"/>
                  </a:lnTo>
                  <a:lnTo>
                    <a:pt x="342" y="279"/>
                  </a:lnTo>
                  <a:lnTo>
                    <a:pt x="358" y="289"/>
                  </a:lnTo>
                  <a:lnTo>
                    <a:pt x="379" y="305"/>
                  </a:lnTo>
                  <a:lnTo>
                    <a:pt x="385" y="311"/>
                  </a:lnTo>
                  <a:lnTo>
                    <a:pt x="390" y="313"/>
                  </a:lnTo>
                  <a:lnTo>
                    <a:pt x="393" y="313"/>
                  </a:lnTo>
                  <a:lnTo>
                    <a:pt x="395" y="316"/>
                  </a:lnTo>
                  <a:lnTo>
                    <a:pt x="398" y="318"/>
                  </a:lnTo>
                  <a:lnTo>
                    <a:pt x="398" y="321"/>
                  </a:lnTo>
                  <a:lnTo>
                    <a:pt x="401" y="324"/>
                  </a:lnTo>
                  <a:lnTo>
                    <a:pt x="403" y="326"/>
                  </a:lnTo>
                  <a:lnTo>
                    <a:pt x="406" y="326"/>
                  </a:lnTo>
                  <a:lnTo>
                    <a:pt x="406" y="329"/>
                  </a:lnTo>
                  <a:lnTo>
                    <a:pt x="409" y="332"/>
                  </a:lnTo>
                  <a:lnTo>
                    <a:pt x="411" y="334"/>
                  </a:lnTo>
                  <a:lnTo>
                    <a:pt x="411" y="337"/>
                  </a:lnTo>
                  <a:lnTo>
                    <a:pt x="414" y="342"/>
                  </a:lnTo>
                  <a:lnTo>
                    <a:pt x="417" y="345"/>
                  </a:lnTo>
                  <a:lnTo>
                    <a:pt x="417" y="348"/>
                  </a:lnTo>
                  <a:lnTo>
                    <a:pt x="419" y="350"/>
                  </a:lnTo>
                  <a:lnTo>
                    <a:pt x="425" y="366"/>
                  </a:lnTo>
                  <a:lnTo>
                    <a:pt x="435" y="390"/>
                  </a:lnTo>
                  <a:lnTo>
                    <a:pt x="446" y="414"/>
                  </a:lnTo>
                  <a:lnTo>
                    <a:pt x="451" y="425"/>
                  </a:lnTo>
                  <a:lnTo>
                    <a:pt x="454" y="427"/>
                  </a:lnTo>
                  <a:lnTo>
                    <a:pt x="454" y="430"/>
                  </a:lnTo>
                  <a:lnTo>
                    <a:pt x="456" y="430"/>
                  </a:lnTo>
                  <a:lnTo>
                    <a:pt x="456" y="433"/>
                  </a:lnTo>
                  <a:lnTo>
                    <a:pt x="459" y="435"/>
                  </a:lnTo>
                  <a:lnTo>
                    <a:pt x="462" y="435"/>
                  </a:lnTo>
                  <a:lnTo>
                    <a:pt x="467" y="441"/>
                  </a:lnTo>
                  <a:lnTo>
                    <a:pt x="480" y="446"/>
                  </a:lnTo>
                  <a:lnTo>
                    <a:pt x="494" y="451"/>
                  </a:lnTo>
                  <a:lnTo>
                    <a:pt x="507" y="457"/>
                  </a:lnTo>
                  <a:lnTo>
                    <a:pt x="504" y="470"/>
                  </a:lnTo>
                  <a:lnTo>
                    <a:pt x="499" y="494"/>
                  </a:lnTo>
                  <a:lnTo>
                    <a:pt x="499" y="499"/>
                  </a:lnTo>
                  <a:lnTo>
                    <a:pt x="496" y="502"/>
                  </a:lnTo>
                  <a:lnTo>
                    <a:pt x="496" y="504"/>
                  </a:lnTo>
                  <a:lnTo>
                    <a:pt x="496" y="507"/>
                  </a:lnTo>
                  <a:lnTo>
                    <a:pt x="496" y="510"/>
                  </a:lnTo>
                  <a:lnTo>
                    <a:pt x="507" y="547"/>
                  </a:lnTo>
                  <a:lnTo>
                    <a:pt x="515" y="573"/>
                  </a:lnTo>
                  <a:lnTo>
                    <a:pt x="523" y="595"/>
                  </a:lnTo>
                  <a:lnTo>
                    <a:pt x="517" y="603"/>
                  </a:lnTo>
                  <a:lnTo>
                    <a:pt x="515" y="608"/>
                  </a:lnTo>
                  <a:lnTo>
                    <a:pt x="509" y="616"/>
                  </a:lnTo>
                  <a:lnTo>
                    <a:pt x="507" y="624"/>
                  </a:lnTo>
                  <a:lnTo>
                    <a:pt x="504" y="627"/>
                  </a:lnTo>
                  <a:lnTo>
                    <a:pt x="504" y="629"/>
                  </a:lnTo>
                  <a:lnTo>
                    <a:pt x="502" y="635"/>
                  </a:lnTo>
                  <a:lnTo>
                    <a:pt x="499" y="643"/>
                  </a:lnTo>
                  <a:lnTo>
                    <a:pt x="496" y="648"/>
                  </a:lnTo>
                  <a:lnTo>
                    <a:pt x="496" y="653"/>
                  </a:lnTo>
                  <a:lnTo>
                    <a:pt x="494" y="661"/>
                  </a:lnTo>
                  <a:lnTo>
                    <a:pt x="491" y="669"/>
                  </a:lnTo>
                  <a:lnTo>
                    <a:pt x="491" y="674"/>
                  </a:lnTo>
                  <a:lnTo>
                    <a:pt x="491" y="677"/>
                  </a:lnTo>
                  <a:lnTo>
                    <a:pt x="491" y="680"/>
                  </a:lnTo>
                  <a:lnTo>
                    <a:pt x="491" y="682"/>
                  </a:lnTo>
                  <a:lnTo>
                    <a:pt x="491" y="690"/>
                  </a:lnTo>
                  <a:lnTo>
                    <a:pt x="491" y="698"/>
                  </a:lnTo>
                  <a:lnTo>
                    <a:pt x="491" y="706"/>
                  </a:lnTo>
                  <a:lnTo>
                    <a:pt x="491" y="709"/>
                  </a:lnTo>
                  <a:lnTo>
                    <a:pt x="488" y="712"/>
                  </a:lnTo>
                  <a:lnTo>
                    <a:pt x="486" y="725"/>
                  </a:lnTo>
                  <a:lnTo>
                    <a:pt x="486" y="728"/>
                  </a:lnTo>
                  <a:lnTo>
                    <a:pt x="486" y="730"/>
                  </a:lnTo>
                  <a:lnTo>
                    <a:pt x="483" y="733"/>
                  </a:lnTo>
                  <a:lnTo>
                    <a:pt x="483" y="741"/>
                  </a:lnTo>
                  <a:lnTo>
                    <a:pt x="480" y="746"/>
                  </a:lnTo>
                  <a:lnTo>
                    <a:pt x="480" y="749"/>
                  </a:lnTo>
                  <a:lnTo>
                    <a:pt x="478" y="754"/>
                  </a:lnTo>
                  <a:lnTo>
                    <a:pt x="478" y="757"/>
                  </a:lnTo>
                  <a:lnTo>
                    <a:pt x="478" y="762"/>
                  </a:lnTo>
                  <a:lnTo>
                    <a:pt x="475" y="767"/>
                  </a:lnTo>
                  <a:lnTo>
                    <a:pt x="475" y="773"/>
                  </a:lnTo>
                  <a:lnTo>
                    <a:pt x="475" y="775"/>
                  </a:lnTo>
                  <a:lnTo>
                    <a:pt x="475" y="778"/>
                  </a:lnTo>
                  <a:lnTo>
                    <a:pt x="475" y="781"/>
                  </a:lnTo>
                  <a:lnTo>
                    <a:pt x="475" y="783"/>
                  </a:lnTo>
                  <a:lnTo>
                    <a:pt x="478" y="791"/>
                  </a:lnTo>
                  <a:lnTo>
                    <a:pt x="480" y="802"/>
                  </a:lnTo>
                  <a:lnTo>
                    <a:pt x="483" y="805"/>
                  </a:lnTo>
                  <a:lnTo>
                    <a:pt x="486" y="805"/>
                  </a:lnTo>
                  <a:lnTo>
                    <a:pt x="486" y="807"/>
                  </a:lnTo>
                  <a:lnTo>
                    <a:pt x="488" y="813"/>
                  </a:lnTo>
                  <a:lnTo>
                    <a:pt x="486" y="813"/>
                  </a:lnTo>
                  <a:lnTo>
                    <a:pt x="488" y="828"/>
                  </a:lnTo>
                  <a:lnTo>
                    <a:pt x="488" y="831"/>
                  </a:lnTo>
                  <a:lnTo>
                    <a:pt x="483" y="834"/>
                  </a:lnTo>
                  <a:lnTo>
                    <a:pt x="486" y="844"/>
                  </a:lnTo>
                  <a:lnTo>
                    <a:pt x="483" y="844"/>
                  </a:lnTo>
                  <a:lnTo>
                    <a:pt x="483" y="850"/>
                  </a:lnTo>
                  <a:lnTo>
                    <a:pt x="472" y="855"/>
                  </a:lnTo>
                  <a:lnTo>
                    <a:pt x="464" y="855"/>
                  </a:lnTo>
                  <a:lnTo>
                    <a:pt x="464" y="858"/>
                  </a:lnTo>
                  <a:lnTo>
                    <a:pt x="459" y="863"/>
                  </a:lnTo>
                  <a:lnTo>
                    <a:pt x="448" y="871"/>
                  </a:lnTo>
                  <a:lnTo>
                    <a:pt x="448" y="884"/>
                  </a:lnTo>
                  <a:lnTo>
                    <a:pt x="451" y="884"/>
                  </a:lnTo>
                  <a:lnTo>
                    <a:pt x="454" y="890"/>
                  </a:lnTo>
                  <a:lnTo>
                    <a:pt x="456" y="892"/>
                  </a:lnTo>
                  <a:lnTo>
                    <a:pt x="454" y="895"/>
                  </a:lnTo>
                  <a:lnTo>
                    <a:pt x="446" y="898"/>
                  </a:lnTo>
                  <a:lnTo>
                    <a:pt x="443" y="898"/>
                  </a:lnTo>
                  <a:lnTo>
                    <a:pt x="440" y="906"/>
                  </a:lnTo>
                  <a:lnTo>
                    <a:pt x="443" y="913"/>
                  </a:lnTo>
                  <a:lnTo>
                    <a:pt x="443" y="916"/>
                  </a:lnTo>
                  <a:lnTo>
                    <a:pt x="446" y="919"/>
                  </a:lnTo>
                  <a:lnTo>
                    <a:pt x="443" y="919"/>
                  </a:lnTo>
                  <a:lnTo>
                    <a:pt x="440" y="919"/>
                  </a:lnTo>
                  <a:lnTo>
                    <a:pt x="438" y="919"/>
                  </a:lnTo>
                  <a:lnTo>
                    <a:pt x="433" y="919"/>
                  </a:lnTo>
                  <a:lnTo>
                    <a:pt x="430" y="919"/>
                  </a:lnTo>
                  <a:lnTo>
                    <a:pt x="427" y="919"/>
                  </a:lnTo>
                  <a:lnTo>
                    <a:pt x="425" y="919"/>
                  </a:lnTo>
                  <a:lnTo>
                    <a:pt x="425" y="921"/>
                  </a:lnTo>
                  <a:lnTo>
                    <a:pt x="422" y="921"/>
                  </a:lnTo>
                  <a:lnTo>
                    <a:pt x="419" y="921"/>
                  </a:lnTo>
                  <a:lnTo>
                    <a:pt x="417" y="921"/>
                  </a:lnTo>
                  <a:lnTo>
                    <a:pt x="414" y="921"/>
                  </a:lnTo>
                  <a:lnTo>
                    <a:pt x="411" y="919"/>
                  </a:lnTo>
                  <a:lnTo>
                    <a:pt x="409" y="919"/>
                  </a:lnTo>
                  <a:lnTo>
                    <a:pt x="403" y="916"/>
                  </a:lnTo>
                  <a:lnTo>
                    <a:pt x="398" y="913"/>
                  </a:lnTo>
                  <a:lnTo>
                    <a:pt x="393" y="913"/>
                  </a:lnTo>
                  <a:lnTo>
                    <a:pt x="393" y="911"/>
                  </a:lnTo>
                  <a:lnTo>
                    <a:pt x="390" y="911"/>
                  </a:lnTo>
                  <a:lnTo>
                    <a:pt x="387" y="911"/>
                  </a:lnTo>
                  <a:lnTo>
                    <a:pt x="385" y="908"/>
                  </a:lnTo>
                  <a:lnTo>
                    <a:pt x="374" y="906"/>
                  </a:lnTo>
                  <a:lnTo>
                    <a:pt x="369" y="903"/>
                  </a:lnTo>
                  <a:lnTo>
                    <a:pt x="366" y="903"/>
                  </a:lnTo>
                  <a:lnTo>
                    <a:pt x="361" y="900"/>
                  </a:lnTo>
                  <a:lnTo>
                    <a:pt x="353" y="898"/>
                  </a:lnTo>
                  <a:lnTo>
                    <a:pt x="345" y="895"/>
                  </a:lnTo>
                  <a:lnTo>
                    <a:pt x="342" y="895"/>
                  </a:lnTo>
                  <a:lnTo>
                    <a:pt x="340" y="895"/>
                  </a:lnTo>
                  <a:lnTo>
                    <a:pt x="340" y="892"/>
                  </a:lnTo>
                  <a:lnTo>
                    <a:pt x="321" y="884"/>
                  </a:lnTo>
                  <a:lnTo>
                    <a:pt x="316" y="884"/>
                  </a:lnTo>
                  <a:lnTo>
                    <a:pt x="313" y="882"/>
                  </a:lnTo>
                  <a:lnTo>
                    <a:pt x="305" y="879"/>
                  </a:lnTo>
                  <a:lnTo>
                    <a:pt x="302" y="876"/>
                  </a:lnTo>
                  <a:lnTo>
                    <a:pt x="297" y="879"/>
                  </a:lnTo>
                  <a:lnTo>
                    <a:pt x="294" y="879"/>
                  </a:lnTo>
                  <a:lnTo>
                    <a:pt x="289" y="882"/>
                  </a:lnTo>
                  <a:lnTo>
                    <a:pt x="287" y="882"/>
                  </a:lnTo>
                  <a:lnTo>
                    <a:pt x="281" y="882"/>
                  </a:lnTo>
                  <a:lnTo>
                    <a:pt x="279" y="884"/>
                  </a:lnTo>
                  <a:lnTo>
                    <a:pt x="276" y="884"/>
                  </a:lnTo>
                  <a:lnTo>
                    <a:pt x="271" y="887"/>
                  </a:lnTo>
                  <a:lnTo>
                    <a:pt x="268" y="887"/>
                  </a:lnTo>
                  <a:lnTo>
                    <a:pt x="268" y="890"/>
                  </a:lnTo>
                  <a:lnTo>
                    <a:pt x="265" y="892"/>
                  </a:lnTo>
                  <a:lnTo>
                    <a:pt x="263" y="895"/>
                  </a:lnTo>
                  <a:lnTo>
                    <a:pt x="260" y="900"/>
                  </a:lnTo>
                  <a:lnTo>
                    <a:pt x="257" y="903"/>
                  </a:lnTo>
                  <a:lnTo>
                    <a:pt x="255" y="903"/>
                  </a:lnTo>
                  <a:lnTo>
                    <a:pt x="249" y="903"/>
                  </a:lnTo>
                  <a:lnTo>
                    <a:pt x="244" y="903"/>
                  </a:lnTo>
                  <a:lnTo>
                    <a:pt x="241" y="906"/>
                  </a:lnTo>
                  <a:lnTo>
                    <a:pt x="239" y="906"/>
                  </a:lnTo>
                  <a:lnTo>
                    <a:pt x="239" y="903"/>
                  </a:lnTo>
                  <a:lnTo>
                    <a:pt x="236" y="903"/>
                  </a:lnTo>
                  <a:lnTo>
                    <a:pt x="233" y="903"/>
                  </a:lnTo>
                  <a:lnTo>
                    <a:pt x="231" y="903"/>
                  </a:lnTo>
                  <a:lnTo>
                    <a:pt x="225" y="903"/>
                  </a:lnTo>
                  <a:lnTo>
                    <a:pt x="223" y="903"/>
                  </a:lnTo>
                  <a:lnTo>
                    <a:pt x="218" y="903"/>
                  </a:lnTo>
                  <a:lnTo>
                    <a:pt x="215" y="903"/>
                  </a:lnTo>
                  <a:lnTo>
                    <a:pt x="212" y="903"/>
                  </a:lnTo>
                  <a:lnTo>
                    <a:pt x="210" y="903"/>
                  </a:lnTo>
                  <a:lnTo>
                    <a:pt x="210" y="906"/>
                  </a:lnTo>
                  <a:lnTo>
                    <a:pt x="207" y="906"/>
                  </a:lnTo>
                  <a:lnTo>
                    <a:pt x="204" y="906"/>
                  </a:lnTo>
                  <a:lnTo>
                    <a:pt x="202" y="906"/>
                  </a:lnTo>
                  <a:lnTo>
                    <a:pt x="196" y="903"/>
                  </a:lnTo>
                  <a:lnTo>
                    <a:pt x="188" y="903"/>
                  </a:lnTo>
                  <a:lnTo>
                    <a:pt x="183" y="898"/>
                  </a:lnTo>
                  <a:lnTo>
                    <a:pt x="180" y="898"/>
                  </a:lnTo>
                  <a:lnTo>
                    <a:pt x="178" y="898"/>
                  </a:lnTo>
                  <a:lnTo>
                    <a:pt x="172" y="900"/>
                  </a:lnTo>
                  <a:lnTo>
                    <a:pt x="164" y="900"/>
                  </a:lnTo>
                  <a:lnTo>
                    <a:pt x="162" y="900"/>
                  </a:lnTo>
                  <a:lnTo>
                    <a:pt x="159" y="900"/>
                  </a:lnTo>
                  <a:lnTo>
                    <a:pt x="159" y="903"/>
                  </a:lnTo>
                  <a:lnTo>
                    <a:pt x="156" y="903"/>
                  </a:lnTo>
                  <a:lnTo>
                    <a:pt x="151" y="903"/>
                  </a:lnTo>
                  <a:lnTo>
                    <a:pt x="149" y="903"/>
                  </a:lnTo>
                  <a:lnTo>
                    <a:pt x="146" y="903"/>
                  </a:lnTo>
                  <a:lnTo>
                    <a:pt x="141" y="906"/>
                  </a:lnTo>
                  <a:lnTo>
                    <a:pt x="138" y="906"/>
                  </a:lnTo>
                  <a:lnTo>
                    <a:pt x="135" y="906"/>
                  </a:lnTo>
                  <a:lnTo>
                    <a:pt x="133" y="906"/>
                  </a:lnTo>
                  <a:lnTo>
                    <a:pt x="130" y="900"/>
                  </a:lnTo>
                  <a:lnTo>
                    <a:pt x="130" y="895"/>
                  </a:lnTo>
                  <a:lnTo>
                    <a:pt x="127" y="892"/>
                  </a:lnTo>
                  <a:lnTo>
                    <a:pt x="127" y="887"/>
                  </a:lnTo>
                  <a:lnTo>
                    <a:pt x="127" y="884"/>
                  </a:lnTo>
                  <a:lnTo>
                    <a:pt x="125" y="882"/>
                  </a:lnTo>
                  <a:lnTo>
                    <a:pt x="125" y="879"/>
                  </a:lnTo>
                  <a:lnTo>
                    <a:pt x="122" y="876"/>
                  </a:lnTo>
                  <a:lnTo>
                    <a:pt x="119" y="874"/>
                  </a:lnTo>
                  <a:lnTo>
                    <a:pt x="119" y="871"/>
                  </a:lnTo>
                  <a:lnTo>
                    <a:pt x="119" y="868"/>
                  </a:lnTo>
                  <a:lnTo>
                    <a:pt x="117" y="866"/>
                  </a:lnTo>
                  <a:lnTo>
                    <a:pt x="114" y="866"/>
                  </a:lnTo>
                  <a:lnTo>
                    <a:pt x="114" y="863"/>
                  </a:lnTo>
                  <a:lnTo>
                    <a:pt x="111" y="860"/>
                  </a:lnTo>
                  <a:lnTo>
                    <a:pt x="109" y="858"/>
                  </a:lnTo>
                  <a:lnTo>
                    <a:pt x="109" y="855"/>
                  </a:lnTo>
                  <a:lnTo>
                    <a:pt x="106" y="852"/>
                  </a:lnTo>
                  <a:lnTo>
                    <a:pt x="106" y="844"/>
                  </a:lnTo>
                  <a:lnTo>
                    <a:pt x="103" y="836"/>
                  </a:lnTo>
                  <a:lnTo>
                    <a:pt x="103" y="828"/>
                  </a:lnTo>
                  <a:lnTo>
                    <a:pt x="101" y="821"/>
                  </a:lnTo>
                  <a:lnTo>
                    <a:pt x="101" y="815"/>
                  </a:lnTo>
                  <a:lnTo>
                    <a:pt x="98" y="810"/>
                  </a:lnTo>
                  <a:lnTo>
                    <a:pt x="98" y="805"/>
                  </a:lnTo>
                  <a:lnTo>
                    <a:pt x="98" y="802"/>
                  </a:lnTo>
                  <a:lnTo>
                    <a:pt x="98" y="797"/>
                  </a:lnTo>
                  <a:lnTo>
                    <a:pt x="101" y="786"/>
                  </a:lnTo>
                  <a:lnTo>
                    <a:pt x="101" y="783"/>
                  </a:lnTo>
                  <a:lnTo>
                    <a:pt x="103" y="778"/>
                  </a:lnTo>
                  <a:lnTo>
                    <a:pt x="101" y="775"/>
                  </a:lnTo>
                  <a:lnTo>
                    <a:pt x="98" y="770"/>
                  </a:lnTo>
                  <a:lnTo>
                    <a:pt x="95" y="762"/>
                  </a:lnTo>
                  <a:lnTo>
                    <a:pt x="90" y="757"/>
                  </a:lnTo>
                  <a:lnTo>
                    <a:pt x="87" y="749"/>
                  </a:lnTo>
                  <a:lnTo>
                    <a:pt x="85" y="746"/>
                  </a:lnTo>
                  <a:lnTo>
                    <a:pt x="82" y="746"/>
                  </a:lnTo>
                  <a:lnTo>
                    <a:pt x="77" y="743"/>
                  </a:lnTo>
                  <a:lnTo>
                    <a:pt x="72" y="741"/>
                  </a:lnTo>
                  <a:lnTo>
                    <a:pt x="69" y="741"/>
                  </a:lnTo>
                  <a:lnTo>
                    <a:pt x="64" y="736"/>
                  </a:lnTo>
                  <a:lnTo>
                    <a:pt x="61" y="733"/>
                  </a:lnTo>
                  <a:lnTo>
                    <a:pt x="58" y="730"/>
                  </a:lnTo>
                  <a:lnTo>
                    <a:pt x="56" y="728"/>
                  </a:lnTo>
                  <a:lnTo>
                    <a:pt x="53" y="725"/>
                  </a:lnTo>
                  <a:lnTo>
                    <a:pt x="50" y="720"/>
                  </a:lnTo>
                  <a:lnTo>
                    <a:pt x="48" y="720"/>
                  </a:lnTo>
                  <a:lnTo>
                    <a:pt x="48" y="717"/>
                  </a:lnTo>
                  <a:lnTo>
                    <a:pt x="45" y="717"/>
                  </a:lnTo>
                  <a:lnTo>
                    <a:pt x="45" y="714"/>
                  </a:lnTo>
                  <a:lnTo>
                    <a:pt x="45" y="712"/>
                  </a:lnTo>
                  <a:lnTo>
                    <a:pt x="45" y="709"/>
                  </a:lnTo>
                  <a:lnTo>
                    <a:pt x="45" y="698"/>
                  </a:lnTo>
                  <a:lnTo>
                    <a:pt x="45" y="693"/>
                  </a:lnTo>
                  <a:lnTo>
                    <a:pt x="45" y="690"/>
                  </a:lnTo>
                  <a:lnTo>
                    <a:pt x="45" y="688"/>
                  </a:lnTo>
                  <a:lnTo>
                    <a:pt x="45" y="685"/>
                  </a:lnTo>
                  <a:lnTo>
                    <a:pt x="45" y="682"/>
                  </a:lnTo>
                  <a:lnTo>
                    <a:pt x="48" y="680"/>
                  </a:lnTo>
                  <a:lnTo>
                    <a:pt x="48" y="677"/>
                  </a:lnTo>
                  <a:lnTo>
                    <a:pt x="48" y="674"/>
                  </a:lnTo>
                  <a:lnTo>
                    <a:pt x="48" y="672"/>
                  </a:lnTo>
                  <a:lnTo>
                    <a:pt x="45" y="666"/>
                  </a:lnTo>
                  <a:lnTo>
                    <a:pt x="42" y="651"/>
                  </a:lnTo>
                  <a:lnTo>
                    <a:pt x="42" y="643"/>
                  </a:lnTo>
                  <a:lnTo>
                    <a:pt x="40" y="640"/>
                  </a:lnTo>
                  <a:lnTo>
                    <a:pt x="40" y="637"/>
                  </a:lnTo>
                  <a:lnTo>
                    <a:pt x="34" y="627"/>
                  </a:lnTo>
                  <a:lnTo>
                    <a:pt x="32" y="621"/>
                  </a:lnTo>
                  <a:lnTo>
                    <a:pt x="29" y="613"/>
                  </a:lnTo>
                  <a:lnTo>
                    <a:pt x="29" y="611"/>
                  </a:lnTo>
                  <a:lnTo>
                    <a:pt x="26" y="608"/>
                  </a:lnTo>
                  <a:lnTo>
                    <a:pt x="24" y="603"/>
                  </a:lnTo>
                  <a:lnTo>
                    <a:pt x="24" y="597"/>
                  </a:lnTo>
                  <a:lnTo>
                    <a:pt x="21" y="597"/>
                  </a:lnTo>
                  <a:lnTo>
                    <a:pt x="18" y="589"/>
                  </a:lnTo>
                  <a:lnTo>
                    <a:pt x="13" y="579"/>
                  </a:lnTo>
                  <a:lnTo>
                    <a:pt x="10" y="573"/>
                  </a:lnTo>
                  <a:lnTo>
                    <a:pt x="10" y="571"/>
                  </a:lnTo>
                  <a:lnTo>
                    <a:pt x="8" y="566"/>
                  </a:lnTo>
                  <a:lnTo>
                    <a:pt x="5" y="558"/>
                  </a:lnTo>
                  <a:lnTo>
                    <a:pt x="3" y="552"/>
                  </a:lnTo>
                  <a:lnTo>
                    <a:pt x="0" y="547"/>
                  </a:lnTo>
                  <a:lnTo>
                    <a:pt x="3" y="544"/>
                  </a:lnTo>
                  <a:lnTo>
                    <a:pt x="3" y="539"/>
                  </a:lnTo>
                  <a:lnTo>
                    <a:pt x="5" y="539"/>
                  </a:lnTo>
                  <a:lnTo>
                    <a:pt x="5" y="534"/>
                  </a:lnTo>
                  <a:lnTo>
                    <a:pt x="5" y="531"/>
                  </a:lnTo>
                  <a:lnTo>
                    <a:pt x="8" y="526"/>
                  </a:lnTo>
                  <a:lnTo>
                    <a:pt x="8" y="523"/>
                  </a:lnTo>
                  <a:lnTo>
                    <a:pt x="8" y="520"/>
                  </a:lnTo>
                  <a:lnTo>
                    <a:pt x="8" y="515"/>
                  </a:lnTo>
                  <a:lnTo>
                    <a:pt x="10" y="512"/>
                  </a:lnTo>
                  <a:lnTo>
                    <a:pt x="10" y="507"/>
                  </a:lnTo>
                  <a:lnTo>
                    <a:pt x="13" y="502"/>
                  </a:lnTo>
                  <a:lnTo>
                    <a:pt x="16" y="499"/>
                  </a:lnTo>
                  <a:lnTo>
                    <a:pt x="18" y="499"/>
                  </a:lnTo>
                  <a:lnTo>
                    <a:pt x="18" y="496"/>
                  </a:lnTo>
                  <a:lnTo>
                    <a:pt x="21" y="496"/>
                  </a:lnTo>
                  <a:lnTo>
                    <a:pt x="24" y="496"/>
                  </a:lnTo>
                  <a:lnTo>
                    <a:pt x="24" y="494"/>
                  </a:lnTo>
                  <a:lnTo>
                    <a:pt x="24" y="491"/>
                  </a:lnTo>
                  <a:lnTo>
                    <a:pt x="24" y="488"/>
                  </a:lnTo>
                  <a:lnTo>
                    <a:pt x="21" y="486"/>
                  </a:lnTo>
                  <a:lnTo>
                    <a:pt x="21" y="483"/>
                  </a:lnTo>
                  <a:lnTo>
                    <a:pt x="21" y="481"/>
                  </a:lnTo>
                  <a:lnTo>
                    <a:pt x="21" y="478"/>
                  </a:lnTo>
                  <a:lnTo>
                    <a:pt x="24" y="475"/>
                  </a:lnTo>
                  <a:lnTo>
                    <a:pt x="24" y="467"/>
                  </a:lnTo>
                  <a:lnTo>
                    <a:pt x="26" y="462"/>
                  </a:lnTo>
                  <a:lnTo>
                    <a:pt x="29" y="457"/>
                  </a:lnTo>
                  <a:lnTo>
                    <a:pt x="29" y="454"/>
                  </a:lnTo>
                  <a:lnTo>
                    <a:pt x="32" y="449"/>
                  </a:lnTo>
                  <a:lnTo>
                    <a:pt x="32" y="446"/>
                  </a:lnTo>
                  <a:lnTo>
                    <a:pt x="34" y="443"/>
                  </a:lnTo>
                  <a:lnTo>
                    <a:pt x="34" y="438"/>
                  </a:lnTo>
                  <a:lnTo>
                    <a:pt x="37" y="438"/>
                  </a:lnTo>
                  <a:lnTo>
                    <a:pt x="37" y="433"/>
                  </a:lnTo>
                  <a:lnTo>
                    <a:pt x="37" y="430"/>
                  </a:lnTo>
                  <a:lnTo>
                    <a:pt x="42" y="430"/>
                  </a:lnTo>
                  <a:lnTo>
                    <a:pt x="50" y="422"/>
                  </a:lnTo>
                  <a:lnTo>
                    <a:pt x="53" y="422"/>
                  </a:lnTo>
                  <a:lnTo>
                    <a:pt x="56" y="422"/>
                  </a:lnTo>
                  <a:lnTo>
                    <a:pt x="56" y="419"/>
                  </a:lnTo>
                  <a:lnTo>
                    <a:pt x="58" y="419"/>
                  </a:lnTo>
                  <a:lnTo>
                    <a:pt x="61" y="419"/>
                  </a:lnTo>
                  <a:lnTo>
                    <a:pt x="61" y="409"/>
                  </a:lnTo>
                  <a:lnTo>
                    <a:pt x="61" y="398"/>
                  </a:lnTo>
                  <a:lnTo>
                    <a:pt x="61" y="393"/>
                  </a:lnTo>
                  <a:lnTo>
                    <a:pt x="61" y="385"/>
                  </a:lnTo>
                  <a:lnTo>
                    <a:pt x="61" y="372"/>
                  </a:lnTo>
                  <a:lnTo>
                    <a:pt x="61" y="369"/>
                  </a:lnTo>
                  <a:lnTo>
                    <a:pt x="61" y="361"/>
                  </a:lnTo>
                  <a:lnTo>
                    <a:pt x="61" y="356"/>
                  </a:lnTo>
                  <a:lnTo>
                    <a:pt x="61" y="350"/>
                  </a:lnTo>
                  <a:lnTo>
                    <a:pt x="61" y="342"/>
                  </a:lnTo>
                  <a:lnTo>
                    <a:pt x="61" y="340"/>
                  </a:lnTo>
                  <a:lnTo>
                    <a:pt x="61" y="337"/>
                  </a:lnTo>
                  <a:lnTo>
                    <a:pt x="64" y="337"/>
                  </a:lnTo>
                  <a:lnTo>
                    <a:pt x="64" y="334"/>
                  </a:lnTo>
                  <a:lnTo>
                    <a:pt x="66" y="332"/>
                  </a:lnTo>
                  <a:lnTo>
                    <a:pt x="64" y="329"/>
                  </a:lnTo>
                  <a:lnTo>
                    <a:pt x="66" y="326"/>
                  </a:lnTo>
                  <a:lnTo>
                    <a:pt x="66" y="324"/>
                  </a:lnTo>
                  <a:lnTo>
                    <a:pt x="64" y="321"/>
                  </a:lnTo>
                  <a:lnTo>
                    <a:pt x="66" y="321"/>
                  </a:lnTo>
                  <a:lnTo>
                    <a:pt x="66" y="318"/>
                  </a:lnTo>
                  <a:lnTo>
                    <a:pt x="64" y="316"/>
                  </a:lnTo>
                  <a:lnTo>
                    <a:pt x="64" y="313"/>
                  </a:lnTo>
                  <a:lnTo>
                    <a:pt x="66" y="311"/>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
              <a:extLst>
                <a:ext uri="{FF2B5EF4-FFF2-40B4-BE49-F238E27FC236}">
                  <a16:creationId xmlns:a16="http://schemas.microsoft.com/office/drawing/2014/main" id="{26F94CE8-2EFE-A546-E790-C173EBF00835}"/>
                </a:ext>
              </a:extLst>
            </p:cNvPr>
            <p:cNvSpPr>
              <a:spLocks/>
            </p:cNvSpPr>
            <p:nvPr/>
          </p:nvSpPr>
          <p:spPr bwMode="auto">
            <a:xfrm>
              <a:off x="2740" y="2177"/>
              <a:ext cx="849" cy="858"/>
            </a:xfrm>
            <a:custGeom>
              <a:avLst/>
              <a:gdLst>
                <a:gd name="T0" fmla="*/ 401 w 849"/>
                <a:gd name="T1" fmla="*/ 858 h 858"/>
                <a:gd name="T2" fmla="*/ 377 w 849"/>
                <a:gd name="T3" fmla="*/ 855 h 858"/>
                <a:gd name="T4" fmla="*/ 356 w 849"/>
                <a:gd name="T5" fmla="*/ 855 h 858"/>
                <a:gd name="T6" fmla="*/ 337 w 849"/>
                <a:gd name="T7" fmla="*/ 852 h 858"/>
                <a:gd name="T8" fmla="*/ 316 w 849"/>
                <a:gd name="T9" fmla="*/ 852 h 858"/>
                <a:gd name="T10" fmla="*/ 297 w 849"/>
                <a:gd name="T11" fmla="*/ 850 h 858"/>
                <a:gd name="T12" fmla="*/ 276 w 849"/>
                <a:gd name="T13" fmla="*/ 844 h 858"/>
                <a:gd name="T14" fmla="*/ 255 w 849"/>
                <a:gd name="T15" fmla="*/ 836 h 858"/>
                <a:gd name="T16" fmla="*/ 236 w 849"/>
                <a:gd name="T17" fmla="*/ 828 h 858"/>
                <a:gd name="T18" fmla="*/ 228 w 849"/>
                <a:gd name="T19" fmla="*/ 815 h 858"/>
                <a:gd name="T20" fmla="*/ 210 w 849"/>
                <a:gd name="T21" fmla="*/ 807 h 858"/>
                <a:gd name="T22" fmla="*/ 191 w 849"/>
                <a:gd name="T23" fmla="*/ 807 h 858"/>
                <a:gd name="T24" fmla="*/ 180 w 849"/>
                <a:gd name="T25" fmla="*/ 796 h 858"/>
                <a:gd name="T26" fmla="*/ 159 w 849"/>
                <a:gd name="T27" fmla="*/ 783 h 858"/>
                <a:gd name="T28" fmla="*/ 180 w 849"/>
                <a:gd name="T29" fmla="*/ 754 h 858"/>
                <a:gd name="T30" fmla="*/ 180 w 849"/>
                <a:gd name="T31" fmla="*/ 717 h 858"/>
                <a:gd name="T32" fmla="*/ 164 w 849"/>
                <a:gd name="T33" fmla="*/ 685 h 858"/>
                <a:gd name="T34" fmla="*/ 180 w 849"/>
                <a:gd name="T35" fmla="*/ 677 h 858"/>
                <a:gd name="T36" fmla="*/ 196 w 849"/>
                <a:gd name="T37" fmla="*/ 666 h 858"/>
                <a:gd name="T38" fmla="*/ 212 w 849"/>
                <a:gd name="T39" fmla="*/ 661 h 858"/>
                <a:gd name="T40" fmla="*/ 202 w 849"/>
                <a:gd name="T41" fmla="*/ 608 h 858"/>
                <a:gd name="T42" fmla="*/ 170 w 849"/>
                <a:gd name="T43" fmla="*/ 576 h 858"/>
                <a:gd name="T44" fmla="*/ 146 w 849"/>
                <a:gd name="T45" fmla="*/ 560 h 858"/>
                <a:gd name="T46" fmla="*/ 95 w 849"/>
                <a:gd name="T47" fmla="*/ 557 h 858"/>
                <a:gd name="T48" fmla="*/ 58 w 849"/>
                <a:gd name="T49" fmla="*/ 520 h 858"/>
                <a:gd name="T50" fmla="*/ 24 w 849"/>
                <a:gd name="T51" fmla="*/ 456 h 858"/>
                <a:gd name="T52" fmla="*/ 21 w 849"/>
                <a:gd name="T53" fmla="*/ 361 h 858"/>
                <a:gd name="T54" fmla="*/ 58 w 849"/>
                <a:gd name="T55" fmla="*/ 355 h 858"/>
                <a:gd name="T56" fmla="*/ 106 w 849"/>
                <a:gd name="T57" fmla="*/ 363 h 858"/>
                <a:gd name="T58" fmla="*/ 146 w 849"/>
                <a:gd name="T59" fmla="*/ 355 h 858"/>
                <a:gd name="T60" fmla="*/ 191 w 849"/>
                <a:gd name="T61" fmla="*/ 353 h 858"/>
                <a:gd name="T62" fmla="*/ 257 w 849"/>
                <a:gd name="T63" fmla="*/ 321 h 858"/>
                <a:gd name="T64" fmla="*/ 342 w 849"/>
                <a:gd name="T65" fmla="*/ 286 h 858"/>
                <a:gd name="T66" fmla="*/ 414 w 849"/>
                <a:gd name="T67" fmla="*/ 241 h 858"/>
                <a:gd name="T68" fmla="*/ 470 w 849"/>
                <a:gd name="T69" fmla="*/ 207 h 858"/>
                <a:gd name="T70" fmla="*/ 531 w 849"/>
                <a:gd name="T71" fmla="*/ 167 h 858"/>
                <a:gd name="T72" fmla="*/ 621 w 849"/>
                <a:gd name="T73" fmla="*/ 108 h 858"/>
                <a:gd name="T74" fmla="*/ 677 w 849"/>
                <a:gd name="T75" fmla="*/ 71 h 858"/>
                <a:gd name="T76" fmla="*/ 754 w 849"/>
                <a:gd name="T77" fmla="*/ 34 h 858"/>
                <a:gd name="T78" fmla="*/ 847 w 849"/>
                <a:gd name="T79" fmla="*/ 31 h 858"/>
                <a:gd name="T80" fmla="*/ 847 w 849"/>
                <a:gd name="T81" fmla="*/ 393 h 858"/>
                <a:gd name="T82" fmla="*/ 836 w 849"/>
                <a:gd name="T83" fmla="*/ 533 h 858"/>
                <a:gd name="T84" fmla="*/ 833 w 849"/>
                <a:gd name="T85" fmla="*/ 552 h 858"/>
                <a:gd name="T86" fmla="*/ 836 w 849"/>
                <a:gd name="T87" fmla="*/ 568 h 858"/>
                <a:gd name="T88" fmla="*/ 804 w 849"/>
                <a:gd name="T89" fmla="*/ 576 h 858"/>
                <a:gd name="T90" fmla="*/ 703 w 849"/>
                <a:gd name="T91" fmla="*/ 610 h 858"/>
                <a:gd name="T92" fmla="*/ 663 w 849"/>
                <a:gd name="T93" fmla="*/ 645 h 858"/>
                <a:gd name="T94" fmla="*/ 632 w 849"/>
                <a:gd name="T95" fmla="*/ 680 h 858"/>
                <a:gd name="T96" fmla="*/ 600 w 849"/>
                <a:gd name="T97" fmla="*/ 722 h 858"/>
                <a:gd name="T98" fmla="*/ 594 w 849"/>
                <a:gd name="T99" fmla="*/ 757 h 858"/>
                <a:gd name="T100" fmla="*/ 576 w 849"/>
                <a:gd name="T101" fmla="*/ 762 h 858"/>
                <a:gd name="T102" fmla="*/ 557 w 849"/>
                <a:gd name="T103" fmla="*/ 767 h 858"/>
                <a:gd name="T104" fmla="*/ 536 w 849"/>
                <a:gd name="T105" fmla="*/ 770 h 858"/>
                <a:gd name="T106" fmla="*/ 515 w 849"/>
                <a:gd name="T107" fmla="*/ 773 h 858"/>
                <a:gd name="T108" fmla="*/ 496 w 849"/>
                <a:gd name="T109" fmla="*/ 783 h 858"/>
                <a:gd name="T110" fmla="*/ 478 w 849"/>
                <a:gd name="T111" fmla="*/ 794 h 858"/>
                <a:gd name="T112" fmla="*/ 467 w 849"/>
                <a:gd name="T113" fmla="*/ 807 h 858"/>
                <a:gd name="T114" fmla="*/ 451 w 849"/>
                <a:gd name="T115" fmla="*/ 818 h 858"/>
                <a:gd name="T116" fmla="*/ 438 w 849"/>
                <a:gd name="T117" fmla="*/ 834 h 858"/>
                <a:gd name="T118" fmla="*/ 425 w 849"/>
                <a:gd name="T119" fmla="*/ 85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9" h="858">
                  <a:moveTo>
                    <a:pt x="419" y="855"/>
                  </a:moveTo>
                  <a:lnTo>
                    <a:pt x="417" y="858"/>
                  </a:lnTo>
                  <a:lnTo>
                    <a:pt x="414" y="858"/>
                  </a:lnTo>
                  <a:lnTo>
                    <a:pt x="411" y="858"/>
                  </a:lnTo>
                  <a:lnTo>
                    <a:pt x="409" y="858"/>
                  </a:lnTo>
                  <a:lnTo>
                    <a:pt x="406" y="858"/>
                  </a:lnTo>
                  <a:lnTo>
                    <a:pt x="403" y="858"/>
                  </a:lnTo>
                  <a:lnTo>
                    <a:pt x="401" y="858"/>
                  </a:lnTo>
                  <a:lnTo>
                    <a:pt x="398" y="858"/>
                  </a:lnTo>
                  <a:lnTo>
                    <a:pt x="395" y="858"/>
                  </a:lnTo>
                  <a:lnTo>
                    <a:pt x="393" y="858"/>
                  </a:lnTo>
                  <a:lnTo>
                    <a:pt x="390" y="858"/>
                  </a:lnTo>
                  <a:lnTo>
                    <a:pt x="387" y="858"/>
                  </a:lnTo>
                  <a:lnTo>
                    <a:pt x="385" y="858"/>
                  </a:lnTo>
                  <a:lnTo>
                    <a:pt x="379" y="855"/>
                  </a:lnTo>
                  <a:lnTo>
                    <a:pt x="377" y="855"/>
                  </a:lnTo>
                  <a:lnTo>
                    <a:pt x="374" y="855"/>
                  </a:lnTo>
                  <a:lnTo>
                    <a:pt x="371" y="855"/>
                  </a:lnTo>
                  <a:lnTo>
                    <a:pt x="369" y="855"/>
                  </a:lnTo>
                  <a:lnTo>
                    <a:pt x="366" y="855"/>
                  </a:lnTo>
                  <a:lnTo>
                    <a:pt x="364" y="855"/>
                  </a:lnTo>
                  <a:lnTo>
                    <a:pt x="361" y="858"/>
                  </a:lnTo>
                  <a:lnTo>
                    <a:pt x="358" y="858"/>
                  </a:lnTo>
                  <a:lnTo>
                    <a:pt x="356" y="855"/>
                  </a:lnTo>
                  <a:lnTo>
                    <a:pt x="353" y="855"/>
                  </a:lnTo>
                  <a:lnTo>
                    <a:pt x="350" y="855"/>
                  </a:lnTo>
                  <a:lnTo>
                    <a:pt x="348" y="855"/>
                  </a:lnTo>
                  <a:lnTo>
                    <a:pt x="345" y="855"/>
                  </a:lnTo>
                  <a:lnTo>
                    <a:pt x="342" y="855"/>
                  </a:lnTo>
                  <a:lnTo>
                    <a:pt x="342" y="852"/>
                  </a:lnTo>
                  <a:lnTo>
                    <a:pt x="340" y="852"/>
                  </a:lnTo>
                  <a:lnTo>
                    <a:pt x="337" y="852"/>
                  </a:lnTo>
                  <a:lnTo>
                    <a:pt x="334" y="852"/>
                  </a:lnTo>
                  <a:lnTo>
                    <a:pt x="332" y="852"/>
                  </a:lnTo>
                  <a:lnTo>
                    <a:pt x="329" y="852"/>
                  </a:lnTo>
                  <a:lnTo>
                    <a:pt x="326" y="852"/>
                  </a:lnTo>
                  <a:lnTo>
                    <a:pt x="324" y="852"/>
                  </a:lnTo>
                  <a:lnTo>
                    <a:pt x="321" y="852"/>
                  </a:lnTo>
                  <a:lnTo>
                    <a:pt x="318" y="852"/>
                  </a:lnTo>
                  <a:lnTo>
                    <a:pt x="316" y="852"/>
                  </a:lnTo>
                  <a:lnTo>
                    <a:pt x="313" y="852"/>
                  </a:lnTo>
                  <a:lnTo>
                    <a:pt x="313" y="850"/>
                  </a:lnTo>
                  <a:lnTo>
                    <a:pt x="310" y="850"/>
                  </a:lnTo>
                  <a:lnTo>
                    <a:pt x="308" y="850"/>
                  </a:lnTo>
                  <a:lnTo>
                    <a:pt x="305" y="850"/>
                  </a:lnTo>
                  <a:lnTo>
                    <a:pt x="302" y="850"/>
                  </a:lnTo>
                  <a:lnTo>
                    <a:pt x="300" y="850"/>
                  </a:lnTo>
                  <a:lnTo>
                    <a:pt x="297" y="850"/>
                  </a:lnTo>
                  <a:lnTo>
                    <a:pt x="295" y="850"/>
                  </a:lnTo>
                  <a:lnTo>
                    <a:pt x="292" y="847"/>
                  </a:lnTo>
                  <a:lnTo>
                    <a:pt x="289" y="847"/>
                  </a:lnTo>
                  <a:lnTo>
                    <a:pt x="287" y="847"/>
                  </a:lnTo>
                  <a:lnTo>
                    <a:pt x="284" y="847"/>
                  </a:lnTo>
                  <a:lnTo>
                    <a:pt x="281" y="844"/>
                  </a:lnTo>
                  <a:lnTo>
                    <a:pt x="279" y="844"/>
                  </a:lnTo>
                  <a:lnTo>
                    <a:pt x="276" y="844"/>
                  </a:lnTo>
                  <a:lnTo>
                    <a:pt x="273" y="842"/>
                  </a:lnTo>
                  <a:lnTo>
                    <a:pt x="271" y="842"/>
                  </a:lnTo>
                  <a:lnTo>
                    <a:pt x="268" y="842"/>
                  </a:lnTo>
                  <a:lnTo>
                    <a:pt x="265" y="842"/>
                  </a:lnTo>
                  <a:lnTo>
                    <a:pt x="263" y="839"/>
                  </a:lnTo>
                  <a:lnTo>
                    <a:pt x="260" y="839"/>
                  </a:lnTo>
                  <a:lnTo>
                    <a:pt x="257" y="839"/>
                  </a:lnTo>
                  <a:lnTo>
                    <a:pt x="255" y="836"/>
                  </a:lnTo>
                  <a:lnTo>
                    <a:pt x="252" y="836"/>
                  </a:lnTo>
                  <a:lnTo>
                    <a:pt x="249" y="836"/>
                  </a:lnTo>
                  <a:lnTo>
                    <a:pt x="247" y="836"/>
                  </a:lnTo>
                  <a:lnTo>
                    <a:pt x="244" y="834"/>
                  </a:lnTo>
                  <a:lnTo>
                    <a:pt x="241" y="834"/>
                  </a:lnTo>
                  <a:lnTo>
                    <a:pt x="239" y="834"/>
                  </a:lnTo>
                  <a:lnTo>
                    <a:pt x="239" y="831"/>
                  </a:lnTo>
                  <a:lnTo>
                    <a:pt x="236" y="828"/>
                  </a:lnTo>
                  <a:lnTo>
                    <a:pt x="236" y="826"/>
                  </a:lnTo>
                  <a:lnTo>
                    <a:pt x="233" y="826"/>
                  </a:lnTo>
                  <a:lnTo>
                    <a:pt x="233" y="823"/>
                  </a:lnTo>
                  <a:lnTo>
                    <a:pt x="233" y="820"/>
                  </a:lnTo>
                  <a:lnTo>
                    <a:pt x="231" y="820"/>
                  </a:lnTo>
                  <a:lnTo>
                    <a:pt x="231" y="818"/>
                  </a:lnTo>
                  <a:lnTo>
                    <a:pt x="228" y="818"/>
                  </a:lnTo>
                  <a:lnTo>
                    <a:pt x="228" y="815"/>
                  </a:lnTo>
                  <a:lnTo>
                    <a:pt x="226" y="815"/>
                  </a:lnTo>
                  <a:lnTo>
                    <a:pt x="223" y="812"/>
                  </a:lnTo>
                  <a:lnTo>
                    <a:pt x="220" y="812"/>
                  </a:lnTo>
                  <a:lnTo>
                    <a:pt x="220" y="810"/>
                  </a:lnTo>
                  <a:lnTo>
                    <a:pt x="218" y="810"/>
                  </a:lnTo>
                  <a:lnTo>
                    <a:pt x="215" y="807"/>
                  </a:lnTo>
                  <a:lnTo>
                    <a:pt x="212" y="807"/>
                  </a:lnTo>
                  <a:lnTo>
                    <a:pt x="210" y="807"/>
                  </a:lnTo>
                  <a:lnTo>
                    <a:pt x="207" y="807"/>
                  </a:lnTo>
                  <a:lnTo>
                    <a:pt x="204" y="807"/>
                  </a:lnTo>
                  <a:lnTo>
                    <a:pt x="202" y="807"/>
                  </a:lnTo>
                  <a:lnTo>
                    <a:pt x="199" y="807"/>
                  </a:lnTo>
                  <a:lnTo>
                    <a:pt x="199" y="810"/>
                  </a:lnTo>
                  <a:lnTo>
                    <a:pt x="196" y="810"/>
                  </a:lnTo>
                  <a:lnTo>
                    <a:pt x="194" y="807"/>
                  </a:lnTo>
                  <a:lnTo>
                    <a:pt x="191" y="807"/>
                  </a:lnTo>
                  <a:lnTo>
                    <a:pt x="191" y="804"/>
                  </a:lnTo>
                  <a:lnTo>
                    <a:pt x="188" y="804"/>
                  </a:lnTo>
                  <a:lnTo>
                    <a:pt x="188" y="802"/>
                  </a:lnTo>
                  <a:lnTo>
                    <a:pt x="186" y="802"/>
                  </a:lnTo>
                  <a:lnTo>
                    <a:pt x="186" y="799"/>
                  </a:lnTo>
                  <a:lnTo>
                    <a:pt x="183" y="799"/>
                  </a:lnTo>
                  <a:lnTo>
                    <a:pt x="183" y="796"/>
                  </a:lnTo>
                  <a:lnTo>
                    <a:pt x="180" y="796"/>
                  </a:lnTo>
                  <a:lnTo>
                    <a:pt x="180" y="794"/>
                  </a:lnTo>
                  <a:lnTo>
                    <a:pt x="178" y="794"/>
                  </a:lnTo>
                  <a:lnTo>
                    <a:pt x="175" y="791"/>
                  </a:lnTo>
                  <a:lnTo>
                    <a:pt x="172" y="791"/>
                  </a:lnTo>
                  <a:lnTo>
                    <a:pt x="172" y="788"/>
                  </a:lnTo>
                  <a:lnTo>
                    <a:pt x="167" y="783"/>
                  </a:lnTo>
                  <a:lnTo>
                    <a:pt x="162" y="783"/>
                  </a:lnTo>
                  <a:lnTo>
                    <a:pt x="159" y="783"/>
                  </a:lnTo>
                  <a:lnTo>
                    <a:pt x="162" y="783"/>
                  </a:lnTo>
                  <a:lnTo>
                    <a:pt x="167" y="778"/>
                  </a:lnTo>
                  <a:lnTo>
                    <a:pt x="170" y="773"/>
                  </a:lnTo>
                  <a:lnTo>
                    <a:pt x="172" y="770"/>
                  </a:lnTo>
                  <a:lnTo>
                    <a:pt x="172" y="765"/>
                  </a:lnTo>
                  <a:lnTo>
                    <a:pt x="175" y="759"/>
                  </a:lnTo>
                  <a:lnTo>
                    <a:pt x="175" y="757"/>
                  </a:lnTo>
                  <a:lnTo>
                    <a:pt x="180" y="754"/>
                  </a:lnTo>
                  <a:lnTo>
                    <a:pt x="178" y="749"/>
                  </a:lnTo>
                  <a:lnTo>
                    <a:pt x="180" y="746"/>
                  </a:lnTo>
                  <a:lnTo>
                    <a:pt x="180" y="743"/>
                  </a:lnTo>
                  <a:lnTo>
                    <a:pt x="178" y="741"/>
                  </a:lnTo>
                  <a:lnTo>
                    <a:pt x="178" y="738"/>
                  </a:lnTo>
                  <a:lnTo>
                    <a:pt x="178" y="733"/>
                  </a:lnTo>
                  <a:lnTo>
                    <a:pt x="175" y="725"/>
                  </a:lnTo>
                  <a:lnTo>
                    <a:pt x="180" y="717"/>
                  </a:lnTo>
                  <a:lnTo>
                    <a:pt x="178" y="714"/>
                  </a:lnTo>
                  <a:lnTo>
                    <a:pt x="172" y="709"/>
                  </a:lnTo>
                  <a:lnTo>
                    <a:pt x="167" y="706"/>
                  </a:lnTo>
                  <a:lnTo>
                    <a:pt x="164" y="703"/>
                  </a:lnTo>
                  <a:lnTo>
                    <a:pt x="156" y="701"/>
                  </a:lnTo>
                  <a:lnTo>
                    <a:pt x="159" y="690"/>
                  </a:lnTo>
                  <a:lnTo>
                    <a:pt x="162" y="688"/>
                  </a:lnTo>
                  <a:lnTo>
                    <a:pt x="164" y="685"/>
                  </a:lnTo>
                  <a:lnTo>
                    <a:pt x="167" y="685"/>
                  </a:lnTo>
                  <a:lnTo>
                    <a:pt x="170" y="682"/>
                  </a:lnTo>
                  <a:lnTo>
                    <a:pt x="172" y="682"/>
                  </a:lnTo>
                  <a:lnTo>
                    <a:pt x="172" y="680"/>
                  </a:lnTo>
                  <a:lnTo>
                    <a:pt x="175" y="680"/>
                  </a:lnTo>
                  <a:lnTo>
                    <a:pt x="175" y="677"/>
                  </a:lnTo>
                  <a:lnTo>
                    <a:pt x="178" y="677"/>
                  </a:lnTo>
                  <a:lnTo>
                    <a:pt x="180" y="677"/>
                  </a:lnTo>
                  <a:lnTo>
                    <a:pt x="180" y="674"/>
                  </a:lnTo>
                  <a:lnTo>
                    <a:pt x="183" y="674"/>
                  </a:lnTo>
                  <a:lnTo>
                    <a:pt x="186" y="674"/>
                  </a:lnTo>
                  <a:lnTo>
                    <a:pt x="188" y="672"/>
                  </a:lnTo>
                  <a:lnTo>
                    <a:pt x="191" y="672"/>
                  </a:lnTo>
                  <a:lnTo>
                    <a:pt x="191" y="669"/>
                  </a:lnTo>
                  <a:lnTo>
                    <a:pt x="196" y="669"/>
                  </a:lnTo>
                  <a:lnTo>
                    <a:pt x="196" y="666"/>
                  </a:lnTo>
                  <a:lnTo>
                    <a:pt x="199" y="666"/>
                  </a:lnTo>
                  <a:lnTo>
                    <a:pt x="202" y="666"/>
                  </a:lnTo>
                  <a:lnTo>
                    <a:pt x="202" y="664"/>
                  </a:lnTo>
                  <a:lnTo>
                    <a:pt x="204" y="664"/>
                  </a:lnTo>
                  <a:lnTo>
                    <a:pt x="207" y="664"/>
                  </a:lnTo>
                  <a:lnTo>
                    <a:pt x="210" y="664"/>
                  </a:lnTo>
                  <a:lnTo>
                    <a:pt x="210" y="661"/>
                  </a:lnTo>
                  <a:lnTo>
                    <a:pt x="212" y="661"/>
                  </a:lnTo>
                  <a:lnTo>
                    <a:pt x="212" y="653"/>
                  </a:lnTo>
                  <a:lnTo>
                    <a:pt x="215" y="640"/>
                  </a:lnTo>
                  <a:lnTo>
                    <a:pt x="215" y="637"/>
                  </a:lnTo>
                  <a:lnTo>
                    <a:pt x="210" y="626"/>
                  </a:lnTo>
                  <a:lnTo>
                    <a:pt x="210" y="616"/>
                  </a:lnTo>
                  <a:lnTo>
                    <a:pt x="212" y="610"/>
                  </a:lnTo>
                  <a:lnTo>
                    <a:pt x="207" y="608"/>
                  </a:lnTo>
                  <a:lnTo>
                    <a:pt x="202" y="608"/>
                  </a:lnTo>
                  <a:lnTo>
                    <a:pt x="199" y="605"/>
                  </a:lnTo>
                  <a:lnTo>
                    <a:pt x="196" y="605"/>
                  </a:lnTo>
                  <a:lnTo>
                    <a:pt x="194" y="605"/>
                  </a:lnTo>
                  <a:lnTo>
                    <a:pt x="194" y="603"/>
                  </a:lnTo>
                  <a:lnTo>
                    <a:pt x="188" y="592"/>
                  </a:lnTo>
                  <a:lnTo>
                    <a:pt x="180" y="584"/>
                  </a:lnTo>
                  <a:lnTo>
                    <a:pt x="175" y="576"/>
                  </a:lnTo>
                  <a:lnTo>
                    <a:pt x="170" y="576"/>
                  </a:lnTo>
                  <a:lnTo>
                    <a:pt x="164" y="568"/>
                  </a:lnTo>
                  <a:lnTo>
                    <a:pt x="159" y="568"/>
                  </a:lnTo>
                  <a:lnTo>
                    <a:pt x="151" y="568"/>
                  </a:lnTo>
                  <a:lnTo>
                    <a:pt x="151" y="565"/>
                  </a:lnTo>
                  <a:lnTo>
                    <a:pt x="149" y="565"/>
                  </a:lnTo>
                  <a:lnTo>
                    <a:pt x="149" y="563"/>
                  </a:lnTo>
                  <a:lnTo>
                    <a:pt x="146" y="563"/>
                  </a:lnTo>
                  <a:lnTo>
                    <a:pt x="146" y="560"/>
                  </a:lnTo>
                  <a:lnTo>
                    <a:pt x="143" y="560"/>
                  </a:lnTo>
                  <a:lnTo>
                    <a:pt x="141" y="560"/>
                  </a:lnTo>
                  <a:lnTo>
                    <a:pt x="135" y="560"/>
                  </a:lnTo>
                  <a:lnTo>
                    <a:pt x="130" y="557"/>
                  </a:lnTo>
                  <a:lnTo>
                    <a:pt x="119" y="557"/>
                  </a:lnTo>
                  <a:lnTo>
                    <a:pt x="117" y="544"/>
                  </a:lnTo>
                  <a:lnTo>
                    <a:pt x="109" y="544"/>
                  </a:lnTo>
                  <a:lnTo>
                    <a:pt x="95" y="557"/>
                  </a:lnTo>
                  <a:lnTo>
                    <a:pt x="87" y="563"/>
                  </a:lnTo>
                  <a:lnTo>
                    <a:pt x="77" y="563"/>
                  </a:lnTo>
                  <a:lnTo>
                    <a:pt x="64" y="555"/>
                  </a:lnTo>
                  <a:lnTo>
                    <a:pt x="61" y="541"/>
                  </a:lnTo>
                  <a:lnTo>
                    <a:pt x="64" y="539"/>
                  </a:lnTo>
                  <a:lnTo>
                    <a:pt x="66" y="523"/>
                  </a:lnTo>
                  <a:lnTo>
                    <a:pt x="61" y="520"/>
                  </a:lnTo>
                  <a:lnTo>
                    <a:pt x="58" y="520"/>
                  </a:lnTo>
                  <a:lnTo>
                    <a:pt x="56" y="518"/>
                  </a:lnTo>
                  <a:lnTo>
                    <a:pt x="45" y="512"/>
                  </a:lnTo>
                  <a:lnTo>
                    <a:pt x="32" y="510"/>
                  </a:lnTo>
                  <a:lnTo>
                    <a:pt x="34" y="499"/>
                  </a:lnTo>
                  <a:lnTo>
                    <a:pt x="29" y="491"/>
                  </a:lnTo>
                  <a:lnTo>
                    <a:pt x="26" y="480"/>
                  </a:lnTo>
                  <a:lnTo>
                    <a:pt x="26" y="462"/>
                  </a:lnTo>
                  <a:lnTo>
                    <a:pt x="24" y="456"/>
                  </a:lnTo>
                  <a:lnTo>
                    <a:pt x="24" y="454"/>
                  </a:lnTo>
                  <a:lnTo>
                    <a:pt x="11" y="430"/>
                  </a:lnTo>
                  <a:lnTo>
                    <a:pt x="11" y="417"/>
                  </a:lnTo>
                  <a:lnTo>
                    <a:pt x="13" y="403"/>
                  </a:lnTo>
                  <a:lnTo>
                    <a:pt x="0" y="398"/>
                  </a:lnTo>
                  <a:lnTo>
                    <a:pt x="5" y="390"/>
                  </a:lnTo>
                  <a:lnTo>
                    <a:pt x="13" y="374"/>
                  </a:lnTo>
                  <a:lnTo>
                    <a:pt x="21" y="361"/>
                  </a:lnTo>
                  <a:lnTo>
                    <a:pt x="26" y="353"/>
                  </a:lnTo>
                  <a:lnTo>
                    <a:pt x="29" y="353"/>
                  </a:lnTo>
                  <a:lnTo>
                    <a:pt x="37" y="355"/>
                  </a:lnTo>
                  <a:lnTo>
                    <a:pt x="40" y="355"/>
                  </a:lnTo>
                  <a:lnTo>
                    <a:pt x="42" y="353"/>
                  </a:lnTo>
                  <a:lnTo>
                    <a:pt x="45" y="353"/>
                  </a:lnTo>
                  <a:lnTo>
                    <a:pt x="45" y="355"/>
                  </a:lnTo>
                  <a:lnTo>
                    <a:pt x="58" y="355"/>
                  </a:lnTo>
                  <a:lnTo>
                    <a:pt x="69" y="358"/>
                  </a:lnTo>
                  <a:lnTo>
                    <a:pt x="82" y="361"/>
                  </a:lnTo>
                  <a:lnTo>
                    <a:pt x="87" y="361"/>
                  </a:lnTo>
                  <a:lnTo>
                    <a:pt x="93" y="361"/>
                  </a:lnTo>
                  <a:lnTo>
                    <a:pt x="98" y="363"/>
                  </a:lnTo>
                  <a:lnTo>
                    <a:pt x="101" y="363"/>
                  </a:lnTo>
                  <a:lnTo>
                    <a:pt x="103" y="363"/>
                  </a:lnTo>
                  <a:lnTo>
                    <a:pt x="106" y="363"/>
                  </a:lnTo>
                  <a:lnTo>
                    <a:pt x="109" y="363"/>
                  </a:lnTo>
                  <a:lnTo>
                    <a:pt x="111" y="363"/>
                  </a:lnTo>
                  <a:lnTo>
                    <a:pt x="114" y="363"/>
                  </a:lnTo>
                  <a:lnTo>
                    <a:pt x="119" y="363"/>
                  </a:lnTo>
                  <a:lnTo>
                    <a:pt x="122" y="361"/>
                  </a:lnTo>
                  <a:lnTo>
                    <a:pt x="130" y="361"/>
                  </a:lnTo>
                  <a:lnTo>
                    <a:pt x="141" y="355"/>
                  </a:lnTo>
                  <a:lnTo>
                    <a:pt x="146" y="355"/>
                  </a:lnTo>
                  <a:lnTo>
                    <a:pt x="149" y="355"/>
                  </a:lnTo>
                  <a:lnTo>
                    <a:pt x="151" y="355"/>
                  </a:lnTo>
                  <a:lnTo>
                    <a:pt x="154" y="355"/>
                  </a:lnTo>
                  <a:lnTo>
                    <a:pt x="170" y="355"/>
                  </a:lnTo>
                  <a:lnTo>
                    <a:pt x="172" y="355"/>
                  </a:lnTo>
                  <a:lnTo>
                    <a:pt x="175" y="355"/>
                  </a:lnTo>
                  <a:lnTo>
                    <a:pt x="180" y="355"/>
                  </a:lnTo>
                  <a:lnTo>
                    <a:pt x="191" y="353"/>
                  </a:lnTo>
                  <a:lnTo>
                    <a:pt x="196" y="350"/>
                  </a:lnTo>
                  <a:lnTo>
                    <a:pt x="202" y="348"/>
                  </a:lnTo>
                  <a:lnTo>
                    <a:pt x="204" y="348"/>
                  </a:lnTo>
                  <a:lnTo>
                    <a:pt x="207" y="345"/>
                  </a:lnTo>
                  <a:lnTo>
                    <a:pt x="215" y="342"/>
                  </a:lnTo>
                  <a:lnTo>
                    <a:pt x="231" y="334"/>
                  </a:lnTo>
                  <a:lnTo>
                    <a:pt x="244" y="329"/>
                  </a:lnTo>
                  <a:lnTo>
                    <a:pt x="257" y="321"/>
                  </a:lnTo>
                  <a:lnTo>
                    <a:pt x="268" y="316"/>
                  </a:lnTo>
                  <a:lnTo>
                    <a:pt x="281" y="310"/>
                  </a:lnTo>
                  <a:lnTo>
                    <a:pt x="292" y="305"/>
                  </a:lnTo>
                  <a:lnTo>
                    <a:pt x="300" y="300"/>
                  </a:lnTo>
                  <a:lnTo>
                    <a:pt x="305" y="297"/>
                  </a:lnTo>
                  <a:lnTo>
                    <a:pt x="316" y="294"/>
                  </a:lnTo>
                  <a:lnTo>
                    <a:pt x="332" y="289"/>
                  </a:lnTo>
                  <a:lnTo>
                    <a:pt x="342" y="286"/>
                  </a:lnTo>
                  <a:lnTo>
                    <a:pt x="356" y="281"/>
                  </a:lnTo>
                  <a:lnTo>
                    <a:pt x="358" y="281"/>
                  </a:lnTo>
                  <a:lnTo>
                    <a:pt x="366" y="276"/>
                  </a:lnTo>
                  <a:lnTo>
                    <a:pt x="377" y="268"/>
                  </a:lnTo>
                  <a:lnTo>
                    <a:pt x="387" y="260"/>
                  </a:lnTo>
                  <a:lnTo>
                    <a:pt x="401" y="252"/>
                  </a:lnTo>
                  <a:lnTo>
                    <a:pt x="409" y="247"/>
                  </a:lnTo>
                  <a:lnTo>
                    <a:pt x="414" y="241"/>
                  </a:lnTo>
                  <a:lnTo>
                    <a:pt x="427" y="233"/>
                  </a:lnTo>
                  <a:lnTo>
                    <a:pt x="438" y="225"/>
                  </a:lnTo>
                  <a:lnTo>
                    <a:pt x="443" y="223"/>
                  </a:lnTo>
                  <a:lnTo>
                    <a:pt x="446" y="220"/>
                  </a:lnTo>
                  <a:lnTo>
                    <a:pt x="454" y="217"/>
                  </a:lnTo>
                  <a:lnTo>
                    <a:pt x="456" y="215"/>
                  </a:lnTo>
                  <a:lnTo>
                    <a:pt x="467" y="209"/>
                  </a:lnTo>
                  <a:lnTo>
                    <a:pt x="470" y="207"/>
                  </a:lnTo>
                  <a:lnTo>
                    <a:pt x="480" y="199"/>
                  </a:lnTo>
                  <a:lnTo>
                    <a:pt x="483" y="196"/>
                  </a:lnTo>
                  <a:lnTo>
                    <a:pt x="488" y="193"/>
                  </a:lnTo>
                  <a:lnTo>
                    <a:pt x="494" y="191"/>
                  </a:lnTo>
                  <a:lnTo>
                    <a:pt x="502" y="183"/>
                  </a:lnTo>
                  <a:lnTo>
                    <a:pt x="507" y="180"/>
                  </a:lnTo>
                  <a:lnTo>
                    <a:pt x="520" y="172"/>
                  </a:lnTo>
                  <a:lnTo>
                    <a:pt x="531" y="167"/>
                  </a:lnTo>
                  <a:lnTo>
                    <a:pt x="544" y="156"/>
                  </a:lnTo>
                  <a:lnTo>
                    <a:pt x="557" y="148"/>
                  </a:lnTo>
                  <a:lnTo>
                    <a:pt x="560" y="148"/>
                  </a:lnTo>
                  <a:lnTo>
                    <a:pt x="571" y="140"/>
                  </a:lnTo>
                  <a:lnTo>
                    <a:pt x="581" y="132"/>
                  </a:lnTo>
                  <a:lnTo>
                    <a:pt x="594" y="124"/>
                  </a:lnTo>
                  <a:lnTo>
                    <a:pt x="608" y="116"/>
                  </a:lnTo>
                  <a:lnTo>
                    <a:pt x="621" y="108"/>
                  </a:lnTo>
                  <a:lnTo>
                    <a:pt x="634" y="98"/>
                  </a:lnTo>
                  <a:lnTo>
                    <a:pt x="648" y="90"/>
                  </a:lnTo>
                  <a:lnTo>
                    <a:pt x="658" y="82"/>
                  </a:lnTo>
                  <a:lnTo>
                    <a:pt x="663" y="79"/>
                  </a:lnTo>
                  <a:lnTo>
                    <a:pt x="666" y="77"/>
                  </a:lnTo>
                  <a:lnTo>
                    <a:pt x="671" y="74"/>
                  </a:lnTo>
                  <a:lnTo>
                    <a:pt x="674" y="71"/>
                  </a:lnTo>
                  <a:lnTo>
                    <a:pt x="677" y="71"/>
                  </a:lnTo>
                  <a:lnTo>
                    <a:pt x="682" y="69"/>
                  </a:lnTo>
                  <a:lnTo>
                    <a:pt x="690" y="63"/>
                  </a:lnTo>
                  <a:lnTo>
                    <a:pt x="693" y="63"/>
                  </a:lnTo>
                  <a:lnTo>
                    <a:pt x="706" y="55"/>
                  </a:lnTo>
                  <a:lnTo>
                    <a:pt x="709" y="55"/>
                  </a:lnTo>
                  <a:lnTo>
                    <a:pt x="719" y="50"/>
                  </a:lnTo>
                  <a:lnTo>
                    <a:pt x="735" y="42"/>
                  </a:lnTo>
                  <a:lnTo>
                    <a:pt x="754" y="34"/>
                  </a:lnTo>
                  <a:lnTo>
                    <a:pt x="775" y="23"/>
                  </a:lnTo>
                  <a:lnTo>
                    <a:pt x="780" y="21"/>
                  </a:lnTo>
                  <a:lnTo>
                    <a:pt x="788" y="18"/>
                  </a:lnTo>
                  <a:lnTo>
                    <a:pt x="804" y="13"/>
                  </a:lnTo>
                  <a:lnTo>
                    <a:pt x="823" y="8"/>
                  </a:lnTo>
                  <a:lnTo>
                    <a:pt x="836" y="2"/>
                  </a:lnTo>
                  <a:lnTo>
                    <a:pt x="849" y="0"/>
                  </a:lnTo>
                  <a:lnTo>
                    <a:pt x="847" y="31"/>
                  </a:lnTo>
                  <a:lnTo>
                    <a:pt x="849" y="90"/>
                  </a:lnTo>
                  <a:lnTo>
                    <a:pt x="847" y="154"/>
                  </a:lnTo>
                  <a:lnTo>
                    <a:pt x="849" y="175"/>
                  </a:lnTo>
                  <a:lnTo>
                    <a:pt x="849" y="220"/>
                  </a:lnTo>
                  <a:lnTo>
                    <a:pt x="849" y="263"/>
                  </a:lnTo>
                  <a:lnTo>
                    <a:pt x="849" y="318"/>
                  </a:lnTo>
                  <a:lnTo>
                    <a:pt x="849" y="350"/>
                  </a:lnTo>
                  <a:lnTo>
                    <a:pt x="847" y="393"/>
                  </a:lnTo>
                  <a:lnTo>
                    <a:pt x="849" y="430"/>
                  </a:lnTo>
                  <a:lnTo>
                    <a:pt x="849" y="488"/>
                  </a:lnTo>
                  <a:lnTo>
                    <a:pt x="849" y="518"/>
                  </a:lnTo>
                  <a:lnTo>
                    <a:pt x="849" y="528"/>
                  </a:lnTo>
                  <a:lnTo>
                    <a:pt x="847" y="528"/>
                  </a:lnTo>
                  <a:lnTo>
                    <a:pt x="844" y="531"/>
                  </a:lnTo>
                  <a:lnTo>
                    <a:pt x="839" y="533"/>
                  </a:lnTo>
                  <a:lnTo>
                    <a:pt x="836" y="533"/>
                  </a:lnTo>
                  <a:lnTo>
                    <a:pt x="833" y="536"/>
                  </a:lnTo>
                  <a:lnTo>
                    <a:pt x="833" y="539"/>
                  </a:lnTo>
                  <a:lnTo>
                    <a:pt x="833" y="541"/>
                  </a:lnTo>
                  <a:lnTo>
                    <a:pt x="831" y="541"/>
                  </a:lnTo>
                  <a:lnTo>
                    <a:pt x="833" y="544"/>
                  </a:lnTo>
                  <a:lnTo>
                    <a:pt x="833" y="547"/>
                  </a:lnTo>
                  <a:lnTo>
                    <a:pt x="833" y="549"/>
                  </a:lnTo>
                  <a:lnTo>
                    <a:pt x="833" y="552"/>
                  </a:lnTo>
                  <a:lnTo>
                    <a:pt x="833" y="555"/>
                  </a:lnTo>
                  <a:lnTo>
                    <a:pt x="836" y="557"/>
                  </a:lnTo>
                  <a:lnTo>
                    <a:pt x="839" y="557"/>
                  </a:lnTo>
                  <a:lnTo>
                    <a:pt x="844" y="560"/>
                  </a:lnTo>
                  <a:lnTo>
                    <a:pt x="847" y="563"/>
                  </a:lnTo>
                  <a:lnTo>
                    <a:pt x="844" y="563"/>
                  </a:lnTo>
                  <a:lnTo>
                    <a:pt x="839" y="565"/>
                  </a:lnTo>
                  <a:lnTo>
                    <a:pt x="836" y="568"/>
                  </a:lnTo>
                  <a:lnTo>
                    <a:pt x="833" y="568"/>
                  </a:lnTo>
                  <a:lnTo>
                    <a:pt x="828" y="571"/>
                  </a:lnTo>
                  <a:lnTo>
                    <a:pt x="825" y="571"/>
                  </a:lnTo>
                  <a:lnTo>
                    <a:pt x="823" y="571"/>
                  </a:lnTo>
                  <a:lnTo>
                    <a:pt x="820" y="571"/>
                  </a:lnTo>
                  <a:lnTo>
                    <a:pt x="812" y="571"/>
                  </a:lnTo>
                  <a:lnTo>
                    <a:pt x="809" y="573"/>
                  </a:lnTo>
                  <a:lnTo>
                    <a:pt x="804" y="576"/>
                  </a:lnTo>
                  <a:lnTo>
                    <a:pt x="799" y="579"/>
                  </a:lnTo>
                  <a:lnTo>
                    <a:pt x="788" y="589"/>
                  </a:lnTo>
                  <a:lnTo>
                    <a:pt x="775" y="597"/>
                  </a:lnTo>
                  <a:lnTo>
                    <a:pt x="764" y="605"/>
                  </a:lnTo>
                  <a:lnTo>
                    <a:pt x="751" y="608"/>
                  </a:lnTo>
                  <a:lnTo>
                    <a:pt x="727" y="610"/>
                  </a:lnTo>
                  <a:lnTo>
                    <a:pt x="711" y="605"/>
                  </a:lnTo>
                  <a:lnTo>
                    <a:pt x="703" y="610"/>
                  </a:lnTo>
                  <a:lnTo>
                    <a:pt x="695" y="616"/>
                  </a:lnTo>
                  <a:lnTo>
                    <a:pt x="693" y="618"/>
                  </a:lnTo>
                  <a:lnTo>
                    <a:pt x="685" y="621"/>
                  </a:lnTo>
                  <a:lnTo>
                    <a:pt x="679" y="626"/>
                  </a:lnTo>
                  <a:lnTo>
                    <a:pt x="679" y="629"/>
                  </a:lnTo>
                  <a:lnTo>
                    <a:pt x="669" y="640"/>
                  </a:lnTo>
                  <a:lnTo>
                    <a:pt x="666" y="642"/>
                  </a:lnTo>
                  <a:lnTo>
                    <a:pt x="663" y="645"/>
                  </a:lnTo>
                  <a:lnTo>
                    <a:pt x="661" y="648"/>
                  </a:lnTo>
                  <a:lnTo>
                    <a:pt x="656" y="653"/>
                  </a:lnTo>
                  <a:lnTo>
                    <a:pt x="648" y="661"/>
                  </a:lnTo>
                  <a:lnTo>
                    <a:pt x="634" y="669"/>
                  </a:lnTo>
                  <a:lnTo>
                    <a:pt x="634" y="672"/>
                  </a:lnTo>
                  <a:lnTo>
                    <a:pt x="634" y="674"/>
                  </a:lnTo>
                  <a:lnTo>
                    <a:pt x="634" y="677"/>
                  </a:lnTo>
                  <a:lnTo>
                    <a:pt x="632" y="680"/>
                  </a:lnTo>
                  <a:lnTo>
                    <a:pt x="632" y="682"/>
                  </a:lnTo>
                  <a:lnTo>
                    <a:pt x="632" y="693"/>
                  </a:lnTo>
                  <a:lnTo>
                    <a:pt x="624" y="701"/>
                  </a:lnTo>
                  <a:lnTo>
                    <a:pt x="621" y="703"/>
                  </a:lnTo>
                  <a:lnTo>
                    <a:pt x="613" y="711"/>
                  </a:lnTo>
                  <a:lnTo>
                    <a:pt x="610" y="714"/>
                  </a:lnTo>
                  <a:lnTo>
                    <a:pt x="602" y="722"/>
                  </a:lnTo>
                  <a:lnTo>
                    <a:pt x="600" y="722"/>
                  </a:lnTo>
                  <a:lnTo>
                    <a:pt x="594" y="727"/>
                  </a:lnTo>
                  <a:lnTo>
                    <a:pt x="597" y="733"/>
                  </a:lnTo>
                  <a:lnTo>
                    <a:pt x="600" y="743"/>
                  </a:lnTo>
                  <a:lnTo>
                    <a:pt x="602" y="749"/>
                  </a:lnTo>
                  <a:lnTo>
                    <a:pt x="602" y="754"/>
                  </a:lnTo>
                  <a:lnTo>
                    <a:pt x="600" y="754"/>
                  </a:lnTo>
                  <a:lnTo>
                    <a:pt x="597" y="757"/>
                  </a:lnTo>
                  <a:lnTo>
                    <a:pt x="594" y="757"/>
                  </a:lnTo>
                  <a:lnTo>
                    <a:pt x="592" y="757"/>
                  </a:lnTo>
                  <a:lnTo>
                    <a:pt x="589" y="757"/>
                  </a:lnTo>
                  <a:lnTo>
                    <a:pt x="589" y="759"/>
                  </a:lnTo>
                  <a:lnTo>
                    <a:pt x="586" y="759"/>
                  </a:lnTo>
                  <a:lnTo>
                    <a:pt x="584" y="759"/>
                  </a:lnTo>
                  <a:lnTo>
                    <a:pt x="581" y="759"/>
                  </a:lnTo>
                  <a:lnTo>
                    <a:pt x="579" y="762"/>
                  </a:lnTo>
                  <a:lnTo>
                    <a:pt x="576" y="762"/>
                  </a:lnTo>
                  <a:lnTo>
                    <a:pt x="573" y="762"/>
                  </a:lnTo>
                  <a:lnTo>
                    <a:pt x="571" y="765"/>
                  </a:lnTo>
                  <a:lnTo>
                    <a:pt x="568" y="765"/>
                  </a:lnTo>
                  <a:lnTo>
                    <a:pt x="565" y="765"/>
                  </a:lnTo>
                  <a:lnTo>
                    <a:pt x="563" y="765"/>
                  </a:lnTo>
                  <a:lnTo>
                    <a:pt x="560" y="765"/>
                  </a:lnTo>
                  <a:lnTo>
                    <a:pt x="557" y="765"/>
                  </a:lnTo>
                  <a:lnTo>
                    <a:pt x="557" y="767"/>
                  </a:lnTo>
                  <a:lnTo>
                    <a:pt x="555" y="767"/>
                  </a:lnTo>
                  <a:lnTo>
                    <a:pt x="552" y="767"/>
                  </a:lnTo>
                  <a:lnTo>
                    <a:pt x="549" y="767"/>
                  </a:lnTo>
                  <a:lnTo>
                    <a:pt x="547" y="767"/>
                  </a:lnTo>
                  <a:lnTo>
                    <a:pt x="544" y="767"/>
                  </a:lnTo>
                  <a:lnTo>
                    <a:pt x="541" y="767"/>
                  </a:lnTo>
                  <a:lnTo>
                    <a:pt x="539" y="770"/>
                  </a:lnTo>
                  <a:lnTo>
                    <a:pt x="536" y="770"/>
                  </a:lnTo>
                  <a:lnTo>
                    <a:pt x="533" y="770"/>
                  </a:lnTo>
                  <a:lnTo>
                    <a:pt x="531" y="770"/>
                  </a:lnTo>
                  <a:lnTo>
                    <a:pt x="528" y="770"/>
                  </a:lnTo>
                  <a:lnTo>
                    <a:pt x="525" y="770"/>
                  </a:lnTo>
                  <a:lnTo>
                    <a:pt x="523" y="773"/>
                  </a:lnTo>
                  <a:lnTo>
                    <a:pt x="520" y="773"/>
                  </a:lnTo>
                  <a:lnTo>
                    <a:pt x="517" y="773"/>
                  </a:lnTo>
                  <a:lnTo>
                    <a:pt x="515" y="773"/>
                  </a:lnTo>
                  <a:lnTo>
                    <a:pt x="512" y="775"/>
                  </a:lnTo>
                  <a:lnTo>
                    <a:pt x="510" y="775"/>
                  </a:lnTo>
                  <a:lnTo>
                    <a:pt x="507" y="775"/>
                  </a:lnTo>
                  <a:lnTo>
                    <a:pt x="507" y="778"/>
                  </a:lnTo>
                  <a:lnTo>
                    <a:pt x="504" y="778"/>
                  </a:lnTo>
                  <a:lnTo>
                    <a:pt x="502" y="780"/>
                  </a:lnTo>
                  <a:lnTo>
                    <a:pt x="499" y="783"/>
                  </a:lnTo>
                  <a:lnTo>
                    <a:pt x="496" y="783"/>
                  </a:lnTo>
                  <a:lnTo>
                    <a:pt x="494" y="786"/>
                  </a:lnTo>
                  <a:lnTo>
                    <a:pt x="491" y="786"/>
                  </a:lnTo>
                  <a:lnTo>
                    <a:pt x="488" y="788"/>
                  </a:lnTo>
                  <a:lnTo>
                    <a:pt x="486" y="788"/>
                  </a:lnTo>
                  <a:lnTo>
                    <a:pt x="483" y="788"/>
                  </a:lnTo>
                  <a:lnTo>
                    <a:pt x="483" y="791"/>
                  </a:lnTo>
                  <a:lnTo>
                    <a:pt x="480" y="791"/>
                  </a:lnTo>
                  <a:lnTo>
                    <a:pt x="478" y="794"/>
                  </a:lnTo>
                  <a:lnTo>
                    <a:pt x="475" y="794"/>
                  </a:lnTo>
                  <a:lnTo>
                    <a:pt x="475" y="796"/>
                  </a:lnTo>
                  <a:lnTo>
                    <a:pt x="472" y="796"/>
                  </a:lnTo>
                  <a:lnTo>
                    <a:pt x="470" y="799"/>
                  </a:lnTo>
                  <a:lnTo>
                    <a:pt x="470" y="802"/>
                  </a:lnTo>
                  <a:lnTo>
                    <a:pt x="470" y="804"/>
                  </a:lnTo>
                  <a:lnTo>
                    <a:pt x="470" y="807"/>
                  </a:lnTo>
                  <a:lnTo>
                    <a:pt x="467" y="807"/>
                  </a:lnTo>
                  <a:lnTo>
                    <a:pt x="467" y="810"/>
                  </a:lnTo>
                  <a:lnTo>
                    <a:pt x="464" y="810"/>
                  </a:lnTo>
                  <a:lnTo>
                    <a:pt x="462" y="807"/>
                  </a:lnTo>
                  <a:lnTo>
                    <a:pt x="462" y="810"/>
                  </a:lnTo>
                  <a:lnTo>
                    <a:pt x="459" y="812"/>
                  </a:lnTo>
                  <a:lnTo>
                    <a:pt x="456" y="812"/>
                  </a:lnTo>
                  <a:lnTo>
                    <a:pt x="454" y="815"/>
                  </a:lnTo>
                  <a:lnTo>
                    <a:pt x="451" y="818"/>
                  </a:lnTo>
                  <a:lnTo>
                    <a:pt x="451" y="820"/>
                  </a:lnTo>
                  <a:lnTo>
                    <a:pt x="448" y="820"/>
                  </a:lnTo>
                  <a:lnTo>
                    <a:pt x="448" y="823"/>
                  </a:lnTo>
                  <a:lnTo>
                    <a:pt x="446" y="826"/>
                  </a:lnTo>
                  <a:lnTo>
                    <a:pt x="443" y="828"/>
                  </a:lnTo>
                  <a:lnTo>
                    <a:pt x="441" y="831"/>
                  </a:lnTo>
                  <a:lnTo>
                    <a:pt x="441" y="834"/>
                  </a:lnTo>
                  <a:lnTo>
                    <a:pt x="438" y="834"/>
                  </a:lnTo>
                  <a:lnTo>
                    <a:pt x="435" y="836"/>
                  </a:lnTo>
                  <a:lnTo>
                    <a:pt x="435" y="839"/>
                  </a:lnTo>
                  <a:lnTo>
                    <a:pt x="433" y="839"/>
                  </a:lnTo>
                  <a:lnTo>
                    <a:pt x="433" y="842"/>
                  </a:lnTo>
                  <a:lnTo>
                    <a:pt x="430" y="842"/>
                  </a:lnTo>
                  <a:lnTo>
                    <a:pt x="430" y="844"/>
                  </a:lnTo>
                  <a:lnTo>
                    <a:pt x="427" y="847"/>
                  </a:lnTo>
                  <a:lnTo>
                    <a:pt x="425" y="850"/>
                  </a:lnTo>
                  <a:lnTo>
                    <a:pt x="419" y="855"/>
                  </a:lnTo>
                  <a:close/>
                </a:path>
              </a:pathLst>
            </a:custGeom>
            <a:solidFill>
              <a:schemeClr val="accent5"/>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TextBox 14">
            <a:extLst>
              <a:ext uri="{FF2B5EF4-FFF2-40B4-BE49-F238E27FC236}">
                <a16:creationId xmlns:a16="http://schemas.microsoft.com/office/drawing/2014/main" id="{37EAA4BB-01F8-EBE2-77E7-7C3BE5ACFB58}"/>
              </a:ext>
            </a:extLst>
          </p:cNvPr>
          <p:cNvSpPr txBox="1"/>
          <p:nvPr/>
        </p:nvSpPr>
        <p:spPr>
          <a:xfrm>
            <a:off x="4945870" y="2821512"/>
            <a:ext cx="1603717" cy="400110"/>
          </a:xfrm>
          <a:prstGeom prst="rect">
            <a:avLst/>
          </a:prstGeom>
          <a:noFill/>
        </p:spPr>
        <p:txBody>
          <a:bodyPr wrap="square" rtlCol="0">
            <a:spAutoFit/>
          </a:bodyPr>
          <a:lstStyle/>
          <a:p>
            <a:r>
              <a:rPr lang="en-US" sz="2000" b="1"/>
              <a:t>Agadez</a:t>
            </a:r>
          </a:p>
        </p:txBody>
      </p:sp>
      <p:sp>
        <p:nvSpPr>
          <p:cNvPr id="16" name="TextBox 15">
            <a:extLst>
              <a:ext uri="{FF2B5EF4-FFF2-40B4-BE49-F238E27FC236}">
                <a16:creationId xmlns:a16="http://schemas.microsoft.com/office/drawing/2014/main" id="{25806203-4D5E-D152-F71D-56E70E7F2C0F}"/>
              </a:ext>
            </a:extLst>
          </p:cNvPr>
          <p:cNvSpPr txBox="1"/>
          <p:nvPr/>
        </p:nvSpPr>
        <p:spPr>
          <a:xfrm>
            <a:off x="6558238" y="4088632"/>
            <a:ext cx="695324" cy="369332"/>
          </a:xfrm>
          <a:prstGeom prst="rect">
            <a:avLst/>
          </a:prstGeom>
          <a:noFill/>
        </p:spPr>
        <p:txBody>
          <a:bodyPr wrap="square" rtlCol="0">
            <a:spAutoFit/>
          </a:bodyPr>
          <a:lstStyle/>
          <a:p>
            <a:r>
              <a:rPr lang="en-US" b="1"/>
              <a:t>Diffa</a:t>
            </a:r>
          </a:p>
        </p:txBody>
      </p:sp>
      <p:sp>
        <p:nvSpPr>
          <p:cNvPr id="17" name="TextBox 16">
            <a:extLst>
              <a:ext uri="{FF2B5EF4-FFF2-40B4-BE49-F238E27FC236}">
                <a16:creationId xmlns:a16="http://schemas.microsoft.com/office/drawing/2014/main" id="{CB398878-0AF2-D592-386E-8095595ACA1E}"/>
              </a:ext>
            </a:extLst>
          </p:cNvPr>
          <p:cNvSpPr txBox="1"/>
          <p:nvPr/>
        </p:nvSpPr>
        <p:spPr>
          <a:xfrm>
            <a:off x="5128750" y="4659669"/>
            <a:ext cx="881062" cy="369332"/>
          </a:xfrm>
          <a:prstGeom prst="rect">
            <a:avLst/>
          </a:prstGeom>
          <a:noFill/>
        </p:spPr>
        <p:txBody>
          <a:bodyPr wrap="square" rtlCol="0">
            <a:spAutoFit/>
          </a:bodyPr>
          <a:lstStyle/>
          <a:p>
            <a:r>
              <a:rPr lang="en-US" b="1"/>
              <a:t>Zinder</a:t>
            </a:r>
          </a:p>
        </p:txBody>
      </p:sp>
      <p:sp>
        <p:nvSpPr>
          <p:cNvPr id="18" name="TextBox 17">
            <a:extLst>
              <a:ext uri="{FF2B5EF4-FFF2-40B4-BE49-F238E27FC236}">
                <a16:creationId xmlns:a16="http://schemas.microsoft.com/office/drawing/2014/main" id="{C1E88D3E-8C4C-C4A7-2B4A-B811ABBD9D16}"/>
              </a:ext>
            </a:extLst>
          </p:cNvPr>
          <p:cNvSpPr txBox="1"/>
          <p:nvPr/>
        </p:nvSpPr>
        <p:spPr>
          <a:xfrm>
            <a:off x="3894376" y="5077430"/>
            <a:ext cx="1288194" cy="369332"/>
          </a:xfrm>
          <a:prstGeom prst="rect">
            <a:avLst/>
          </a:prstGeom>
          <a:noFill/>
        </p:spPr>
        <p:txBody>
          <a:bodyPr wrap="square" rtlCol="0">
            <a:spAutoFit/>
          </a:bodyPr>
          <a:lstStyle/>
          <a:p>
            <a:r>
              <a:rPr lang="en-US" b="1" err="1"/>
              <a:t>Maradi</a:t>
            </a:r>
            <a:endParaRPr lang="en-US" b="1"/>
          </a:p>
        </p:txBody>
      </p:sp>
      <p:sp>
        <p:nvSpPr>
          <p:cNvPr id="19" name="TextBox 18">
            <a:extLst>
              <a:ext uri="{FF2B5EF4-FFF2-40B4-BE49-F238E27FC236}">
                <a16:creationId xmlns:a16="http://schemas.microsoft.com/office/drawing/2014/main" id="{9EC29ED7-E47E-54DD-ED05-5CC0E491B0EC}"/>
              </a:ext>
            </a:extLst>
          </p:cNvPr>
          <p:cNvSpPr txBox="1"/>
          <p:nvPr/>
        </p:nvSpPr>
        <p:spPr>
          <a:xfrm>
            <a:off x="2984647" y="4539277"/>
            <a:ext cx="881062" cy="369332"/>
          </a:xfrm>
          <a:prstGeom prst="rect">
            <a:avLst/>
          </a:prstGeom>
          <a:noFill/>
        </p:spPr>
        <p:txBody>
          <a:bodyPr wrap="square" rtlCol="0">
            <a:spAutoFit/>
          </a:bodyPr>
          <a:lstStyle/>
          <a:p>
            <a:r>
              <a:rPr lang="en-US" b="1" err="1"/>
              <a:t>Tahoua</a:t>
            </a:r>
            <a:endParaRPr lang="en-US" b="1"/>
          </a:p>
        </p:txBody>
      </p:sp>
      <p:sp>
        <p:nvSpPr>
          <p:cNvPr id="20" name="TextBox 19">
            <a:extLst>
              <a:ext uri="{FF2B5EF4-FFF2-40B4-BE49-F238E27FC236}">
                <a16:creationId xmlns:a16="http://schemas.microsoft.com/office/drawing/2014/main" id="{D37CBCE9-CF83-6796-5524-68C69A6C689C}"/>
              </a:ext>
            </a:extLst>
          </p:cNvPr>
          <p:cNvSpPr txBox="1"/>
          <p:nvPr/>
        </p:nvSpPr>
        <p:spPr>
          <a:xfrm>
            <a:off x="1486513" y="4939658"/>
            <a:ext cx="1473567" cy="369332"/>
          </a:xfrm>
          <a:prstGeom prst="rect">
            <a:avLst/>
          </a:prstGeom>
          <a:noFill/>
        </p:spPr>
        <p:txBody>
          <a:bodyPr wrap="square" rtlCol="0">
            <a:spAutoFit/>
          </a:bodyPr>
          <a:lstStyle/>
          <a:p>
            <a:r>
              <a:rPr lang="en-US" b="1" dirty="0" err="1"/>
              <a:t>Tillabéri</a:t>
            </a:r>
            <a:endParaRPr lang="en-US" b="1" dirty="0"/>
          </a:p>
        </p:txBody>
      </p:sp>
      <p:sp>
        <p:nvSpPr>
          <p:cNvPr id="21" name="TextBox 20">
            <a:extLst>
              <a:ext uri="{FF2B5EF4-FFF2-40B4-BE49-F238E27FC236}">
                <a16:creationId xmlns:a16="http://schemas.microsoft.com/office/drawing/2014/main" id="{E66F2F43-A42D-82E9-AF88-F6CDAC5CC910}"/>
              </a:ext>
            </a:extLst>
          </p:cNvPr>
          <p:cNvSpPr txBox="1"/>
          <p:nvPr/>
        </p:nvSpPr>
        <p:spPr>
          <a:xfrm>
            <a:off x="2251854" y="5479936"/>
            <a:ext cx="788249" cy="369332"/>
          </a:xfrm>
          <a:prstGeom prst="rect">
            <a:avLst/>
          </a:prstGeom>
          <a:noFill/>
        </p:spPr>
        <p:txBody>
          <a:bodyPr wrap="square" rtlCol="0">
            <a:spAutoFit/>
          </a:bodyPr>
          <a:lstStyle/>
          <a:p>
            <a:r>
              <a:rPr lang="en-US" b="1" dirty="0" err="1"/>
              <a:t>Dosso</a:t>
            </a:r>
            <a:endParaRPr lang="en-US" b="1" dirty="0"/>
          </a:p>
        </p:txBody>
      </p:sp>
      <p:sp>
        <p:nvSpPr>
          <p:cNvPr id="22" name="TextBox 21">
            <a:extLst>
              <a:ext uri="{FF2B5EF4-FFF2-40B4-BE49-F238E27FC236}">
                <a16:creationId xmlns:a16="http://schemas.microsoft.com/office/drawing/2014/main" id="{BB38ED36-1FC0-0FC6-A3BD-0A2FB09BD103}"/>
              </a:ext>
            </a:extLst>
          </p:cNvPr>
          <p:cNvSpPr txBox="1"/>
          <p:nvPr/>
        </p:nvSpPr>
        <p:spPr>
          <a:xfrm>
            <a:off x="896903" y="6107887"/>
            <a:ext cx="1144538" cy="369332"/>
          </a:xfrm>
          <a:prstGeom prst="rect">
            <a:avLst/>
          </a:prstGeom>
          <a:noFill/>
        </p:spPr>
        <p:txBody>
          <a:bodyPr wrap="square" rtlCol="0">
            <a:spAutoFit/>
          </a:bodyPr>
          <a:lstStyle/>
          <a:p>
            <a:r>
              <a:rPr lang="en-US" b="1"/>
              <a:t>Niamey</a:t>
            </a:r>
          </a:p>
        </p:txBody>
      </p:sp>
      <p:cxnSp>
        <p:nvCxnSpPr>
          <p:cNvPr id="24" name="Straight Connector 23">
            <a:extLst>
              <a:ext uri="{FF2B5EF4-FFF2-40B4-BE49-F238E27FC236}">
                <a16:creationId xmlns:a16="http://schemas.microsoft.com/office/drawing/2014/main" id="{8879BC20-60C1-D09A-AA7F-0320B875E810}"/>
              </a:ext>
            </a:extLst>
          </p:cNvPr>
          <p:cNvCxnSpPr>
            <a:cxnSpLocks/>
            <a:stCxn id="11" idx="16"/>
            <a:endCxn id="22" idx="0"/>
          </p:cNvCxnSpPr>
          <p:nvPr/>
        </p:nvCxnSpPr>
        <p:spPr>
          <a:xfrm flipH="1">
            <a:off x="1469172" y="5575742"/>
            <a:ext cx="559637" cy="532145"/>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90310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Questionnaires</a:t>
            </a:r>
          </a:p>
        </p:txBody>
      </p:sp>
      <p:sp>
        <p:nvSpPr>
          <p:cNvPr id="3" name="Content Placeholder 2"/>
          <p:cNvSpPr>
            <a:spLocks noGrp="1"/>
          </p:cNvSpPr>
          <p:nvPr>
            <p:ph idx="1"/>
          </p:nvPr>
        </p:nvSpPr>
        <p:spPr/>
        <p:txBody>
          <a:bodyPr>
            <a:normAutofit/>
          </a:bodyPr>
          <a:lstStyle/>
          <a:p>
            <a:pPr marL="0" indent="0">
              <a:spcBef>
                <a:spcPts val="0"/>
              </a:spcBef>
              <a:spcAft>
                <a:spcPts val="1800"/>
              </a:spcAft>
              <a:buNone/>
            </a:pPr>
            <a:r>
              <a:rPr lang="fr-FR" sz="3200" noProof="0" dirty="0"/>
              <a:t>Quatre questionnaires ont été utilisés au cours de l’EIP Niger 2021:</a:t>
            </a:r>
          </a:p>
          <a:p>
            <a:pPr>
              <a:spcBef>
                <a:spcPts val="0"/>
              </a:spcBef>
              <a:spcAft>
                <a:spcPts val="1800"/>
              </a:spcAft>
            </a:pPr>
            <a:r>
              <a:rPr lang="fr-FR" sz="3200" noProof="0" dirty="0"/>
              <a:t>Questionnaire ménage</a:t>
            </a:r>
          </a:p>
          <a:p>
            <a:pPr>
              <a:spcBef>
                <a:spcPts val="0"/>
              </a:spcBef>
              <a:spcAft>
                <a:spcPts val="1800"/>
              </a:spcAft>
            </a:pPr>
            <a:r>
              <a:rPr lang="fr-FR" sz="3200" noProof="0" dirty="0"/>
              <a:t>Questionnaire individuel femme</a:t>
            </a:r>
          </a:p>
          <a:p>
            <a:pPr>
              <a:spcBef>
                <a:spcPts val="0"/>
              </a:spcBef>
              <a:spcAft>
                <a:spcPts val="1800"/>
              </a:spcAft>
            </a:pPr>
            <a:r>
              <a:rPr lang="fr-FR" sz="3200" dirty="0"/>
              <a:t>Questionnaire </a:t>
            </a:r>
            <a:r>
              <a:rPr lang="fr-FR" sz="3200" noProof="0" dirty="0"/>
              <a:t>biomarqueurs</a:t>
            </a:r>
          </a:p>
          <a:p>
            <a:pPr>
              <a:spcBef>
                <a:spcPts val="0"/>
              </a:spcBef>
              <a:spcAft>
                <a:spcPts val="1800"/>
              </a:spcAft>
            </a:pPr>
            <a:r>
              <a:rPr lang="fr-FR" sz="3200" noProof="0" dirty="0"/>
              <a:t>Questionnaire agent de terrain</a:t>
            </a:r>
          </a:p>
        </p:txBody>
      </p:sp>
    </p:spTree>
    <p:extLst>
      <p:ext uri="{BB962C8B-B14F-4D97-AF65-F5344CB8AC3E}">
        <p14:creationId xmlns:p14="http://schemas.microsoft.com/office/powerpoint/2010/main" val="2715522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Questionnaire Ménage</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noProof="0" dirty="0"/>
              <a:t>Établit la liste de tous les membres du ménage pour identifier des individus éligibles pour l’interview individuel et les tests biologiques. </a:t>
            </a:r>
          </a:p>
          <a:p>
            <a:pPr>
              <a:spcBef>
                <a:spcPts val="0"/>
              </a:spcBef>
              <a:spcAft>
                <a:spcPts val="1800"/>
              </a:spcAft>
            </a:pPr>
            <a:r>
              <a:rPr lang="fr-FR" sz="3200" noProof="0" dirty="0"/>
              <a:t>Caractéristiques de chaque membre du ménage (</a:t>
            </a:r>
            <a:r>
              <a:rPr lang="fr-FR" sz="3200" dirty="0"/>
              <a:t>âge</a:t>
            </a:r>
            <a:r>
              <a:rPr lang="fr-FR" sz="3200" noProof="0" dirty="0"/>
              <a:t>, sexe, niveau d’instruction, etc.)</a:t>
            </a:r>
          </a:p>
          <a:p>
            <a:pPr>
              <a:spcBef>
                <a:spcPts val="0"/>
              </a:spcBef>
              <a:spcAft>
                <a:spcPts val="1800"/>
              </a:spcAft>
            </a:pPr>
            <a:r>
              <a:rPr lang="fr-FR" sz="3200" noProof="0" dirty="0"/>
              <a:t>Caractéristiques du logement (source d’eau, type de toilettes, etc.)</a:t>
            </a:r>
          </a:p>
          <a:p>
            <a:pPr>
              <a:spcBef>
                <a:spcPts val="0"/>
              </a:spcBef>
              <a:spcAft>
                <a:spcPts val="1800"/>
              </a:spcAft>
            </a:pPr>
            <a:r>
              <a:rPr lang="fr-FR" sz="3200" noProof="0" dirty="0"/>
              <a:t>Possession et utilisation des moustiquaires</a:t>
            </a:r>
          </a:p>
        </p:txBody>
      </p:sp>
    </p:spTree>
    <p:extLst>
      <p:ext uri="{BB962C8B-B14F-4D97-AF65-F5344CB8AC3E}">
        <p14:creationId xmlns:p14="http://schemas.microsoft.com/office/powerpoint/2010/main" val="420325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Femme</a:t>
            </a:r>
          </a:p>
        </p:txBody>
      </p:sp>
      <p:sp>
        <p:nvSpPr>
          <p:cNvPr id="3" name="Content Placeholder 2"/>
          <p:cNvSpPr>
            <a:spLocks noGrp="1"/>
          </p:cNvSpPr>
          <p:nvPr>
            <p:ph idx="1"/>
          </p:nvPr>
        </p:nvSpPr>
        <p:spPr>
          <a:xfrm>
            <a:off x="443883" y="1325563"/>
            <a:ext cx="8256233" cy="5251142"/>
          </a:xfrm>
        </p:spPr>
        <p:txBody>
          <a:bodyPr>
            <a:normAutofit/>
          </a:bodyPr>
          <a:lstStyle/>
          <a:p>
            <a:pPr>
              <a:spcBef>
                <a:spcPts val="0"/>
              </a:spcBef>
              <a:spcAft>
                <a:spcPts val="1200"/>
              </a:spcAft>
            </a:pPr>
            <a:r>
              <a:rPr lang="fr-FR" sz="3200" noProof="0" dirty="0"/>
              <a:t>Caractéristiques sociodémographiques (âge, niveau d’instruction, alphabétisation, etc.)</a:t>
            </a:r>
          </a:p>
          <a:p>
            <a:pPr>
              <a:spcBef>
                <a:spcPts val="0"/>
              </a:spcBef>
              <a:spcAft>
                <a:spcPts val="1200"/>
              </a:spcAft>
            </a:pPr>
            <a:r>
              <a:rPr lang="fr-FR" sz="3200" noProof="0" dirty="0"/>
              <a:t>Reproduction, y compris historique des naissances récentes</a:t>
            </a:r>
          </a:p>
          <a:p>
            <a:pPr>
              <a:spcBef>
                <a:spcPts val="0"/>
              </a:spcBef>
              <a:spcAft>
                <a:spcPts val="1200"/>
              </a:spcAft>
            </a:pPr>
            <a:r>
              <a:rPr lang="fr-FR" sz="3200" noProof="0" dirty="0"/>
              <a:t>Grossesse et soins postnatals</a:t>
            </a:r>
          </a:p>
          <a:p>
            <a:pPr>
              <a:spcBef>
                <a:spcPts val="0"/>
              </a:spcBef>
              <a:spcAft>
                <a:spcPts val="1200"/>
              </a:spcAft>
            </a:pPr>
            <a:r>
              <a:rPr lang="fr-FR" sz="3200" dirty="0"/>
              <a:t>Traitement Préventif Intermittent pendant la grossesse</a:t>
            </a:r>
          </a:p>
          <a:p>
            <a:pPr>
              <a:spcBef>
                <a:spcPts val="0"/>
              </a:spcBef>
              <a:spcAft>
                <a:spcPts val="1200"/>
              </a:spcAft>
            </a:pPr>
            <a:r>
              <a:rPr lang="fr-FR" sz="3200" noProof="0" dirty="0"/>
              <a:t>Fièvre et traitement chez les enfants</a:t>
            </a:r>
          </a:p>
          <a:p>
            <a:pPr>
              <a:spcBef>
                <a:spcPts val="0"/>
              </a:spcBef>
              <a:spcAft>
                <a:spcPts val="1200"/>
              </a:spcAft>
            </a:pPr>
            <a:r>
              <a:rPr lang="fr-FR" sz="3200" dirty="0"/>
              <a:t>Connaissance, croyances et comportements concernant le paludisme</a:t>
            </a:r>
            <a:endParaRPr lang="fr-FR" sz="3200" noProof="0" dirty="0"/>
          </a:p>
        </p:txBody>
      </p:sp>
    </p:spTree>
    <p:extLst>
      <p:ext uri="{BB962C8B-B14F-4D97-AF65-F5344CB8AC3E}">
        <p14:creationId xmlns:p14="http://schemas.microsoft.com/office/powerpoint/2010/main" val="3355494115"/>
      </p:ext>
    </p:extLst>
  </p:cSld>
  <p:clrMapOvr>
    <a:masterClrMapping/>
  </p:clrMapOvr>
</p:sld>
</file>

<file path=ppt/theme/theme1.xml><?xml version="1.0" encoding="utf-8"?>
<a:theme xmlns:a="http://schemas.openxmlformats.org/drawingml/2006/main" name="Office Theme">
  <a:themeElements>
    <a:clrScheme name="Nigeri MIS">
      <a:dk1>
        <a:sysClr val="windowText" lastClr="000000"/>
      </a:dk1>
      <a:lt1>
        <a:sysClr val="window" lastClr="FFFFFF"/>
      </a:lt1>
      <a:dk2>
        <a:srgbClr val="323232"/>
      </a:dk2>
      <a:lt2>
        <a:srgbClr val="FCEEEA"/>
      </a:lt2>
      <a:accent1>
        <a:srgbClr val="26DEB3"/>
      </a:accent1>
      <a:accent2>
        <a:srgbClr val="641BDE"/>
      </a:accent2>
      <a:accent3>
        <a:srgbClr val="1031DE"/>
      </a:accent3>
      <a:accent4>
        <a:srgbClr val="10B14B"/>
      </a:accent4>
      <a:accent5>
        <a:srgbClr val="DE5426"/>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Nigeri MIS">
      <a:dk1>
        <a:sysClr val="windowText" lastClr="000000"/>
      </a:dk1>
      <a:lt1>
        <a:sysClr val="window" lastClr="FFFFFF"/>
      </a:lt1>
      <a:dk2>
        <a:srgbClr val="323232"/>
      </a:dk2>
      <a:lt2>
        <a:srgbClr val="FCEEEA"/>
      </a:lt2>
      <a:accent1>
        <a:srgbClr val="26DEB3"/>
      </a:accent1>
      <a:accent2>
        <a:srgbClr val="641BDE"/>
      </a:accent2>
      <a:accent3>
        <a:srgbClr val="1031DE"/>
      </a:accent3>
      <a:accent4>
        <a:srgbClr val="10B14B"/>
      </a:accent4>
      <a:accent5>
        <a:srgbClr val="DE5426"/>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VMX3MACP777Z-1177381151-19352</_dlc_DocId>
    <_dlc_DocIdUrl xmlns="d16efad5-0601-4cf0-b7c2-89968258c777">
      <Url>https://icfonline.sharepoint.com/sites/ihd-dhs/Dissemination/_layouts/15/DocIdRedir.aspx?ID=VMX3MACP777Z-1177381151-19352</Url>
      <Description>VMX3MACP777Z-1177381151-19352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4C57953-0ACC-4F1A-AD2F-36DB5F25160A}">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8C0BD5A-1A86-4B48-AF46-B89C944E188C}">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2508D58-328B-46FD-881D-134D52DAE1A7}">
  <ds:schemaRefs>
    <ds:schemaRef ds:uri="http://schemas.microsoft.com/sharepoint/v3/contenttype/forms"/>
  </ds:schemaRefs>
</ds:datastoreItem>
</file>

<file path=customXml/itemProps4.xml><?xml version="1.0" encoding="utf-8"?>
<ds:datastoreItem xmlns:ds="http://schemas.openxmlformats.org/officeDocument/2006/customXml" ds:itemID="{FC7EF589-BFF8-4243-9542-C02B39BADA2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4346</TotalTime>
  <Words>1073</Words>
  <Application>Microsoft Office PowerPoint</Application>
  <PresentationFormat>On-screen Show (4:3)</PresentationFormat>
  <Paragraphs>96</Paragraphs>
  <Slides>17</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17</vt:i4>
      </vt:variant>
    </vt:vector>
  </HeadingPairs>
  <TitlesOfParts>
    <vt:vector size="21" baseType="lpstr">
      <vt:lpstr>Arial</vt:lpstr>
      <vt:lpstr>Calibri</vt:lpstr>
      <vt:lpstr>Office Theme</vt:lpstr>
      <vt:lpstr>Custom Design</vt:lpstr>
      <vt:lpstr>PowerPoint Presentation</vt:lpstr>
      <vt:lpstr>PowerPoint Presentation</vt:lpstr>
      <vt:lpstr>Objectifs de l’enquête</vt:lpstr>
      <vt:lpstr>L’Enquête</vt:lpstr>
      <vt:lpstr>Échantillonnage</vt:lpstr>
      <vt:lpstr>Carte infranationale du Niger</vt:lpstr>
      <vt:lpstr>Questionnaires</vt:lpstr>
      <vt:lpstr>Questionnaire Ménage</vt:lpstr>
      <vt:lpstr>Questionnaire Femme</vt:lpstr>
      <vt:lpstr>Questionnaire biomarqueurs :  Tests Biologiques</vt:lpstr>
      <vt:lpstr>Questionnaire biomarqueurs :  Test d’hémoglobine</vt:lpstr>
      <vt:lpstr>Questionnaire biomarqueurs :  Test du paludisme</vt:lpstr>
      <vt:lpstr>Questionnaire agents de terrain </vt:lpstr>
      <vt:lpstr>Enquête pilote et formation principale</vt:lpstr>
      <vt:lpstr>Collecte et traitement des données</vt:lpstr>
      <vt:lpstr>Résultats des interviews ménages  et individuels</vt:lpstr>
      <vt:lpstr>Publications, données et ressources numériques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McFarland, Annette (CNTR)</cp:lastModifiedBy>
  <cp:revision>2</cp:revision>
  <dcterms:created xsi:type="dcterms:W3CDTF">2017-05-18T16:43:03Z</dcterms:created>
  <dcterms:modified xsi:type="dcterms:W3CDTF">2023-02-27T10:38:13Z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03a43664-5869-4866-ba87-f03b5bf2ed5c</vt:lpwstr>
  </property>
  <property fmtid="{D5CDD505-2E9C-101B-9397-08002B2CF9AE}" pid="4" name="MediaServiceImageTags">
    <vt:lpwstr/>
  </property>
</Properties>
</file>